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5.png" ContentType="image/png"/>
  <Override PartName="/ppt/media/image14.jpeg" ContentType="image/jpe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800064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914400" y="4312440"/>
            <a:ext cx="800064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14080" y="236232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14080" y="431244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914400" y="431244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8000640" cy="3733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914400" y="2362320"/>
            <a:ext cx="8000640" cy="3733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2575080" y="2361960"/>
            <a:ext cx="4679280" cy="373356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2575080" y="2361960"/>
            <a:ext cx="4679280" cy="3733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914400" y="2362320"/>
            <a:ext cx="8000640" cy="3733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8000640" cy="3733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3904200" cy="3733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14080" y="2362320"/>
            <a:ext cx="3904200" cy="3733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914400" y="762120"/>
            <a:ext cx="80006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914400" y="431244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14080" y="2362320"/>
            <a:ext cx="3904200" cy="3733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914400" y="2362320"/>
            <a:ext cx="8000640" cy="3733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3904200" cy="3733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14080" y="236232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14080" y="431244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14080" y="236232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914400" y="4312440"/>
            <a:ext cx="800064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800064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914400" y="4312440"/>
            <a:ext cx="800064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14080" y="236232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5014080" y="431244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914400" y="431244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8000640" cy="3733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914400" y="2362320"/>
            <a:ext cx="8000640" cy="3733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2575080" y="2361960"/>
            <a:ext cx="4679280" cy="373356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2575080" y="2361960"/>
            <a:ext cx="4679280" cy="3733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914400" y="2362320"/>
            <a:ext cx="8000640" cy="3733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8000640" cy="3733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3904200" cy="3733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14080" y="2362320"/>
            <a:ext cx="3904200" cy="3733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8000640" cy="3733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914400" y="762120"/>
            <a:ext cx="80006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914400" y="431244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14080" y="2362320"/>
            <a:ext cx="3904200" cy="3733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3904200" cy="3733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014080" y="236232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014080" y="431244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014080" y="236232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914400" y="4312440"/>
            <a:ext cx="800064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800064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914400" y="4312440"/>
            <a:ext cx="800064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14080" y="236232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5014080" y="431244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914400" y="431244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8000640" cy="3733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914400" y="2362320"/>
            <a:ext cx="8000640" cy="3733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2575080" y="2361960"/>
            <a:ext cx="4679280" cy="373356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3"/>
          <a:stretch/>
        </p:blipFill>
        <p:spPr>
          <a:xfrm>
            <a:off x="2575080" y="2361960"/>
            <a:ext cx="4679280" cy="3733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914400" y="2362320"/>
            <a:ext cx="8000640" cy="3733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8000640" cy="3733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3904200" cy="3733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14080" y="2362320"/>
            <a:ext cx="3904200" cy="3733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3904200" cy="3733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014080" y="2362320"/>
            <a:ext cx="3904200" cy="3733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914400" y="762120"/>
            <a:ext cx="80006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914400" y="431244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014080" y="2362320"/>
            <a:ext cx="3904200" cy="3733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3904200" cy="3733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5014080" y="236232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5014080" y="431244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5014080" y="236232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914400" y="4312440"/>
            <a:ext cx="800064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800064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914400" y="4312440"/>
            <a:ext cx="800064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014080" y="236232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014080" y="431244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914400" y="431244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8000640" cy="3733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914400" y="2362320"/>
            <a:ext cx="8000640" cy="3733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2575080" y="2361960"/>
            <a:ext cx="4679280" cy="3733560"/>
          </a:xfrm>
          <a:prstGeom prst="rect">
            <a:avLst/>
          </a:prstGeom>
          <a:ln>
            <a:noFill/>
          </a:ln>
        </p:spPr>
      </p:pic>
      <p:pic>
        <p:nvPicPr>
          <p:cNvPr id="180" name="" descr=""/>
          <p:cNvPicPr/>
          <p:nvPr/>
        </p:nvPicPr>
        <p:blipFill>
          <a:blip r:embed="rId3"/>
          <a:stretch/>
        </p:blipFill>
        <p:spPr>
          <a:xfrm>
            <a:off x="2575080" y="2361960"/>
            <a:ext cx="4679280" cy="3733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914400" y="2362320"/>
            <a:ext cx="8000640" cy="3733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8000640" cy="3733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3904200" cy="3733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5014080" y="2362320"/>
            <a:ext cx="3904200" cy="3733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914400" y="762120"/>
            <a:ext cx="80006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914400" y="431244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5014080" y="2362320"/>
            <a:ext cx="3904200" cy="3733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3904200" cy="3733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5014080" y="236232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5014080" y="431244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5014080" y="236232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914400" y="4312440"/>
            <a:ext cx="800064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800064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914400" y="4312440"/>
            <a:ext cx="800064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5014080" y="236232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5014080" y="431244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914400" y="431244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914400" y="762120"/>
            <a:ext cx="80006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8000640" cy="3733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914400" y="2362320"/>
            <a:ext cx="8000640" cy="3733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2"/>
          <a:stretch/>
        </p:blipFill>
        <p:spPr>
          <a:xfrm>
            <a:off x="2575080" y="2361960"/>
            <a:ext cx="4679280" cy="3733560"/>
          </a:xfrm>
          <a:prstGeom prst="rect">
            <a:avLst/>
          </a:prstGeom>
          <a:ln>
            <a:noFill/>
          </a:ln>
        </p:spPr>
      </p:pic>
      <p:pic>
        <p:nvPicPr>
          <p:cNvPr id="224" name="" descr=""/>
          <p:cNvPicPr/>
          <p:nvPr/>
        </p:nvPicPr>
        <p:blipFill>
          <a:blip r:embed="rId3"/>
          <a:stretch/>
        </p:blipFill>
        <p:spPr>
          <a:xfrm>
            <a:off x="2575080" y="2361960"/>
            <a:ext cx="4679280" cy="3733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ubTitle"/>
          </p:nvPr>
        </p:nvSpPr>
        <p:spPr>
          <a:xfrm>
            <a:off x="914400" y="2362320"/>
            <a:ext cx="8000640" cy="3733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8000640" cy="3733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3904200" cy="3733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014080" y="2362320"/>
            <a:ext cx="3904200" cy="3733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ubTitle"/>
          </p:nvPr>
        </p:nvSpPr>
        <p:spPr>
          <a:xfrm>
            <a:off x="914400" y="762120"/>
            <a:ext cx="80006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914400" y="431244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5014080" y="2362320"/>
            <a:ext cx="3904200" cy="3733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3904200" cy="3733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5014080" y="236232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5014080" y="431244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5014080" y="236232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914400" y="4312440"/>
            <a:ext cx="800064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914400" y="431244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14080" y="2362320"/>
            <a:ext cx="3904200" cy="3733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800064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914400" y="4312440"/>
            <a:ext cx="800064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5014080" y="236232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5014080" y="431244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914400" y="431244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8000640" cy="3733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914400" y="2362320"/>
            <a:ext cx="8000640" cy="3733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7" name="" descr=""/>
          <p:cNvPicPr/>
          <p:nvPr/>
        </p:nvPicPr>
        <p:blipFill>
          <a:blip r:embed="rId2"/>
          <a:stretch/>
        </p:blipFill>
        <p:spPr>
          <a:xfrm>
            <a:off x="2575080" y="2361960"/>
            <a:ext cx="4679280" cy="3733560"/>
          </a:xfrm>
          <a:prstGeom prst="rect">
            <a:avLst/>
          </a:prstGeom>
          <a:ln>
            <a:noFill/>
          </a:ln>
        </p:spPr>
      </p:pic>
      <p:pic>
        <p:nvPicPr>
          <p:cNvPr id="268" name="" descr=""/>
          <p:cNvPicPr/>
          <p:nvPr/>
        </p:nvPicPr>
        <p:blipFill>
          <a:blip r:embed="rId3"/>
          <a:stretch/>
        </p:blipFill>
        <p:spPr>
          <a:xfrm>
            <a:off x="2575080" y="2361960"/>
            <a:ext cx="4679280" cy="3733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3904200" cy="3733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14080" y="236232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14080" y="431244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914400" y="236232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14080" y="2362320"/>
            <a:ext cx="390420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914400" y="4312440"/>
            <a:ext cx="8000640" cy="1780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759960" cy="6857640"/>
          </a:xfrm>
          <a:prstGeom prst="rect">
            <a:avLst/>
          </a:prstGeom>
          <a:solidFill>
            <a:srgbClr val="99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685800" y="0"/>
            <a:ext cx="2514240" cy="1066320"/>
          </a:xfrm>
          <a:prstGeom prst="rect">
            <a:avLst/>
          </a:prstGeom>
          <a:solidFill>
            <a:srgbClr val="99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762120" y="762120"/>
            <a:ext cx="5105160" cy="60912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608040" y="1981080"/>
            <a:ext cx="7009920" cy="317160"/>
          </a:xfrm>
          <a:prstGeom prst="roundRect">
            <a:avLst>
              <a:gd name="adj" fmla="val 0"/>
            </a:avLst>
          </a:prstGeom>
          <a:solidFill>
            <a:srgbClr val="00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flipH="1">
            <a:off x="228600" y="1981080"/>
            <a:ext cx="391680" cy="318600"/>
          </a:xfrm>
          <a:prstGeom prst="flowChartDelay">
            <a:avLst/>
          </a:prstGeom>
          <a:solidFill>
            <a:srgbClr val="00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7010280" y="6553080"/>
            <a:ext cx="1904760" cy="304560"/>
          </a:xfrm>
          <a:prstGeom prst="rect">
            <a:avLst/>
          </a:prstGeom>
        </p:spPr>
        <p:txBody>
          <a:bodyPr tIns="91440" bIns="91440"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2936880" y="6529320"/>
            <a:ext cx="2895120" cy="304560"/>
          </a:xfrm>
          <a:prstGeom prst="rect">
            <a:avLst/>
          </a:prstGeom>
        </p:spPr>
        <p:txBody>
          <a:bodyPr tIns="91440" bIns="91440"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84240" y="6343560"/>
            <a:ext cx="587160" cy="488520"/>
          </a:xfrm>
          <a:prstGeom prst="rect">
            <a:avLst/>
          </a:prstGeom>
        </p:spPr>
        <p:txBody>
          <a:bodyPr anchor="b" anchorCtr="1"/>
          <a:p>
            <a:pPr>
              <a:lnSpc>
                <a:spcPct val="100000"/>
              </a:lnSpc>
            </a:pPr>
            <a:fld id="{B6119C0D-9D2E-4077-BDF3-91C304109963}" type="slidenum"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759960" cy="6857640"/>
          </a:xfrm>
          <a:prstGeom prst="rect">
            <a:avLst/>
          </a:prstGeom>
          <a:solidFill>
            <a:srgbClr val="99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685800" y="0"/>
            <a:ext cx="2514240" cy="1066320"/>
          </a:xfrm>
          <a:prstGeom prst="rect">
            <a:avLst/>
          </a:prstGeom>
          <a:solidFill>
            <a:srgbClr val="99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3"/>
          <p:cNvSpPr/>
          <p:nvPr/>
        </p:nvSpPr>
        <p:spPr>
          <a:xfrm>
            <a:off x="762120" y="762120"/>
            <a:ext cx="5105160" cy="60912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"/>
          <p:cNvSpPr/>
          <p:nvPr/>
        </p:nvSpPr>
        <p:spPr>
          <a:xfrm>
            <a:off x="608040" y="1981080"/>
            <a:ext cx="7009920" cy="317160"/>
          </a:xfrm>
          <a:prstGeom prst="roundRect">
            <a:avLst>
              <a:gd name="adj" fmla="val 0"/>
            </a:avLst>
          </a:prstGeom>
          <a:solidFill>
            <a:srgbClr val="00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5"/>
          <p:cNvSpPr/>
          <p:nvPr/>
        </p:nvSpPr>
        <p:spPr>
          <a:xfrm flipH="1">
            <a:off x="228600" y="1981080"/>
            <a:ext cx="391680" cy="318600"/>
          </a:xfrm>
          <a:prstGeom prst="flowChartDelay">
            <a:avLst/>
          </a:prstGeom>
          <a:solidFill>
            <a:srgbClr val="00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PlaceHolder 6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dt"/>
          </p:nvPr>
        </p:nvSpPr>
        <p:spPr>
          <a:xfrm>
            <a:off x="7010280" y="6553080"/>
            <a:ext cx="1904760" cy="304560"/>
          </a:xfrm>
          <a:prstGeom prst="rect">
            <a:avLst/>
          </a:prstGeom>
        </p:spPr>
        <p:txBody>
          <a:bodyPr tIns="91440" bIns="91440"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51" name="PlaceHolder 8"/>
          <p:cNvSpPr>
            <a:spLocks noGrp="1"/>
          </p:cNvSpPr>
          <p:nvPr>
            <p:ph type="ftr"/>
          </p:nvPr>
        </p:nvSpPr>
        <p:spPr>
          <a:xfrm>
            <a:off x="2936880" y="6529320"/>
            <a:ext cx="2895120" cy="304560"/>
          </a:xfrm>
          <a:prstGeom prst="rect">
            <a:avLst/>
          </a:prstGeom>
        </p:spPr>
        <p:txBody>
          <a:bodyPr tIns="91440" bIns="91440"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52" name="PlaceHolder 9"/>
          <p:cNvSpPr>
            <a:spLocks noGrp="1"/>
          </p:cNvSpPr>
          <p:nvPr>
            <p:ph type="sldNum"/>
          </p:nvPr>
        </p:nvSpPr>
        <p:spPr>
          <a:xfrm>
            <a:off x="84240" y="6343560"/>
            <a:ext cx="587160" cy="488520"/>
          </a:xfrm>
          <a:prstGeom prst="rect">
            <a:avLst/>
          </a:prstGeom>
        </p:spPr>
        <p:txBody>
          <a:bodyPr anchor="b" anchorCtr="1"/>
          <a:p>
            <a:pPr>
              <a:lnSpc>
                <a:spcPct val="100000"/>
              </a:lnSpc>
            </a:pPr>
            <a:fld id="{D0433DF0-0180-43AA-8E85-5395F57EEB18}" type="slidenum"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53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0"/>
            <a:ext cx="759960" cy="6857640"/>
          </a:xfrm>
          <a:prstGeom prst="rect">
            <a:avLst/>
          </a:prstGeom>
          <a:solidFill>
            <a:srgbClr val="99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685800" y="0"/>
            <a:ext cx="2514240" cy="1066320"/>
          </a:xfrm>
          <a:prstGeom prst="rect">
            <a:avLst/>
          </a:prstGeom>
          <a:solidFill>
            <a:srgbClr val="99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>
            <a:off x="762120" y="762120"/>
            <a:ext cx="5105160" cy="60912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4"/>
          <p:cNvSpPr/>
          <p:nvPr/>
        </p:nvSpPr>
        <p:spPr>
          <a:xfrm>
            <a:off x="608040" y="1981080"/>
            <a:ext cx="7009920" cy="317160"/>
          </a:xfrm>
          <a:prstGeom prst="roundRect">
            <a:avLst>
              <a:gd name="adj" fmla="val 0"/>
            </a:avLst>
          </a:prstGeom>
          <a:solidFill>
            <a:srgbClr val="00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"/>
          <p:cNvSpPr/>
          <p:nvPr/>
        </p:nvSpPr>
        <p:spPr>
          <a:xfrm flipH="1">
            <a:off x="228600" y="1981080"/>
            <a:ext cx="391680" cy="318600"/>
          </a:xfrm>
          <a:prstGeom prst="flowChartDelay">
            <a:avLst/>
          </a:prstGeom>
          <a:solidFill>
            <a:srgbClr val="00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6"/>
          <p:cNvSpPr/>
          <p:nvPr/>
        </p:nvSpPr>
        <p:spPr>
          <a:xfrm>
            <a:off x="0" y="0"/>
            <a:ext cx="4571640" cy="6857640"/>
          </a:xfrm>
          <a:prstGeom prst="rect">
            <a:avLst/>
          </a:prstGeom>
          <a:solidFill>
            <a:srgbClr val="99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7"/>
          <p:cNvSpPr/>
          <p:nvPr/>
        </p:nvSpPr>
        <p:spPr>
          <a:xfrm>
            <a:off x="685800" y="990720"/>
            <a:ext cx="5181120" cy="190476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8"/>
          <p:cNvSpPr/>
          <p:nvPr/>
        </p:nvSpPr>
        <p:spPr>
          <a:xfrm flipH="1">
            <a:off x="3629880" y="4889520"/>
            <a:ext cx="4627080" cy="317160"/>
          </a:xfrm>
          <a:prstGeom prst="roundRect">
            <a:avLst>
              <a:gd name="adj" fmla="val 0"/>
            </a:avLst>
          </a:prstGeom>
          <a:solidFill>
            <a:srgbClr val="00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9"/>
          <p:cNvSpPr/>
          <p:nvPr/>
        </p:nvSpPr>
        <p:spPr>
          <a:xfrm>
            <a:off x="8250120" y="4889520"/>
            <a:ext cx="259920" cy="318600"/>
          </a:xfrm>
          <a:prstGeom prst="flowChartDelay">
            <a:avLst/>
          </a:prstGeom>
          <a:solidFill>
            <a:srgbClr val="00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PlaceHolder 10"/>
          <p:cNvSpPr>
            <a:spLocks noGrp="1"/>
          </p:cNvSpPr>
          <p:nvPr>
            <p:ph type="dt"/>
          </p:nvPr>
        </p:nvSpPr>
        <p:spPr>
          <a:xfrm>
            <a:off x="2666880" y="6553080"/>
            <a:ext cx="1904760" cy="304560"/>
          </a:xfrm>
          <a:prstGeom prst="rect">
            <a:avLst/>
          </a:prstGeom>
        </p:spPr>
        <p:txBody>
          <a:bodyPr tIns="91440" bIns="91440"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98" name="PlaceHolder 11"/>
          <p:cNvSpPr>
            <a:spLocks noGrp="1"/>
          </p:cNvSpPr>
          <p:nvPr>
            <p:ph type="ftr"/>
          </p:nvPr>
        </p:nvSpPr>
        <p:spPr>
          <a:xfrm>
            <a:off x="5195880" y="6553080"/>
            <a:ext cx="3279240" cy="304560"/>
          </a:xfrm>
          <a:prstGeom prst="rect">
            <a:avLst/>
          </a:prstGeom>
        </p:spPr>
        <p:txBody>
          <a:bodyPr tIns="91440" bIns="91440"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99" name="PlaceHolder 12"/>
          <p:cNvSpPr>
            <a:spLocks noGrp="1"/>
          </p:cNvSpPr>
          <p:nvPr>
            <p:ph type="sldNum"/>
          </p:nvPr>
        </p:nvSpPr>
        <p:spPr>
          <a:xfrm>
            <a:off x="9360" y="6359400"/>
            <a:ext cx="587160" cy="488520"/>
          </a:xfrm>
          <a:prstGeom prst="rect">
            <a:avLst/>
          </a:prstGeom>
        </p:spPr>
        <p:txBody>
          <a:bodyPr anchor="b" anchorCtr="1"/>
          <a:p>
            <a:pPr>
              <a:lnSpc>
                <a:spcPct val="100000"/>
              </a:lnSpc>
            </a:pPr>
            <a:fld id="{D8299663-5B4A-4D27-AAB9-67227CC5B3D9}" type="slidenum"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00" name="PlaceHolder 13"/>
          <p:cNvSpPr>
            <a:spLocks noGrp="1"/>
          </p:cNvSpPr>
          <p:nvPr>
            <p:ph type="title"/>
          </p:nvPr>
        </p:nvSpPr>
        <p:spPr>
          <a:xfrm>
            <a:off x="936720" y="1425600"/>
            <a:ext cx="7772040" cy="1142640"/>
          </a:xfrm>
          <a:prstGeom prst="rect">
            <a:avLst/>
          </a:prstGeom>
        </p:spPr>
        <p:txBody>
          <a:bodyPr tIns="91440" bIns="9144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0"/>
            <a:ext cx="759960" cy="6857640"/>
          </a:xfrm>
          <a:prstGeom prst="rect">
            <a:avLst/>
          </a:prstGeom>
          <a:solidFill>
            <a:srgbClr val="99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"/>
          <p:cNvSpPr/>
          <p:nvPr/>
        </p:nvSpPr>
        <p:spPr>
          <a:xfrm>
            <a:off x="685800" y="0"/>
            <a:ext cx="2514240" cy="1066320"/>
          </a:xfrm>
          <a:prstGeom prst="rect">
            <a:avLst/>
          </a:prstGeom>
          <a:solidFill>
            <a:srgbClr val="99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3"/>
          <p:cNvSpPr/>
          <p:nvPr/>
        </p:nvSpPr>
        <p:spPr>
          <a:xfrm>
            <a:off x="762120" y="762120"/>
            <a:ext cx="5105160" cy="60912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4"/>
          <p:cNvSpPr/>
          <p:nvPr/>
        </p:nvSpPr>
        <p:spPr>
          <a:xfrm>
            <a:off x="608040" y="1981080"/>
            <a:ext cx="7009920" cy="317160"/>
          </a:xfrm>
          <a:prstGeom prst="roundRect">
            <a:avLst>
              <a:gd name="adj" fmla="val 0"/>
            </a:avLst>
          </a:prstGeom>
          <a:solidFill>
            <a:srgbClr val="00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5"/>
          <p:cNvSpPr/>
          <p:nvPr/>
        </p:nvSpPr>
        <p:spPr>
          <a:xfrm flipH="1">
            <a:off x="228600" y="1981080"/>
            <a:ext cx="391680" cy="318600"/>
          </a:xfrm>
          <a:prstGeom prst="flowChartDelay">
            <a:avLst/>
          </a:prstGeom>
          <a:solidFill>
            <a:srgbClr val="00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PlaceHolder 6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7"/>
          <p:cNvSpPr>
            <a:spLocks noGrp="1"/>
          </p:cNvSpPr>
          <p:nvPr>
            <p:ph type="body"/>
          </p:nvPr>
        </p:nvSpPr>
        <p:spPr>
          <a:xfrm>
            <a:off x="914400" y="2362320"/>
            <a:ext cx="3924000" cy="37335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8"/>
          <p:cNvSpPr>
            <a:spLocks noGrp="1"/>
          </p:cNvSpPr>
          <p:nvPr>
            <p:ph type="body"/>
          </p:nvPr>
        </p:nvSpPr>
        <p:spPr>
          <a:xfrm>
            <a:off x="4991040" y="2362320"/>
            <a:ext cx="3924000" cy="37335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9"/>
          <p:cNvSpPr>
            <a:spLocks noGrp="1"/>
          </p:cNvSpPr>
          <p:nvPr>
            <p:ph type="dt"/>
          </p:nvPr>
        </p:nvSpPr>
        <p:spPr>
          <a:xfrm>
            <a:off x="7010280" y="6553080"/>
            <a:ext cx="1904760" cy="304560"/>
          </a:xfrm>
          <a:prstGeom prst="rect">
            <a:avLst/>
          </a:prstGeom>
        </p:spPr>
        <p:txBody>
          <a:bodyPr tIns="91440" bIns="91440"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45" name="PlaceHolder 10"/>
          <p:cNvSpPr>
            <a:spLocks noGrp="1"/>
          </p:cNvSpPr>
          <p:nvPr>
            <p:ph type="ftr"/>
          </p:nvPr>
        </p:nvSpPr>
        <p:spPr>
          <a:xfrm>
            <a:off x="2936880" y="6529320"/>
            <a:ext cx="2895120" cy="304560"/>
          </a:xfrm>
          <a:prstGeom prst="rect">
            <a:avLst/>
          </a:prstGeom>
        </p:spPr>
        <p:txBody>
          <a:bodyPr tIns="91440" bIns="91440"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46" name="PlaceHolder 11"/>
          <p:cNvSpPr>
            <a:spLocks noGrp="1"/>
          </p:cNvSpPr>
          <p:nvPr>
            <p:ph type="sldNum"/>
          </p:nvPr>
        </p:nvSpPr>
        <p:spPr>
          <a:xfrm>
            <a:off x="84240" y="6343560"/>
            <a:ext cx="587160" cy="488520"/>
          </a:xfrm>
          <a:prstGeom prst="rect">
            <a:avLst/>
          </a:prstGeom>
        </p:spPr>
        <p:txBody>
          <a:bodyPr anchor="b" anchorCtr="1"/>
          <a:p>
            <a:pPr>
              <a:lnSpc>
                <a:spcPct val="100000"/>
              </a:lnSpc>
            </a:pPr>
            <a:fld id="{777CCA6A-41A9-4AC6-9338-913755A7DDB8}" type="slidenum"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0"/>
            <a:ext cx="759960" cy="6857640"/>
          </a:xfrm>
          <a:prstGeom prst="rect">
            <a:avLst/>
          </a:prstGeom>
          <a:solidFill>
            <a:srgbClr val="99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"/>
          <p:cNvSpPr/>
          <p:nvPr/>
        </p:nvSpPr>
        <p:spPr>
          <a:xfrm>
            <a:off x="685800" y="0"/>
            <a:ext cx="2514240" cy="1066320"/>
          </a:xfrm>
          <a:prstGeom prst="rect">
            <a:avLst/>
          </a:prstGeom>
          <a:solidFill>
            <a:srgbClr val="99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"/>
          <p:cNvSpPr/>
          <p:nvPr/>
        </p:nvSpPr>
        <p:spPr>
          <a:xfrm>
            <a:off x="762120" y="762120"/>
            <a:ext cx="5105160" cy="60912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4"/>
          <p:cNvSpPr/>
          <p:nvPr/>
        </p:nvSpPr>
        <p:spPr>
          <a:xfrm>
            <a:off x="608040" y="1981080"/>
            <a:ext cx="7009920" cy="317160"/>
          </a:xfrm>
          <a:prstGeom prst="roundRect">
            <a:avLst>
              <a:gd name="adj" fmla="val 0"/>
            </a:avLst>
          </a:prstGeom>
          <a:solidFill>
            <a:srgbClr val="00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5"/>
          <p:cNvSpPr/>
          <p:nvPr/>
        </p:nvSpPr>
        <p:spPr>
          <a:xfrm flipH="1">
            <a:off x="228600" y="1981080"/>
            <a:ext cx="391680" cy="318600"/>
          </a:xfrm>
          <a:prstGeom prst="flowChartDelay">
            <a:avLst/>
          </a:prstGeom>
          <a:solidFill>
            <a:srgbClr val="00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PlaceHolder 6"/>
          <p:cNvSpPr>
            <a:spLocks noGrp="1"/>
          </p:cNvSpPr>
          <p:nvPr>
            <p:ph type="title"/>
          </p:nvPr>
        </p:nvSpPr>
        <p:spPr>
          <a:xfrm>
            <a:off x="914400" y="762120"/>
            <a:ext cx="8000640" cy="114264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7"/>
          <p:cNvSpPr>
            <a:spLocks noGrp="1"/>
          </p:cNvSpPr>
          <p:nvPr>
            <p:ph type="body"/>
          </p:nvPr>
        </p:nvSpPr>
        <p:spPr>
          <a:xfrm>
            <a:off x="914400" y="2362320"/>
            <a:ext cx="8000640" cy="37335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8"/>
          <p:cNvSpPr>
            <a:spLocks noGrp="1"/>
          </p:cNvSpPr>
          <p:nvPr>
            <p:ph type="dt"/>
          </p:nvPr>
        </p:nvSpPr>
        <p:spPr>
          <a:xfrm>
            <a:off x="7010280" y="6553080"/>
            <a:ext cx="1904760" cy="304560"/>
          </a:xfrm>
          <a:prstGeom prst="rect">
            <a:avLst/>
          </a:prstGeom>
        </p:spPr>
        <p:txBody>
          <a:bodyPr tIns="91440" bIns="91440"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89" name="PlaceHolder 9"/>
          <p:cNvSpPr>
            <a:spLocks noGrp="1"/>
          </p:cNvSpPr>
          <p:nvPr>
            <p:ph type="ftr"/>
          </p:nvPr>
        </p:nvSpPr>
        <p:spPr>
          <a:xfrm>
            <a:off x="2936880" y="6529320"/>
            <a:ext cx="2895120" cy="304560"/>
          </a:xfrm>
          <a:prstGeom prst="rect">
            <a:avLst/>
          </a:prstGeom>
        </p:spPr>
        <p:txBody>
          <a:bodyPr tIns="91440" bIns="91440"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90" name="PlaceHolder 10"/>
          <p:cNvSpPr>
            <a:spLocks noGrp="1"/>
          </p:cNvSpPr>
          <p:nvPr>
            <p:ph type="sldNum"/>
          </p:nvPr>
        </p:nvSpPr>
        <p:spPr>
          <a:xfrm>
            <a:off x="84240" y="6343560"/>
            <a:ext cx="587160" cy="488520"/>
          </a:xfrm>
          <a:prstGeom prst="rect">
            <a:avLst/>
          </a:prstGeom>
        </p:spPr>
        <p:txBody>
          <a:bodyPr anchor="b" anchorCtr="1"/>
          <a:p>
            <a:pPr>
              <a:lnSpc>
                <a:spcPct val="100000"/>
              </a:lnSpc>
            </a:pPr>
            <a:fld id="{05D4CAA1-A502-42F8-8853-75580FF2D7DE}" type="slidenum"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0" y="0"/>
            <a:ext cx="759960" cy="6857640"/>
          </a:xfrm>
          <a:prstGeom prst="rect">
            <a:avLst/>
          </a:prstGeom>
          <a:solidFill>
            <a:srgbClr val="99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2"/>
          <p:cNvSpPr/>
          <p:nvPr/>
        </p:nvSpPr>
        <p:spPr>
          <a:xfrm>
            <a:off x="685800" y="0"/>
            <a:ext cx="2514240" cy="1066320"/>
          </a:xfrm>
          <a:prstGeom prst="rect">
            <a:avLst/>
          </a:prstGeom>
          <a:solidFill>
            <a:srgbClr val="99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3"/>
          <p:cNvSpPr/>
          <p:nvPr/>
        </p:nvSpPr>
        <p:spPr>
          <a:xfrm>
            <a:off x="762120" y="762120"/>
            <a:ext cx="5105160" cy="60912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4"/>
          <p:cNvSpPr/>
          <p:nvPr/>
        </p:nvSpPr>
        <p:spPr>
          <a:xfrm>
            <a:off x="608040" y="1981080"/>
            <a:ext cx="7009920" cy="317160"/>
          </a:xfrm>
          <a:prstGeom prst="roundRect">
            <a:avLst>
              <a:gd name="adj" fmla="val 0"/>
            </a:avLst>
          </a:prstGeom>
          <a:solidFill>
            <a:srgbClr val="00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5"/>
          <p:cNvSpPr/>
          <p:nvPr/>
        </p:nvSpPr>
        <p:spPr>
          <a:xfrm flipH="1">
            <a:off x="228600" y="1981080"/>
            <a:ext cx="391680" cy="318600"/>
          </a:xfrm>
          <a:prstGeom prst="flowChartDelay">
            <a:avLst/>
          </a:prstGeom>
          <a:solidFill>
            <a:srgbClr val="00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PlaceHolder 6"/>
          <p:cNvSpPr>
            <a:spLocks noGrp="1"/>
          </p:cNvSpPr>
          <p:nvPr>
            <p:ph type="dt"/>
          </p:nvPr>
        </p:nvSpPr>
        <p:spPr>
          <a:xfrm>
            <a:off x="7010280" y="6553080"/>
            <a:ext cx="1904760" cy="304560"/>
          </a:xfrm>
          <a:prstGeom prst="rect">
            <a:avLst/>
          </a:prstGeom>
        </p:spPr>
        <p:txBody>
          <a:bodyPr tIns="91440" bIns="91440"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31" name="PlaceHolder 7"/>
          <p:cNvSpPr>
            <a:spLocks noGrp="1"/>
          </p:cNvSpPr>
          <p:nvPr>
            <p:ph type="ftr"/>
          </p:nvPr>
        </p:nvSpPr>
        <p:spPr>
          <a:xfrm>
            <a:off x="2936880" y="6529320"/>
            <a:ext cx="2895120" cy="304560"/>
          </a:xfrm>
          <a:prstGeom prst="rect">
            <a:avLst/>
          </a:prstGeom>
        </p:spPr>
        <p:txBody>
          <a:bodyPr tIns="91440" bIns="91440"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32" name="PlaceHolder 8"/>
          <p:cNvSpPr>
            <a:spLocks noGrp="1"/>
          </p:cNvSpPr>
          <p:nvPr>
            <p:ph type="sldNum"/>
          </p:nvPr>
        </p:nvSpPr>
        <p:spPr>
          <a:xfrm>
            <a:off x="84240" y="6343560"/>
            <a:ext cx="587160" cy="488520"/>
          </a:xfrm>
          <a:prstGeom prst="rect">
            <a:avLst/>
          </a:prstGeom>
        </p:spPr>
        <p:txBody>
          <a:bodyPr anchor="b" anchorCtr="1"/>
          <a:p>
            <a:pPr>
              <a:lnSpc>
                <a:spcPct val="100000"/>
              </a:lnSpc>
            </a:pPr>
            <a:fld id="{8BA69B37-10DF-4804-9235-7D92C67DB996}" type="slidenum"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33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Shape 107" descr=""/>
          <p:cNvPicPr/>
          <p:nvPr/>
        </p:nvPicPr>
        <p:blipFill>
          <a:blip r:embed="rId1"/>
          <a:srcRect l="3123" t="11964" r="4820" b="72077"/>
          <a:stretch/>
        </p:blipFill>
        <p:spPr>
          <a:xfrm>
            <a:off x="304920" y="0"/>
            <a:ext cx="8610120" cy="1371240"/>
          </a:xfrm>
          <a:prstGeom prst="rect">
            <a:avLst/>
          </a:prstGeom>
          <a:ln>
            <a:noFill/>
          </a:ln>
        </p:spPr>
      </p:pic>
      <p:sp>
        <p:nvSpPr>
          <p:cNvPr id="270" name="TextShape 1"/>
          <p:cNvSpPr txBox="1"/>
          <p:nvPr/>
        </p:nvSpPr>
        <p:spPr>
          <a:xfrm>
            <a:off x="838080" y="2590920"/>
            <a:ext cx="8381520" cy="837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9c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DEPARTMENT OF COMPUTER SCIENCE &amp; ENGINEERING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-571680" y="722160"/>
            <a:ext cx="10667520" cy="1144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REVA INSTITUTE OF TECHNOLOGY AND MANAGEMENT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2" name="Shape 110" descr=""/>
          <p:cNvPicPr/>
          <p:nvPr/>
        </p:nvPicPr>
        <p:blipFill>
          <a:blip r:embed="rId2"/>
          <a:srcRect l="0" t="15039" r="0" b="38763"/>
          <a:stretch/>
        </p:blipFill>
        <p:spPr>
          <a:xfrm>
            <a:off x="990720" y="3429000"/>
            <a:ext cx="7772040" cy="2914200"/>
          </a:xfrm>
          <a:prstGeom prst="rect">
            <a:avLst/>
          </a:prstGeom>
          <a:ln>
            <a:noFill/>
          </a:ln>
        </p:spPr>
      </p:pic>
      <p:sp>
        <p:nvSpPr>
          <p:cNvPr id="273" name="TextShape 3"/>
          <p:cNvSpPr txBox="1"/>
          <p:nvPr/>
        </p:nvSpPr>
        <p:spPr>
          <a:xfrm>
            <a:off x="7010280" y="6553080"/>
            <a:ext cx="1904760" cy="304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0x4bdn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74" name="TextShape 4"/>
          <p:cNvSpPr txBox="1"/>
          <p:nvPr/>
        </p:nvSpPr>
        <p:spPr>
          <a:xfrm>
            <a:off x="84240" y="6343560"/>
            <a:ext cx="587160" cy="488520"/>
          </a:xfrm>
          <a:prstGeom prst="rect">
            <a:avLst/>
          </a:prstGeom>
          <a:noFill/>
          <a:ln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fld id="{1306E38C-549E-4F78-BA3F-F1E6E6BA6D3C}" type="slidenum"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75" name="TextShape 5"/>
          <p:cNvSpPr txBox="1"/>
          <p:nvPr/>
        </p:nvSpPr>
        <p:spPr>
          <a:xfrm>
            <a:off x="2936880" y="6529320"/>
            <a:ext cx="2895120" cy="2764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Dept. of CS&amp;E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914400" y="762120"/>
            <a:ext cx="8000640" cy="963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9c9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Scope for future work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914400" y="2362320"/>
            <a:ext cx="8000640" cy="3733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228240">
              <a:lnSpc>
                <a:spcPct val="100000"/>
              </a:lnSpc>
              <a:buClr>
                <a:srgbClr val="003366"/>
              </a:buClr>
              <a:buSzPct val="75000"/>
              <a:buFont typeface="Noto Sans Symbols"/>
              <a:buChar char="●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handling the library requirements for the function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3366"/>
              </a:buClr>
              <a:buSzPct val="75000"/>
              <a:buFont typeface="Noto Sans Symbols"/>
              <a:buChar char="●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tag based retrieval ( porting / eval function)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3366"/>
              </a:buClr>
              <a:buSzPct val="75000"/>
              <a:buFont typeface="Noto Sans Symbols"/>
              <a:buChar char="●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visual aspects for code development ( flowcharts, class diagram)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3366"/>
              </a:buClr>
              <a:buSzPct val="75000"/>
              <a:buFont typeface="Noto Sans Symbols"/>
              <a:buChar char="●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optimization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3366"/>
              </a:buClr>
              <a:buSzPct val="75000"/>
              <a:buFont typeface="Noto Sans Symbols"/>
              <a:buChar char="●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analyser improvements to identify syntax of code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7010280" y="6553080"/>
            <a:ext cx="1904760" cy="304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0" lang="en-US" sz="1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0x4bdn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322" name="TextShape 4"/>
          <p:cNvSpPr txBox="1"/>
          <p:nvPr/>
        </p:nvSpPr>
        <p:spPr>
          <a:xfrm>
            <a:off x="84240" y="6343560"/>
            <a:ext cx="587160" cy="488520"/>
          </a:xfrm>
          <a:prstGeom prst="rect">
            <a:avLst/>
          </a:prstGeom>
          <a:noFill/>
          <a:ln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fld id="{281BEC94-906F-4B39-88A9-FCA634BC75CD}" type="slidenum"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323" name="TextShape 5"/>
          <p:cNvSpPr txBox="1"/>
          <p:nvPr/>
        </p:nvSpPr>
        <p:spPr>
          <a:xfrm>
            <a:off x="2936880" y="652932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Dept. of CS&amp;E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914400" y="762120"/>
            <a:ext cx="8000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9c9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US" sz="3600" spc="-1" strike="noStrike">
                <a:solidFill>
                  <a:srgbClr val="009c9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US" sz="3600" spc="-1" strike="noStrike">
                <a:solidFill>
                  <a:srgbClr val="009c9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Conclusions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TextShape 2"/>
          <p:cNvSpPr txBox="1"/>
          <p:nvPr/>
        </p:nvSpPr>
        <p:spPr>
          <a:xfrm>
            <a:off x="914400" y="2362320"/>
            <a:ext cx="8000640" cy="3733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228240">
              <a:lnSpc>
                <a:spcPct val="100000"/>
              </a:lnSpc>
              <a:buClr>
                <a:srgbClr val="009999"/>
              </a:buClr>
              <a:buSzPct val="75000"/>
              <a:buFont typeface="Noto Sans Symbols"/>
              <a:buChar char="●"/>
            </a:pPr>
            <a:r>
              <a:rPr b="0" lang="en-US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visual aid for development and analysis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9999"/>
              </a:buClr>
              <a:buSzPct val="75000"/>
              <a:buFont typeface="Noto Sans Symbols"/>
              <a:buChar char="●"/>
            </a:pPr>
            <a:r>
              <a:rPr b="0" lang="en-US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compare code of different languages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9999"/>
              </a:buClr>
              <a:buSzPct val="75000"/>
              <a:buFont typeface="Noto Sans Symbols"/>
              <a:buChar char="●"/>
            </a:pPr>
            <a:r>
              <a:rPr b="0" lang="en-US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reduced plagiarism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9999"/>
              </a:buClr>
              <a:buSzPct val="75000"/>
              <a:buFont typeface="Noto Sans Symbols"/>
              <a:buChar char="●"/>
            </a:pPr>
            <a:r>
              <a:rPr b="0" lang="en-US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credit for work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9999"/>
              </a:buClr>
              <a:buSzPct val="75000"/>
              <a:buFont typeface="Noto Sans Symbols"/>
              <a:buChar char="●"/>
            </a:pPr>
            <a:r>
              <a:rPr b="0" lang="en-US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frequent enhancements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TextShape 3"/>
          <p:cNvSpPr txBox="1"/>
          <p:nvPr/>
        </p:nvSpPr>
        <p:spPr>
          <a:xfrm>
            <a:off x="7010280" y="6553080"/>
            <a:ext cx="1904760" cy="304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0" lang="en-US" sz="1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0x4bdn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327" name="TextShape 4"/>
          <p:cNvSpPr txBox="1"/>
          <p:nvPr/>
        </p:nvSpPr>
        <p:spPr>
          <a:xfrm>
            <a:off x="84240" y="6343560"/>
            <a:ext cx="587160" cy="488520"/>
          </a:xfrm>
          <a:prstGeom prst="rect">
            <a:avLst/>
          </a:prstGeom>
          <a:noFill/>
          <a:ln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fld id="{4FC3C574-9366-4CA7-A73D-62A20479C8F8}" type="slidenum"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328" name="TextShape 5"/>
          <p:cNvSpPr txBox="1"/>
          <p:nvPr/>
        </p:nvSpPr>
        <p:spPr>
          <a:xfrm>
            <a:off x="2936880" y="652932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Dept. of CS&amp;E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914400" y="762120"/>
            <a:ext cx="8000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9c9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References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TextShape 2"/>
          <p:cNvSpPr txBox="1"/>
          <p:nvPr/>
        </p:nvSpPr>
        <p:spPr>
          <a:xfrm>
            <a:off x="914400" y="2362320"/>
            <a:ext cx="8000640" cy="3733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</a:pP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Enrique FLores ,Alberto Barron-Cedeno Towards the Detection of Cross-Language Source Code Reuse(2011)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Arwin, C., Tahaghoghi, S.M.M.: Plagiarism Detection across Programming Languages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D. Binkley "Source Code Analysis: A Road Map" IEEE Future of Software Engineering (FOSE'07)2007.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TextShape 3"/>
          <p:cNvSpPr txBox="1"/>
          <p:nvPr/>
        </p:nvSpPr>
        <p:spPr>
          <a:xfrm>
            <a:off x="7010280" y="6553080"/>
            <a:ext cx="1904760" cy="304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0" lang="en-US" sz="1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0x4bdn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332" name="TextShape 4"/>
          <p:cNvSpPr txBox="1"/>
          <p:nvPr/>
        </p:nvSpPr>
        <p:spPr>
          <a:xfrm>
            <a:off x="84240" y="6343560"/>
            <a:ext cx="587160" cy="488520"/>
          </a:xfrm>
          <a:prstGeom prst="rect">
            <a:avLst/>
          </a:prstGeom>
          <a:noFill/>
          <a:ln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fld id="{4ADFB27E-F21A-4CDB-A38C-69024DF5B3F8}" type="slidenum"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333" name="TextShape 5"/>
          <p:cNvSpPr txBox="1"/>
          <p:nvPr/>
        </p:nvSpPr>
        <p:spPr>
          <a:xfrm>
            <a:off x="2936880" y="652932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Dept. of CS&amp;E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990720" y="266760"/>
            <a:ext cx="929592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264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8</a:t>
            </a:r>
            <a:r>
              <a:rPr b="1" lang="en-US" sz="2800" spc="-1" strike="noStrike" baseline="30000">
                <a:solidFill>
                  <a:srgbClr val="00264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</a:t>
            </a:r>
            <a:r>
              <a:rPr b="1" lang="en-US" sz="2800" spc="-1" strike="noStrike">
                <a:solidFill>
                  <a:srgbClr val="00264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Semester Project Proposal Presentation on </a:t>
            </a:r>
            <a:r>
              <a:rPr b="1" lang="en-US" sz="3200" spc="-1" strike="noStrike">
                <a:solidFill>
                  <a:srgbClr val="009c9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7010280" y="6553080"/>
            <a:ext cx="1904760" cy="304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0" lang="en-US" sz="1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0x4bdn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78" name="TextShape 3"/>
          <p:cNvSpPr txBox="1"/>
          <p:nvPr/>
        </p:nvSpPr>
        <p:spPr>
          <a:xfrm>
            <a:off x="2936880" y="652932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Dept. of </a:t>
            </a:r>
            <a:r>
              <a:rPr b="0" lang="en-US" sz="12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CS&amp;E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79" name="TextShape 4"/>
          <p:cNvSpPr txBox="1"/>
          <p:nvPr/>
        </p:nvSpPr>
        <p:spPr>
          <a:xfrm>
            <a:off x="84240" y="6343560"/>
            <a:ext cx="587160" cy="488520"/>
          </a:xfrm>
          <a:prstGeom prst="rect">
            <a:avLst/>
          </a:prstGeom>
          <a:noFill/>
          <a:ln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fld id="{908B8910-1EED-4D9E-9A35-072F66CC674E}" type="slidenum"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80" name="CustomShape 5"/>
          <p:cNvSpPr/>
          <p:nvPr/>
        </p:nvSpPr>
        <p:spPr>
          <a:xfrm>
            <a:off x="228600" y="2590920"/>
            <a:ext cx="8762760" cy="2514240"/>
          </a:xfrm>
          <a:prstGeom prst="rect">
            <a:avLst/>
          </a:prstGeom>
          <a:gradFill>
            <a:gsLst>
              <a:gs pos="0">
                <a:srgbClr val="b8ffff"/>
              </a:gs>
              <a:gs pos="100000">
                <a:srgbClr val="e1ffff"/>
              </a:gs>
            </a:gsLst>
            <a:lin ang="16200000"/>
          </a:gradFill>
          <a:ln>
            <a:noFill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b"/>
          <a:p>
            <a:pPr algn="ctr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00757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Code Integration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194760" y="2057400"/>
            <a:ext cx="9143640" cy="2361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009c9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Code Integration System</a:t>
            </a:r>
            <a:r>
              <a:rPr b="1" lang="en-US" sz="2800" spc="-1" strike="noStrike">
                <a:solidFill>
                  <a:srgbClr val="009c9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4572000" y="3327480"/>
            <a:ext cx="4266720" cy="2209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r>
              <a:rPr b="1" lang="en-US" sz="2400" spc="-1" strike="noStrike">
                <a:solidFill>
                  <a:srgbClr val="00264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Under the Guidance of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Dr.M Prabhakar,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Associate Professor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228600" y="2971800"/>
            <a:ext cx="4114440" cy="41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64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Presented By</a:t>
            </a: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Midhun Mathew</a:t>
            </a: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(1RE13CS088)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Ruhil Jaiswal</a:t>
            </a: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(1RE12CS085)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Karthik Hegde</a:t>
            </a: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(1RE13CS062)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84" name="TextShape 4"/>
          <p:cNvSpPr txBox="1"/>
          <p:nvPr/>
        </p:nvSpPr>
        <p:spPr>
          <a:xfrm>
            <a:off x="6934320" y="6400800"/>
            <a:ext cx="1904760" cy="304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0" lang="en-US" sz="1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0x4bdn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85" name="TextShape 5"/>
          <p:cNvSpPr txBox="1"/>
          <p:nvPr/>
        </p:nvSpPr>
        <p:spPr>
          <a:xfrm>
            <a:off x="9360" y="6359400"/>
            <a:ext cx="587160" cy="488520"/>
          </a:xfrm>
          <a:prstGeom prst="rect">
            <a:avLst/>
          </a:prstGeom>
          <a:noFill/>
          <a:ln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fld id="{5FA68F0C-B50E-4C22-94D1-522F8BE565D9}" type="slidenum"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86" name="TextShape 6"/>
          <p:cNvSpPr txBox="1"/>
          <p:nvPr/>
        </p:nvSpPr>
        <p:spPr>
          <a:xfrm>
            <a:off x="3124080" y="6400800"/>
            <a:ext cx="3279240" cy="2764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Dept. of CS&amp;E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914400" y="421560"/>
            <a:ext cx="8000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9c9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914400" y="2226960"/>
            <a:ext cx="6324120" cy="453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50000"/>
              </a:lnSpc>
              <a:buClr>
                <a:srgbClr val="003366"/>
              </a:buClr>
              <a:buSzPct val="75000"/>
              <a:buFont typeface="Noto Sans Symbols"/>
              <a:buChar char="❖"/>
            </a:pPr>
            <a:r>
              <a:rPr b="1" lang="en-US" sz="1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  <a:buClr>
                <a:srgbClr val="003366"/>
              </a:buClr>
              <a:buSzPct val="75000"/>
              <a:buFont typeface="Noto Sans Symbols"/>
              <a:buChar char="❖"/>
            </a:pPr>
            <a:r>
              <a:rPr b="1" lang="en-US" sz="1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Introduction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  <a:buClr>
                <a:srgbClr val="003366"/>
              </a:buClr>
              <a:buSzPct val="75000"/>
              <a:buFont typeface="Noto Sans Symbols"/>
              <a:buChar char="❖"/>
            </a:pPr>
            <a:r>
              <a:rPr b="1" lang="en-US" sz="1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Abstract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  <a:buClr>
                <a:srgbClr val="003366"/>
              </a:buClr>
              <a:buSzPct val="75000"/>
              <a:buFont typeface="Noto Sans Symbols"/>
              <a:buChar char="❖"/>
            </a:pPr>
            <a:r>
              <a:rPr b="1" lang="en-US" sz="1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Hardware/Software Requirements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  <a:buClr>
                <a:srgbClr val="003366"/>
              </a:buClr>
              <a:buSzPct val="75000"/>
              <a:buFont typeface="Noto Sans Symbols"/>
              <a:buChar char="❖"/>
            </a:pPr>
            <a:r>
              <a:rPr b="1" lang="en-US" sz="1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Methodology/ Technique to be applied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  <a:buClr>
                <a:srgbClr val="003366"/>
              </a:buClr>
              <a:buSzPct val="75000"/>
              <a:buFont typeface="Noto Sans Symbols"/>
              <a:buChar char="❖"/>
            </a:pPr>
            <a:r>
              <a:rPr b="1" lang="en-US" sz="1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Advantages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  <a:buClr>
                <a:srgbClr val="003366"/>
              </a:buClr>
              <a:buSzPct val="75000"/>
              <a:buFont typeface="Noto Sans Symbols"/>
              <a:buChar char="❖"/>
            </a:pPr>
            <a:r>
              <a:rPr b="1" lang="en-US" sz="1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Scope for future work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  <a:buClr>
                <a:srgbClr val="003366"/>
              </a:buClr>
              <a:buSzPct val="75000"/>
              <a:buFont typeface="Noto Sans Symbols"/>
              <a:buChar char="❖"/>
            </a:pPr>
            <a:r>
              <a:rPr b="1" lang="en-US" sz="1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Conclusions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  <a:buClr>
                <a:srgbClr val="003366"/>
              </a:buClr>
              <a:buSzPct val="75000"/>
              <a:buFont typeface="Noto Sans Symbols"/>
              <a:buChar char="❖"/>
            </a:pPr>
            <a:r>
              <a:rPr b="1" lang="en-US" sz="1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References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TextShape 3"/>
          <p:cNvSpPr txBox="1"/>
          <p:nvPr/>
        </p:nvSpPr>
        <p:spPr>
          <a:xfrm>
            <a:off x="6934320" y="2666880"/>
            <a:ext cx="1980720" cy="3428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TextShape 4"/>
          <p:cNvSpPr txBox="1"/>
          <p:nvPr/>
        </p:nvSpPr>
        <p:spPr>
          <a:xfrm>
            <a:off x="7010280" y="6553080"/>
            <a:ext cx="1904760" cy="304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0" lang="en-US" sz="1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0x4bdn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91" name="TextShape 5"/>
          <p:cNvSpPr txBox="1"/>
          <p:nvPr/>
        </p:nvSpPr>
        <p:spPr>
          <a:xfrm>
            <a:off x="84240" y="6343560"/>
            <a:ext cx="587160" cy="488520"/>
          </a:xfrm>
          <a:prstGeom prst="rect">
            <a:avLst/>
          </a:prstGeom>
          <a:noFill/>
          <a:ln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fld id="{D8727106-FEFA-4521-B298-CCBBB274DFFA}" type="slidenum"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92" name="TextShape 6"/>
          <p:cNvSpPr txBox="1"/>
          <p:nvPr/>
        </p:nvSpPr>
        <p:spPr>
          <a:xfrm>
            <a:off x="2936880" y="652932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Dept. of CS&amp;E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914400" y="762120"/>
            <a:ext cx="8000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9c9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Introduction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914400" y="2362320"/>
            <a:ext cx="8000640" cy="3733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this age of rapid growth of technology, programmers write millions of lines of codes everyday.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if we could develop a system that finds the best implementation for a functionality.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And what if this system could provide re-usability of the code for everyone?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TextShape 3"/>
          <p:cNvSpPr txBox="1"/>
          <p:nvPr/>
        </p:nvSpPr>
        <p:spPr>
          <a:xfrm>
            <a:off x="7010280" y="6553080"/>
            <a:ext cx="1904760" cy="304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0" lang="en-US" sz="1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0x4bdn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96" name="TextShape 4"/>
          <p:cNvSpPr txBox="1"/>
          <p:nvPr/>
        </p:nvSpPr>
        <p:spPr>
          <a:xfrm>
            <a:off x="84240" y="6343560"/>
            <a:ext cx="587160" cy="488520"/>
          </a:xfrm>
          <a:prstGeom prst="rect">
            <a:avLst/>
          </a:prstGeom>
          <a:noFill/>
          <a:ln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fld id="{27239897-29E9-4D64-B739-632CF8656508}" type="slidenum"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97" name="TextShape 5"/>
          <p:cNvSpPr txBox="1"/>
          <p:nvPr/>
        </p:nvSpPr>
        <p:spPr>
          <a:xfrm>
            <a:off x="2936880" y="652932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Dept. of CS&amp;E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914400" y="762120"/>
            <a:ext cx="8000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9c9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Abstract </a:t>
            </a:r>
            <a:r>
              <a:rPr b="1" lang="en-US" sz="3600" spc="-1" strike="noStrike">
                <a:solidFill>
                  <a:srgbClr val="009c9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914400" y="2362320"/>
            <a:ext cx="8000640" cy="3733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Currently few to none applications are available that compares programs and analyzes their efficiencies.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system  analyzes the code, stores the most efficient functions in the code repository  as and when encountered.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major modules of this system are 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i.A performance evaluator engine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ii.Central repository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iii. Testing unit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TextShape 3"/>
          <p:cNvSpPr txBox="1"/>
          <p:nvPr/>
        </p:nvSpPr>
        <p:spPr>
          <a:xfrm>
            <a:off x="7010280" y="6553080"/>
            <a:ext cx="1904760" cy="304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0" lang="en-US" sz="1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0x4bdn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301" name="TextShape 4"/>
          <p:cNvSpPr txBox="1"/>
          <p:nvPr/>
        </p:nvSpPr>
        <p:spPr>
          <a:xfrm>
            <a:off x="84240" y="6343560"/>
            <a:ext cx="587160" cy="488520"/>
          </a:xfrm>
          <a:prstGeom prst="rect">
            <a:avLst/>
          </a:prstGeom>
          <a:noFill/>
          <a:ln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fld id="{A9383FD7-1B2A-4736-8516-5F5610DF76C0}" type="slidenum"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302" name="TextShape 5"/>
          <p:cNvSpPr txBox="1"/>
          <p:nvPr/>
        </p:nvSpPr>
        <p:spPr>
          <a:xfrm>
            <a:off x="2936880" y="652932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Dept. of CS&amp;E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914400" y="762120"/>
            <a:ext cx="8000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9c9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Hw/Sw Requirement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914400" y="2362320"/>
            <a:ext cx="8000640" cy="3733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Software requirements 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3366"/>
              </a:buClr>
              <a:buSzPct val="7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Operating System :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indent="-355320">
              <a:lnSpc>
                <a:spcPct val="100000"/>
              </a:lnSpc>
              <a:buClr>
                <a:srgbClr val="003366"/>
              </a:buClr>
              <a:buFont typeface="Noto Sans Symbols"/>
              <a:buChar char="●"/>
            </a:pP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server: Linux (ubuntu 16.04)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indent="-355320">
              <a:lnSpc>
                <a:spcPct val="100000"/>
              </a:lnSpc>
              <a:buClr>
                <a:srgbClr val="003366"/>
              </a:buClr>
              <a:buFont typeface="Noto Sans Symbols"/>
              <a:buChar char="●"/>
            </a:pP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database: Linux (ubuntu 16.04) / windows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3366"/>
              </a:buClr>
              <a:buSzPct val="7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Tools</a:t>
            </a:r>
            <a:r>
              <a:rPr b="0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Python, Mongodb, CherryPy, Docker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Hardware requirements ( developed on 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3366"/>
              </a:buClr>
              <a:buSzPct val="7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Processor : intel core i5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3366"/>
              </a:buClr>
              <a:buSzPct val="7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Memory :</a:t>
            </a:r>
            <a:r>
              <a:rPr b="0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4GB Ram or higher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3366"/>
              </a:buClr>
              <a:buSzPct val="7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Hard disk space : 2GB or more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Note : system requirements maybe subjected to change.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TextShape 3"/>
          <p:cNvSpPr txBox="1"/>
          <p:nvPr/>
        </p:nvSpPr>
        <p:spPr>
          <a:xfrm>
            <a:off x="7010280" y="6553080"/>
            <a:ext cx="1904760" cy="304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0" lang="en-US" sz="1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0x4bdn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306" name="TextShape 4"/>
          <p:cNvSpPr txBox="1"/>
          <p:nvPr/>
        </p:nvSpPr>
        <p:spPr>
          <a:xfrm>
            <a:off x="84240" y="6343560"/>
            <a:ext cx="587160" cy="488520"/>
          </a:xfrm>
          <a:prstGeom prst="rect">
            <a:avLst/>
          </a:prstGeom>
          <a:noFill/>
          <a:ln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fld id="{EE0DA936-9582-4DEF-A8C2-8F8D7C33D1E0}" type="slidenum"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307" name="TextShape 5"/>
          <p:cNvSpPr txBox="1"/>
          <p:nvPr/>
        </p:nvSpPr>
        <p:spPr>
          <a:xfrm>
            <a:off x="2936880" y="652932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Dept. of CS&amp;E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750"/>
                                        <p:tgtEl>
                                          <p:spTgt spid="304">
                                            <p:txEl>
                                              <p:p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750"/>
                                        <p:tgtEl>
                                          <p:spTgt spid="304">
                                            <p:txEl>
                                              <p:pRg st="25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45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" dur="750"/>
                                        <p:tgtEl>
                                          <p:spTgt spid="304">
                                            <p:txEl>
                                              <p:pRg st="45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74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750"/>
                                        <p:tgtEl>
                                          <p:spTgt spid="304">
                                            <p:txEl>
                                              <p:pRg st="74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15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750"/>
                                        <p:tgtEl>
                                          <p:spTgt spid="304">
                                            <p:txEl>
                                              <p:pRg st="115" end="1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56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750"/>
                                        <p:tgtEl>
                                          <p:spTgt spid="304">
                                            <p:txEl>
                                              <p:pRg st="156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57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750"/>
                                        <p:tgtEl>
                                          <p:spTgt spid="304">
                                            <p:txEl>
                                              <p:pRg st="157" end="1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97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" dur="750"/>
                                        <p:tgtEl>
                                          <p:spTgt spid="304">
                                            <p:txEl>
                                              <p:pRg st="197" end="2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23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" dur="750"/>
                                        <p:tgtEl>
                                          <p:spTgt spid="304">
                                            <p:txEl>
                                              <p:pRg st="223" end="2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50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" dur="750"/>
                                        <p:tgtEl>
                                          <p:spTgt spid="304">
                                            <p:txEl>
                                              <p:pRg st="250" end="2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81" end="2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750"/>
                                        <p:tgtEl>
                                          <p:spTgt spid="304">
                                            <p:txEl>
                                              <p:pRg st="281" end="2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82" end="3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750"/>
                                        <p:tgtEl>
                                          <p:spTgt spid="304">
                                            <p:txEl>
                                              <p:pRg st="282" end="3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914400" y="762120"/>
            <a:ext cx="8000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9c9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Methodology/ Technique to be applied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TextShape 2"/>
          <p:cNvSpPr txBox="1"/>
          <p:nvPr/>
        </p:nvSpPr>
        <p:spPr>
          <a:xfrm>
            <a:off x="914400" y="2362320"/>
            <a:ext cx="8000640" cy="3733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TextShape 3"/>
          <p:cNvSpPr txBox="1"/>
          <p:nvPr/>
        </p:nvSpPr>
        <p:spPr>
          <a:xfrm>
            <a:off x="7010280" y="6553080"/>
            <a:ext cx="1904760" cy="304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0" lang="en-US" sz="1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0x4bdn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311" name="TextShape 4"/>
          <p:cNvSpPr txBox="1"/>
          <p:nvPr/>
        </p:nvSpPr>
        <p:spPr>
          <a:xfrm>
            <a:off x="84240" y="6343560"/>
            <a:ext cx="587160" cy="488520"/>
          </a:xfrm>
          <a:prstGeom prst="rect">
            <a:avLst/>
          </a:prstGeom>
          <a:noFill/>
          <a:ln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fld id="{4FA0F1DE-134F-4D35-954A-2CD8D4C5B0FA}" type="slidenum"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312" name="TextShape 5"/>
          <p:cNvSpPr txBox="1"/>
          <p:nvPr/>
        </p:nvSpPr>
        <p:spPr>
          <a:xfrm>
            <a:off x="2936880" y="652932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Dept. of CS&amp;E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pic>
        <p:nvPicPr>
          <p:cNvPr id="313" name="" descr=""/>
          <p:cNvPicPr/>
          <p:nvPr/>
        </p:nvPicPr>
        <p:blipFill>
          <a:blip r:embed="rId1"/>
          <a:stretch/>
        </p:blipFill>
        <p:spPr>
          <a:xfrm>
            <a:off x="878760" y="3201120"/>
            <a:ext cx="7587360" cy="167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7010280" y="6553080"/>
            <a:ext cx="1904760" cy="304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0" lang="en-US" sz="1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0x4bdn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2936880" y="652932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Dept. of CS&amp;E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316" name="TextShape 3"/>
          <p:cNvSpPr txBox="1"/>
          <p:nvPr/>
        </p:nvSpPr>
        <p:spPr>
          <a:xfrm>
            <a:off x="84240" y="6343560"/>
            <a:ext cx="587160" cy="488520"/>
          </a:xfrm>
          <a:prstGeom prst="rect">
            <a:avLst/>
          </a:prstGeom>
          <a:noFill/>
          <a:ln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fld id="{30CD004E-B959-487B-87F5-7F7AC2AAE008}" type="slidenum"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857160" y="2397240"/>
            <a:ext cx="8000640" cy="35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reusability of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multi language compatibility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compare code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lvl="1" marL="914400" indent="-38052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assessments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lvl="1" marL="914400" indent="-38052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ranking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visual results for the function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retrieval of functions, mapping with tags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testing using restrictions/ constraints on the input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318" name="CustomShape 5"/>
          <p:cNvSpPr/>
          <p:nvPr/>
        </p:nvSpPr>
        <p:spPr>
          <a:xfrm>
            <a:off x="914400" y="1143000"/>
            <a:ext cx="80006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9c9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Advantages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2016-11-28T11:09:49Z</dcterms:modified>
  <cp:revision>2</cp:revision>
  <dc:subject/>
  <dc:title/>
</cp:coreProperties>
</file>