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85" r:id="rId2"/>
    <p:sldId id="287" r:id="rId3"/>
    <p:sldId id="286" r:id="rId4"/>
    <p:sldId id="271" r:id="rId5"/>
    <p:sldId id="274" r:id="rId6"/>
    <p:sldId id="289" r:id="rId7"/>
    <p:sldId id="262" r:id="rId8"/>
    <p:sldId id="288" r:id="rId9"/>
    <p:sldId id="292" r:id="rId10"/>
    <p:sldId id="293" r:id="rId11"/>
    <p:sldId id="257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4485" autoAdjust="0"/>
    <p:restoredTop sz="90929"/>
  </p:normalViewPr>
  <p:slideViewPr>
    <p:cSldViewPr>
      <p:cViewPr varScale="1">
        <p:scale>
          <a:sx n="66" d="100"/>
          <a:sy n="66" d="100"/>
        </p:scale>
        <p:origin x="-20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FA0FB-DA50-44F5-9DDE-2BCCD1C17B7F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DA27A-4137-43B5-B37F-DC94C4FF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819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D7F91824-80B9-4167-B60E-9BDEE4CDF1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C5746-C164-462F-BE25-C16B275218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92AC7-D820-48C5-827A-0DA1A67CC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76515CD-7D28-4B85-AD8C-7BDF5B8A45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88A7C-C581-4275-80C6-6DB2F2B3E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D6720-A082-4AA7-BE75-DF9334FE0E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7F9B8-87FC-4021-B880-7C4E7553DD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7FAAF-49B8-416A-925E-06C7CB9AF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8D41B-BCAB-4686-BA35-DBA84584ED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A3EA3-41E7-4929-A3B1-D8A2E6658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4AFE4-1709-4BD5-AE46-63AE744A4A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24E32-7C99-4389-9E7E-F4FA9AD7F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B62096EA-EF61-457E-9CAA-D7DC2565296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3123" t="11963" r="4821" b="72086"/>
          <a:stretch>
            <a:fillRect/>
          </a:stretch>
        </p:blipFill>
        <p:spPr bwMode="auto">
          <a:xfrm>
            <a:off x="304800" y="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590800"/>
            <a:ext cx="8382000" cy="838200"/>
          </a:xfrm>
        </p:spPr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DEPARTMENT OF COMPUTER SCIENCE &amp; ENGINEERING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571500" y="722118"/>
            <a:ext cx="10668000" cy="1144782"/>
          </a:xfrm>
        </p:spPr>
        <p:txBody>
          <a:bodyPr/>
          <a:lstStyle/>
          <a:p>
            <a:pPr algn="ctr"/>
            <a:r>
              <a:rPr lang="en-US" sz="3200" dirty="0" smtClean="0"/>
              <a:t>    </a:t>
            </a:r>
            <a:r>
              <a:rPr lang="en-US" sz="2400" dirty="0" smtClean="0"/>
              <a:t>REVA INSTITUTE OF TECHNOLOGY AND MANAGEMENT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40" b="38762"/>
          <a:stretch/>
        </p:blipFill>
        <p:spPr>
          <a:xfrm>
            <a:off x="990600" y="3429000"/>
            <a:ext cx="7772400" cy="291465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720-A082-4AA7-BE75-DF9334FE0E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276999"/>
          </a:xfrm>
        </p:spPr>
        <p:txBody>
          <a:bodyPr/>
          <a:lstStyle/>
          <a:p>
            <a:r>
              <a:rPr lang="en-US" sz="1200" dirty="0" smtClean="0"/>
              <a:t>Dept. of CS&amp;E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8001000" cy="1143000"/>
          </a:xfrm>
        </p:spPr>
        <p:txBody>
          <a:bodyPr/>
          <a:lstStyle/>
          <a:p>
            <a:r>
              <a:rPr lang="en-US" dirty="0" smtClean="0"/>
              <a:t>Hardware/Software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Software Requirement:</a:t>
            </a:r>
          </a:p>
          <a:p>
            <a:r>
              <a:rPr lang="en-US" sz="2600" dirty="0" smtClean="0"/>
              <a:t>MATLAB 7.6</a:t>
            </a:r>
          </a:p>
          <a:p>
            <a:r>
              <a:rPr lang="en-US" sz="2600" dirty="0" smtClean="0"/>
              <a:t>Windows 7+</a:t>
            </a:r>
          </a:p>
          <a:p>
            <a:pPr>
              <a:buNone/>
            </a:pPr>
            <a:r>
              <a:rPr lang="en-US" dirty="0" smtClean="0"/>
              <a:t>Hardware Requirement:</a:t>
            </a:r>
          </a:p>
          <a:p>
            <a:r>
              <a:rPr lang="en-US" sz="2600" dirty="0" smtClean="0"/>
              <a:t>AMD Dual-Core E-450 APU </a:t>
            </a:r>
          </a:p>
          <a:p>
            <a:r>
              <a:rPr lang="en-US" sz="2600" dirty="0" smtClean="0"/>
              <a:t>2 GB RAM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Methodology/ Technique to be applied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0100" y="2428868"/>
            <a:ext cx="7786742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Morphological operation with disk like structuring element in the pre-processing steps to cope up with low resolution video.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Uses rolling average background  subtraction technique to detect foreground object from dynamic background in a scene.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Recognition of occurrence of uncommon events simply by statistical property and standard deviation of moving objects.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9999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643182"/>
            <a:ext cx="7500990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solidFill>
                  <a:schemeClr val="tx1"/>
                </a:solidFill>
              </a:rPr>
              <a:t>This project proposes an algorithm which is able to detect unusual events in ATMs and enhance the security of the ATM. </a:t>
            </a:r>
            <a:endParaRPr lang="en-IN" sz="2600" dirty="0" smtClean="0">
              <a:solidFill>
                <a:schemeClr val="tx1"/>
              </a:solidFill>
            </a:endParaRPr>
          </a:p>
          <a:p>
            <a:r>
              <a:rPr lang="en-IN" sz="2600" dirty="0" smtClean="0">
                <a:solidFill>
                  <a:schemeClr val="tx1"/>
                </a:solidFill>
              </a:rPr>
              <a:t>The results show that the above algorithm is efficiently applicable on low resolution video without using super resolution techniques which require higher computational costs.</a:t>
            </a:r>
          </a:p>
          <a:p>
            <a:r>
              <a:rPr lang="en-IN" sz="2600" dirty="0" smtClean="0">
                <a:solidFill>
                  <a:schemeClr val="tx1"/>
                </a:solidFill>
              </a:rPr>
              <a:t>In future this can be extended to detect more uncommon events in ATMs.</a:t>
            </a:r>
            <a:endParaRPr lang="en-IN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66700"/>
            <a:ext cx="9296400" cy="1600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8</a:t>
            </a:r>
            <a:r>
              <a:rPr lang="en-US" sz="2800" baseline="30000" dirty="0" smtClean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Semester Project Proposal Presentation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</a:t>
            </a:r>
            <a:r>
              <a:rPr lang="en-US" sz="1200" dirty="0" smtClean="0"/>
              <a:t>CS&amp;E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720-A082-4AA7-BE75-DF9334FE0E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2590800"/>
            <a:ext cx="8763000" cy="25146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Unusual Event Detection in Low Resolution Video for Enhancing ATM Security</a:t>
            </a:r>
            <a:endParaRPr lang="en-US" sz="2400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1214422"/>
            <a:ext cx="9144000" cy="23622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Unusual Event Detection in Low Resolution Video for Enhancing ATM Security</a:t>
            </a: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327380"/>
            <a:ext cx="4267200" cy="2209800"/>
          </a:xfrm>
        </p:spPr>
        <p:txBody>
          <a:bodyPr/>
          <a:lstStyle/>
          <a:p>
            <a:pPr algn="ctr"/>
            <a:endParaRPr lang="en-US" sz="2400" dirty="0" smtClean="0">
              <a:solidFill>
                <a:schemeClr val="bg2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 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Under the Guidance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of</a:t>
            </a:r>
          </a:p>
          <a:p>
            <a:pPr algn="ctr"/>
            <a:endParaRPr lang="en-US" sz="2400" dirty="0" smtClean="0">
              <a:solidFill>
                <a:schemeClr val="bg2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2"/>
                </a:solidFill>
              </a:rPr>
              <a:t>Kiran</a:t>
            </a:r>
            <a:r>
              <a:rPr lang="en-US" sz="2400" dirty="0" smtClean="0">
                <a:solidFill>
                  <a:schemeClr val="bg2"/>
                </a:solidFill>
              </a:rPr>
              <a:t> M</a:t>
            </a:r>
            <a:r>
              <a:rPr lang="en-US" sz="2400" dirty="0" smtClean="0">
                <a:solidFill>
                  <a:schemeClr val="bg2"/>
                </a:solidFill>
              </a:rPr>
              <a:t>,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Asst. Prof.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ctr"/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971800"/>
            <a:ext cx="411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kern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Presented By</a:t>
            </a:r>
            <a:r>
              <a:rPr lang="en-US" sz="2000" dirty="0" smtClean="0">
                <a:solidFill>
                  <a:schemeClr val="bg2"/>
                </a:solidFill>
              </a:rPr>
              <a:t>,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Sreeharsha M 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Prajwal B </a:t>
            </a:r>
            <a:r>
              <a:rPr lang="en-US" sz="2000" dirty="0" smtClean="0">
                <a:solidFill>
                  <a:schemeClr val="bg2"/>
                </a:solidFill>
              </a:rPr>
              <a:t>K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Sumanth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Babu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Raghulan</a:t>
            </a:r>
            <a:r>
              <a:rPr lang="en-US" sz="2000" dirty="0" smtClean="0">
                <a:solidFill>
                  <a:schemeClr val="bg2"/>
                </a:solidFill>
              </a:rPr>
              <a:t> R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2"/>
          </p:nvPr>
        </p:nvSpPr>
        <p:spPr>
          <a:xfrm>
            <a:off x="6934200" y="6400800"/>
            <a:ext cx="1905000" cy="307777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75000"/>
                  </a:schemeClr>
                </a:solidFill>
              </a:rPr>
              <a:t>11/28/2016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91824-80B9-4167-B60E-9BDEE4CDF1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3279775" cy="276999"/>
          </a:xfrm>
        </p:spPr>
        <p:txBody>
          <a:bodyPr/>
          <a:lstStyle/>
          <a:p>
            <a:pPr algn="ctr"/>
            <a:r>
              <a:rPr lang="en-US" sz="1200" smtClean="0"/>
              <a:t>Dept. of CS&amp;E</a:t>
            </a:r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1445"/>
            <a:ext cx="80010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226798"/>
            <a:ext cx="6324600" cy="4533900"/>
          </a:xfrm>
        </p:spPr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Abstract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Introduction</a:t>
            </a:r>
            <a:endParaRPr lang="en-US" sz="1800" b="1" kern="1200" dirty="0" smtClean="0">
              <a:solidFill>
                <a:srgbClr val="009999"/>
              </a:solidFill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Problem Definition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Objectives of Proposed </a:t>
            </a:r>
            <a:r>
              <a:rPr lang="en-US" sz="1800" b="1" kern="1200" dirty="0">
                <a:solidFill>
                  <a:srgbClr val="009999"/>
                </a:solidFill>
              </a:rPr>
              <a:t>S</a:t>
            </a:r>
            <a:r>
              <a:rPr lang="en-US" sz="1800" b="1" kern="1200" dirty="0" smtClean="0">
                <a:solidFill>
                  <a:srgbClr val="009999"/>
                </a:solidFill>
              </a:rPr>
              <a:t>ystem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Hardware/Software Requirements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Methodology/ Technique to be applied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1800" b="1" kern="1200" dirty="0" smtClean="0">
                <a:solidFill>
                  <a:srgbClr val="009999"/>
                </a:solidFill>
              </a:rPr>
              <a:t>Conclusions</a:t>
            </a:r>
            <a:endParaRPr lang="en-US" sz="1800" b="1" kern="1200" dirty="0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34200" y="2667000"/>
            <a:ext cx="1981200" cy="34290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9B8-87FC-4021-B880-7C4E7553DD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85728"/>
            <a:ext cx="8001000" cy="1143000"/>
          </a:xfrm>
        </p:spPr>
        <p:txBody>
          <a:bodyPr/>
          <a:lstStyle/>
          <a:p>
            <a:r>
              <a:rPr lang="en-US" dirty="0" smtClean="0"/>
              <a:t>Abstract 	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4067196"/>
          </a:xfrm>
        </p:spPr>
        <p:txBody>
          <a:bodyPr/>
          <a:lstStyle/>
          <a:p>
            <a:r>
              <a:rPr lang="en-US" dirty="0" smtClean="0"/>
              <a:t>In real world applications, tracking target in low resolution video is a challenging task because there is loss of discriminative detail and requires conversion to a higher resolution form.</a:t>
            </a:r>
          </a:p>
          <a:p>
            <a:r>
              <a:rPr lang="en-US" dirty="0" smtClean="0"/>
              <a:t>This algorithm depicts a way to detect unusual events without any such conversions.</a:t>
            </a:r>
          </a:p>
          <a:p>
            <a:r>
              <a:rPr lang="en-US" dirty="0" smtClean="0"/>
              <a:t>It uses morphological operation using disk like structuring element in the preprocessing steps to cope up with low resolution video.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further uses background subtraction technique to detect foreground object from dynamic background in a scene.</a:t>
            </a:r>
          </a:p>
          <a:p>
            <a:r>
              <a:rPr lang="en-IN" dirty="0" smtClean="0"/>
              <a:t>The algorithm recognizes unusual events in low resolution video by simply using statistical property and standard deviation of objects.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85728"/>
            <a:ext cx="80010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428868"/>
            <a:ext cx="4357718" cy="4071966"/>
          </a:xfrm>
        </p:spPr>
        <p:txBody>
          <a:bodyPr/>
          <a:lstStyle/>
          <a:p>
            <a:r>
              <a:rPr lang="en-US" sz="2000" dirty="0" smtClean="0"/>
              <a:t>In the past few decades, significant efforts such as surveillance, robotics etc. have been done to make applications reliable, robust and efficient.</a:t>
            </a:r>
          </a:p>
          <a:p>
            <a:r>
              <a:rPr lang="en-US" sz="2000" dirty="0" smtClean="0"/>
              <a:t>But there are challenges viz. dynamic background, camouflage, shadow etc.</a:t>
            </a:r>
          </a:p>
          <a:p>
            <a:r>
              <a:rPr lang="en-US" sz="2000" dirty="0" smtClean="0"/>
              <a:t>This paper presents an algorithm which is able to detect unusual event in low resolution video to enhance the security of ATMs.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pic>
        <p:nvPicPr>
          <p:cNvPr id="1026" name="Picture 2" descr="C:\Users\pallavi\Desktop\ATM-security-by-image-processing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428868"/>
            <a:ext cx="3143272" cy="39560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EA3-41E7-4929-A3B1-D8A2E6658F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914400"/>
            <a:ext cx="80010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kern="0" dirty="0" smtClean="0"/>
              <a:t>Problem Definition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1538" y="2857496"/>
            <a:ext cx="7643866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quality of the cameras used in ATMs are generally low and hence tracking of target becomes difficult due to loss of discriminative detail.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Enhancement of videos of such cameras using super resolution techniques require high computational cost.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73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8001000" cy="1143000"/>
          </a:xfrm>
        </p:spPr>
        <p:txBody>
          <a:bodyPr/>
          <a:lstStyle/>
          <a:p>
            <a:r>
              <a:rPr lang="en-US" dirty="0" smtClean="0"/>
              <a:t>Objective of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Unusual event detection in low resolution cameras to enhance ATM security.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CS&amp;E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A7C-C581-4275-80C6-6DB2F2B3E5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702</TotalTime>
  <Words>513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Capsules</vt:lpstr>
      <vt:lpstr>DEPARTMENT OF COMPUTER SCIENCE &amp; ENGINEERING</vt:lpstr>
      <vt:lpstr>8th Semester Project Proposal Presentation on  </vt:lpstr>
      <vt:lpstr> Unusual Event Detection in Low Resolution Video for Enhancing ATM Security    </vt:lpstr>
      <vt:lpstr>Content</vt:lpstr>
      <vt:lpstr>Abstract  </vt:lpstr>
      <vt:lpstr>Slide 6</vt:lpstr>
      <vt:lpstr>Introduction</vt:lpstr>
      <vt:lpstr>Slide 8</vt:lpstr>
      <vt:lpstr>Objective of proposed system</vt:lpstr>
      <vt:lpstr>Hardware/Software Requirement</vt:lpstr>
      <vt:lpstr>Methodology/ Technique to be applied</vt:lpstr>
      <vt:lpstr>Conclusions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Prajwal</cp:lastModifiedBy>
  <cp:revision>87</cp:revision>
  <dcterms:created xsi:type="dcterms:W3CDTF">2001-12-11T23:34:17Z</dcterms:created>
  <dcterms:modified xsi:type="dcterms:W3CDTF">2016-11-27T10:38:40Z</dcterms:modified>
</cp:coreProperties>
</file>