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Global Boxoffice Collection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Opening Day Collection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One Week Collection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US Boxoffice Collection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Global Boxoffice Collection by 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Global_BoxOffice Collection by Genre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Global_BoxOffice Collection by ReleaseYear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IMDbRating by 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IMDbRating by Genre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43c940ee-8ae4-4d2d-aae6-3d8841416c3f?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9c23271a478446d3" /><Relationship Type="http://schemas.openxmlformats.org/officeDocument/2006/relationships/slideLayout" Target="/ppt/slideLayouts/slideLayout8.xml" Id="R0e25dcfeaa8449d8" /><Relationship Type="http://schemas.openxmlformats.org/officeDocument/2006/relationships/hyperlink" Target="https://app.powerbi.com/groups/me/reports/43c940ee-8ae4-4d2d-aae6-3d8841416c3f/?pbi_source=PowerPoint" TargetMode="External" Id="RelId0" /><Relationship Type="http://schemas.openxmlformats.org/officeDocument/2006/relationships/image" Target="/ppt/media/image4.png" Id="imgId110563624"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69b377da99bd4544" /><Relationship Type="http://schemas.openxmlformats.org/officeDocument/2006/relationships/slideLayout" Target="/ppt/slideLayouts/slideLayout8.xml" Id="Rf6628b6e82644d55" /><Relationship Type="http://schemas.openxmlformats.org/officeDocument/2006/relationships/hyperlink" Target="https://app.powerbi.com/groups/me/reports/43c940ee-8ae4-4d2d-aae6-3d8841416c3f/?pbi_source=PowerPoint" TargetMode="External" Id="RelId1" /><Relationship Type="http://schemas.openxmlformats.org/officeDocument/2006/relationships/image" Target="/ppt/media/image5.png" Id="imgId110563625"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dd458817aab34fb7" /><Relationship Type="http://schemas.openxmlformats.org/officeDocument/2006/relationships/slideLayout" Target="/ppt/slideLayouts/slideLayout8.xml" Id="R7438c76bad014ca0" /><Relationship Type="http://schemas.openxmlformats.org/officeDocument/2006/relationships/hyperlink" Target="https://app.powerbi.com/groups/me/reports/43c940ee-8ae4-4d2d-aae6-3d8841416c3f/?pbi_source=PowerPoint" TargetMode="External" Id="RelId2" /><Relationship Type="http://schemas.openxmlformats.org/officeDocument/2006/relationships/image" Target="/ppt/media/image6.png" Id="imgId110563626"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4d5107d2d1d5467e" /><Relationship Type="http://schemas.openxmlformats.org/officeDocument/2006/relationships/slideLayout" Target="/ppt/slideLayouts/slideLayout8.xml" Id="Re1ab7e4c769a4573" /><Relationship Type="http://schemas.openxmlformats.org/officeDocument/2006/relationships/hyperlink" Target="https://app.powerbi.com/groups/me/reports/43c940ee-8ae4-4d2d-aae6-3d8841416c3f/?pbi_source=PowerPoint" TargetMode="External" Id="RelId3" /><Relationship Type="http://schemas.openxmlformats.org/officeDocument/2006/relationships/image" Target="/ppt/media/image7.png" Id="imgId11056362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movies data</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9/29/2025 7:16:53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9/29/2025 5:38:51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hape ,shape ,shape ,shape ,shape ,shape ,shape ,shape ,shape ,shape ,shape ,shape ,textbox ,image ,Global Boxoffice Collection ,Opening Day Collection ,One Week Collection ,US Boxoffice Collection ,Global Boxoffice Collection by country ,Global_BoxOffice Collection by Genre ,Global_BoxOffice Collection by ReleaseYear ,shap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1056362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Overall</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shape ,shape ,shape ,shape ,image ,image ,card ,card ,card ,card ,card ,card ,card ,card ,card ,card ,card ,card ,card ,card ,card ,card ,card ,card ,card ,card ,card ,card ,card ,card ,card ,card ,card ,card ,card ,card ,card ,card ,shap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1056362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Movie Type</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hape ,shape ,shape ,shape ,image ,image ,card ,card ,card ,card ,card ,card ,card ,card ,card ,card ,card ,card ,card ,card ,card ,card ,card ,card ,card ,card ,card ,card ,card ,card ,card ,card ,card ,card ,card ,card ,card ,card ,card ,card ,card ,card ,card ,card ,card ,card ,shap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1056362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Country</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shape ,shape ,shape ,shape ,shape ,image ,actionButton ,shape ,Average IMDbRating by Country ,shape ,Average IMDbRating by Genre.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11056362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Ratings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