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78" r:id="rId3"/>
    <p:sldMasterId id="2147483706" r:id="rId4"/>
  </p:sldMasterIdLst>
  <p:notesMasterIdLst>
    <p:notesMasterId r:id="rId7"/>
  </p:notes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D28EE-6C3A-4F6E-8B8E-201E8E464C1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3E6D1-C7DD-46E0-8391-3FC71991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1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9492-764A-4074-A35B-6409ECF01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9195E-598C-4014-AB32-ED69F2E88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F04C-6473-4038-A9D3-7D859ABA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235F-7FC5-4CFB-8DD7-7558458E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1FFB-DBEA-424D-84BA-DFA30F02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6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5FD3-C7E9-4652-8368-888050DA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7DCEC-9360-4E85-8492-AA4556465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96803-A0AD-4A98-BB98-35AED25E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EE92F-27A0-4D2D-BF09-C39238BA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85A47-8335-45D6-A4CA-1C077642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7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AB890-B900-4FAA-A50E-E13E6228B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20F96-D122-4781-A0A5-7587B1433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D676-DF74-4776-ACAC-2B6C1EA1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967CD-628D-407C-9AFB-15DC4C06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C82B6-AEEE-403B-8D08-5AB3A93A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Ref idx="1001">
        <a:schemeClr val="bg1"/>
      </p:bgRef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76200" y="1168308"/>
            <a:ext cx="4954000" cy="4651200"/>
          </a:xfrm>
          <a:prstGeom prst="roundRect">
            <a:avLst>
              <a:gd name="adj" fmla="val 4313"/>
            </a:avLst>
          </a:prstGeom>
          <a:gradFill flip="none" rotWithShape="1">
            <a:gsLst>
              <a:gs pos="0">
                <a:srgbClr val="EE7A7D"/>
              </a:gs>
              <a:gs pos="46000">
                <a:srgbClr val="EE7A7D"/>
              </a:gs>
              <a:gs pos="100000">
                <a:srgbClr val="EA5C5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942200" y="2287067"/>
            <a:ext cx="2326800" cy="14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800" b="0">
                <a:solidFill>
                  <a:schemeClr val="bg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40;p7"/>
          <p:cNvSpPr/>
          <p:nvPr/>
        </p:nvSpPr>
        <p:spPr>
          <a:xfrm>
            <a:off x="548759" y="1038500"/>
            <a:ext cx="4954000" cy="46512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76247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preserve="1">
  <p:cSld name="1_SECTION TITLE">
    <p:bg>
      <p:bgRef idx="1001">
        <a:schemeClr val="bg1"/>
      </p:bgRef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76200" y="1168308"/>
            <a:ext cx="4954000" cy="4651200"/>
          </a:xfrm>
          <a:prstGeom prst="roundRect">
            <a:avLst>
              <a:gd name="adj" fmla="val 4313"/>
            </a:avLst>
          </a:prstGeom>
          <a:gradFill flip="none" rotWithShape="1">
            <a:gsLst>
              <a:gs pos="0">
                <a:srgbClr val="80DB5B"/>
              </a:gs>
              <a:gs pos="100000">
                <a:srgbClr val="19FF81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942200" y="2287067"/>
            <a:ext cx="2326800" cy="14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800" b="0">
                <a:solidFill>
                  <a:schemeClr val="bg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40;p7"/>
          <p:cNvSpPr/>
          <p:nvPr/>
        </p:nvSpPr>
        <p:spPr>
          <a:xfrm>
            <a:off x="548759" y="1038500"/>
            <a:ext cx="4954000" cy="46512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87075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preserve="1">
  <p:cSld name="1_SECTION TITLE">
    <p:bg>
      <p:bgRef idx="1001">
        <a:schemeClr val="bg1"/>
      </p:bgRef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76200" y="1168308"/>
            <a:ext cx="4954000" cy="4651200"/>
          </a:xfrm>
          <a:prstGeom prst="roundRect">
            <a:avLst>
              <a:gd name="adj" fmla="val 4313"/>
            </a:avLst>
          </a:prstGeom>
          <a:gradFill flip="none" rotWithShape="1">
            <a:gsLst>
              <a:gs pos="0">
                <a:srgbClr val="FFFF5B"/>
              </a:gs>
              <a:gs pos="100000">
                <a:srgbClr val="FFFA00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942200" y="2287067"/>
            <a:ext cx="2326800" cy="14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800" b="0">
                <a:solidFill>
                  <a:schemeClr val="bg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40;p7"/>
          <p:cNvSpPr/>
          <p:nvPr/>
        </p:nvSpPr>
        <p:spPr>
          <a:xfrm>
            <a:off x="548759" y="1038500"/>
            <a:ext cx="4954000" cy="46512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72619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preserve="1">
  <p:cSld name="1_SECTION TITLE">
    <p:bg>
      <p:bgRef idx="1001">
        <a:schemeClr val="bg1"/>
      </p:bgRef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76200" y="1168308"/>
            <a:ext cx="4954000" cy="4651200"/>
          </a:xfrm>
          <a:prstGeom prst="roundRect">
            <a:avLst>
              <a:gd name="adj" fmla="val 4313"/>
            </a:avLst>
          </a:prstGeom>
          <a:gradFill flip="none" rotWithShape="1">
            <a:gsLst>
              <a:gs pos="0">
                <a:srgbClr val="47CFFF"/>
              </a:gs>
              <a:gs pos="100000">
                <a:srgbClr val="01CFFF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942200" y="2287067"/>
            <a:ext cx="2326800" cy="14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800" b="0">
                <a:solidFill>
                  <a:schemeClr val="bg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40;p7"/>
          <p:cNvSpPr/>
          <p:nvPr/>
        </p:nvSpPr>
        <p:spPr>
          <a:xfrm>
            <a:off x="548759" y="1038500"/>
            <a:ext cx="4954000" cy="46512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08451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84567" y="2655767"/>
            <a:ext cx="7112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14524" r="-515"/>
          <a:stretch/>
        </p:blipFill>
        <p:spPr>
          <a:xfrm>
            <a:off x="1" y="860501"/>
            <a:ext cx="4117265" cy="5137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1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376455" y="4409060"/>
            <a:ext cx="1342488" cy="1185293"/>
          </a:xfrm>
          <a:custGeom>
            <a:avLst/>
            <a:gdLst/>
            <a:ahLst/>
            <a:cxnLst/>
            <a:rect l="l" t="t" r="r" b="b"/>
            <a:pathLst>
              <a:path w="14527" h="12826" extrusionOk="0">
                <a:moveTo>
                  <a:pt x="10806" y="0"/>
                </a:moveTo>
                <a:cubicBezTo>
                  <a:pt x="10023" y="0"/>
                  <a:pt x="9232" y="291"/>
                  <a:pt x="8609" y="910"/>
                </a:cubicBezTo>
                <a:cubicBezTo>
                  <a:pt x="7983" y="1536"/>
                  <a:pt x="7653" y="2400"/>
                  <a:pt x="7699" y="3287"/>
                </a:cubicBezTo>
                <a:cubicBezTo>
                  <a:pt x="7699" y="3401"/>
                  <a:pt x="7721" y="3526"/>
                  <a:pt x="7733" y="3640"/>
                </a:cubicBezTo>
                <a:cubicBezTo>
                  <a:pt x="7744" y="3674"/>
                  <a:pt x="7756" y="3719"/>
                  <a:pt x="7756" y="3753"/>
                </a:cubicBezTo>
                <a:cubicBezTo>
                  <a:pt x="8006" y="5300"/>
                  <a:pt x="6798" y="6664"/>
                  <a:pt x="5295" y="6664"/>
                </a:cubicBezTo>
                <a:cubicBezTo>
                  <a:pt x="5162" y="6664"/>
                  <a:pt x="5026" y="6653"/>
                  <a:pt x="4889" y="6631"/>
                </a:cubicBezTo>
                <a:lnTo>
                  <a:pt x="4753" y="6608"/>
                </a:lnTo>
                <a:cubicBezTo>
                  <a:pt x="4639" y="6585"/>
                  <a:pt x="4525" y="6574"/>
                  <a:pt x="4412" y="6574"/>
                </a:cubicBezTo>
                <a:cubicBezTo>
                  <a:pt x="4349" y="6571"/>
                  <a:pt x="4287" y="6569"/>
                  <a:pt x="4225" y="6569"/>
                </a:cubicBezTo>
                <a:cubicBezTo>
                  <a:pt x="1403" y="6569"/>
                  <a:pt x="0" y="10085"/>
                  <a:pt x="2148" y="12022"/>
                </a:cubicBezTo>
                <a:cubicBezTo>
                  <a:pt x="2732" y="12551"/>
                  <a:pt x="3481" y="12825"/>
                  <a:pt x="4237" y="12825"/>
                </a:cubicBezTo>
                <a:cubicBezTo>
                  <a:pt x="4748" y="12825"/>
                  <a:pt x="5263" y="12700"/>
                  <a:pt x="5731" y="12443"/>
                </a:cubicBezTo>
                <a:cubicBezTo>
                  <a:pt x="6891" y="11817"/>
                  <a:pt x="7540" y="10509"/>
                  <a:pt x="7335" y="9201"/>
                </a:cubicBezTo>
                <a:cubicBezTo>
                  <a:pt x="7323" y="9145"/>
                  <a:pt x="7312" y="9099"/>
                  <a:pt x="7301" y="9042"/>
                </a:cubicBezTo>
                <a:cubicBezTo>
                  <a:pt x="7070" y="7493"/>
                  <a:pt x="8275" y="6156"/>
                  <a:pt x="9780" y="6156"/>
                </a:cubicBezTo>
                <a:cubicBezTo>
                  <a:pt x="9911" y="6156"/>
                  <a:pt x="10044" y="6166"/>
                  <a:pt x="10178" y="6187"/>
                </a:cubicBezTo>
                <a:cubicBezTo>
                  <a:pt x="10224" y="6187"/>
                  <a:pt x="10269" y="6199"/>
                  <a:pt x="10315" y="6210"/>
                </a:cubicBezTo>
                <a:cubicBezTo>
                  <a:pt x="10428" y="6233"/>
                  <a:pt x="10542" y="6244"/>
                  <a:pt x="10656" y="6256"/>
                </a:cubicBezTo>
                <a:cubicBezTo>
                  <a:pt x="10711" y="6258"/>
                  <a:pt x="10766" y="6260"/>
                  <a:pt x="10820" y="6260"/>
                </a:cubicBezTo>
                <a:cubicBezTo>
                  <a:pt x="12997" y="6260"/>
                  <a:pt x="14526" y="4066"/>
                  <a:pt x="13738" y="2013"/>
                </a:cubicBezTo>
                <a:cubicBezTo>
                  <a:pt x="13245" y="720"/>
                  <a:pt x="12037" y="0"/>
                  <a:pt x="108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5215281" y="4154011"/>
            <a:ext cx="2616313" cy="2383432"/>
          </a:xfrm>
          <a:custGeom>
            <a:avLst/>
            <a:gdLst/>
            <a:ahLst/>
            <a:cxnLst/>
            <a:rect l="l" t="t" r="r" b="b"/>
            <a:pathLst>
              <a:path w="28311" h="25791" extrusionOk="0">
                <a:moveTo>
                  <a:pt x="14155" y="0"/>
                </a:moveTo>
                <a:cubicBezTo>
                  <a:pt x="10857" y="0"/>
                  <a:pt x="7559" y="1260"/>
                  <a:pt x="5039" y="3779"/>
                </a:cubicBezTo>
                <a:cubicBezTo>
                  <a:pt x="1" y="8818"/>
                  <a:pt x="1" y="16973"/>
                  <a:pt x="5039" y="22011"/>
                </a:cubicBezTo>
                <a:cubicBezTo>
                  <a:pt x="7559" y="24531"/>
                  <a:pt x="10857" y="25790"/>
                  <a:pt x="14155" y="25790"/>
                </a:cubicBezTo>
                <a:cubicBezTo>
                  <a:pt x="17454" y="25790"/>
                  <a:pt x="20752" y="24531"/>
                  <a:pt x="23271" y="22011"/>
                </a:cubicBezTo>
                <a:cubicBezTo>
                  <a:pt x="28310" y="16973"/>
                  <a:pt x="28310" y="8818"/>
                  <a:pt x="23271" y="3779"/>
                </a:cubicBezTo>
                <a:cubicBezTo>
                  <a:pt x="20752" y="1260"/>
                  <a:pt x="17454" y="0"/>
                  <a:pt x="141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3004770" y="1348069"/>
            <a:ext cx="2616221" cy="2383432"/>
          </a:xfrm>
          <a:custGeom>
            <a:avLst/>
            <a:gdLst/>
            <a:ahLst/>
            <a:cxnLst/>
            <a:rect l="l" t="t" r="r" b="b"/>
            <a:pathLst>
              <a:path w="28310" h="25791" extrusionOk="0">
                <a:moveTo>
                  <a:pt x="14155" y="0"/>
                </a:moveTo>
                <a:cubicBezTo>
                  <a:pt x="10856" y="0"/>
                  <a:pt x="7558" y="1260"/>
                  <a:pt x="5039" y="3779"/>
                </a:cubicBezTo>
                <a:cubicBezTo>
                  <a:pt x="0" y="8807"/>
                  <a:pt x="0" y="16973"/>
                  <a:pt x="5039" y="22012"/>
                </a:cubicBezTo>
                <a:cubicBezTo>
                  <a:pt x="7558" y="24531"/>
                  <a:pt x="10856" y="25790"/>
                  <a:pt x="14155" y="25790"/>
                </a:cubicBezTo>
                <a:cubicBezTo>
                  <a:pt x="17453" y="25790"/>
                  <a:pt x="20752" y="24531"/>
                  <a:pt x="23271" y="22012"/>
                </a:cubicBezTo>
                <a:cubicBezTo>
                  <a:pt x="28309" y="16973"/>
                  <a:pt x="28309" y="8807"/>
                  <a:pt x="23271" y="3779"/>
                </a:cubicBezTo>
                <a:cubicBezTo>
                  <a:pt x="20752" y="1260"/>
                  <a:pt x="17453" y="0"/>
                  <a:pt x="141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2955124" y="4510290"/>
            <a:ext cx="1736539" cy="1670833"/>
          </a:xfrm>
          <a:custGeom>
            <a:avLst/>
            <a:gdLst/>
            <a:ahLst/>
            <a:cxnLst/>
            <a:rect l="l" t="t" r="r" b="b"/>
            <a:pathLst>
              <a:path w="18791" h="18080" extrusionOk="0">
                <a:moveTo>
                  <a:pt x="9748" y="0"/>
                </a:moveTo>
                <a:cubicBezTo>
                  <a:pt x="6097" y="0"/>
                  <a:pt x="2799" y="2195"/>
                  <a:pt x="1400" y="5573"/>
                </a:cubicBezTo>
                <a:cubicBezTo>
                  <a:pt x="1" y="8951"/>
                  <a:pt x="774" y="12841"/>
                  <a:pt x="3356" y="15435"/>
                </a:cubicBezTo>
                <a:cubicBezTo>
                  <a:pt x="5091" y="17161"/>
                  <a:pt x="7400" y="18079"/>
                  <a:pt x="9750" y="18079"/>
                </a:cubicBezTo>
                <a:cubicBezTo>
                  <a:pt x="10914" y="18079"/>
                  <a:pt x="12087" y="17854"/>
                  <a:pt x="13206" y="17391"/>
                </a:cubicBezTo>
                <a:cubicBezTo>
                  <a:pt x="16584" y="15992"/>
                  <a:pt x="18790" y="12693"/>
                  <a:pt x="18790" y="9042"/>
                </a:cubicBezTo>
                <a:cubicBezTo>
                  <a:pt x="18790" y="4049"/>
                  <a:pt x="14741" y="0"/>
                  <a:pt x="97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2758650" y="1435832"/>
            <a:ext cx="3108468" cy="3402133"/>
          </a:xfrm>
          <a:custGeom>
            <a:avLst/>
            <a:gdLst/>
            <a:ahLst/>
            <a:cxnLst/>
            <a:rect l="l" t="t" r="r" b="b"/>
            <a:pathLst>
              <a:path w="27332" h="32943" extrusionOk="0">
                <a:moveTo>
                  <a:pt x="19491" y="1"/>
                </a:moveTo>
                <a:cubicBezTo>
                  <a:pt x="19010" y="1"/>
                  <a:pt x="18530" y="186"/>
                  <a:pt x="18165" y="551"/>
                </a:cubicBezTo>
                <a:lnTo>
                  <a:pt x="7132" y="11595"/>
                </a:lnTo>
                <a:cubicBezTo>
                  <a:pt x="6461" y="12266"/>
                  <a:pt x="6393" y="13324"/>
                  <a:pt x="6984" y="14063"/>
                </a:cubicBezTo>
                <a:cubicBezTo>
                  <a:pt x="7352" y="14530"/>
                  <a:pt x="7895" y="14776"/>
                  <a:pt x="8447" y="14776"/>
                </a:cubicBezTo>
                <a:cubicBezTo>
                  <a:pt x="8784" y="14776"/>
                  <a:pt x="9124" y="14685"/>
                  <a:pt x="9430" y="14495"/>
                </a:cubicBezTo>
                <a:lnTo>
                  <a:pt x="9430" y="14495"/>
                </a:lnTo>
                <a:lnTo>
                  <a:pt x="729" y="23196"/>
                </a:lnTo>
                <a:cubicBezTo>
                  <a:pt x="1" y="23924"/>
                  <a:pt x="1" y="25107"/>
                  <a:pt x="729" y="25835"/>
                </a:cubicBezTo>
                <a:cubicBezTo>
                  <a:pt x="1093" y="26199"/>
                  <a:pt x="1570" y="26381"/>
                  <a:pt x="2048" y="26381"/>
                </a:cubicBezTo>
                <a:cubicBezTo>
                  <a:pt x="2526" y="26381"/>
                  <a:pt x="3004" y="26199"/>
                  <a:pt x="3368" y="25835"/>
                </a:cubicBezTo>
                <a:lnTo>
                  <a:pt x="7439" y="21763"/>
                </a:lnTo>
                <a:cubicBezTo>
                  <a:pt x="7790" y="21517"/>
                  <a:pt x="8157" y="21410"/>
                  <a:pt x="8508" y="21410"/>
                </a:cubicBezTo>
                <a:cubicBezTo>
                  <a:pt x="9845" y="21410"/>
                  <a:pt x="10956" y="22962"/>
                  <a:pt x="10055" y="24322"/>
                </a:cubicBezTo>
                <a:lnTo>
                  <a:pt x="4516" y="29861"/>
                </a:lnTo>
                <a:cubicBezTo>
                  <a:pt x="3868" y="30612"/>
                  <a:pt x="3925" y="31749"/>
                  <a:pt x="4641" y="32432"/>
                </a:cubicBezTo>
                <a:cubicBezTo>
                  <a:pt x="5004" y="32771"/>
                  <a:pt x="5468" y="32942"/>
                  <a:pt x="5931" y="32942"/>
                </a:cubicBezTo>
                <a:cubicBezTo>
                  <a:pt x="6398" y="32942"/>
                  <a:pt x="6863" y="32769"/>
                  <a:pt x="7223" y="32420"/>
                </a:cubicBezTo>
                <a:lnTo>
                  <a:pt x="22453" y="17191"/>
                </a:lnTo>
                <a:cubicBezTo>
                  <a:pt x="23078" y="16497"/>
                  <a:pt x="23090" y="15439"/>
                  <a:pt x="22487" y="14734"/>
                </a:cubicBezTo>
                <a:cubicBezTo>
                  <a:pt x="22118" y="14303"/>
                  <a:pt x="21592" y="14078"/>
                  <a:pt x="21061" y="14078"/>
                </a:cubicBezTo>
                <a:cubicBezTo>
                  <a:pt x="20709" y="14078"/>
                  <a:pt x="20354" y="14177"/>
                  <a:pt x="20041" y="14382"/>
                </a:cubicBezTo>
                <a:lnTo>
                  <a:pt x="26604" y="7819"/>
                </a:lnTo>
                <a:cubicBezTo>
                  <a:pt x="27332" y="7091"/>
                  <a:pt x="27332" y="5919"/>
                  <a:pt x="26604" y="5192"/>
                </a:cubicBezTo>
                <a:cubicBezTo>
                  <a:pt x="26240" y="4828"/>
                  <a:pt x="25762" y="4646"/>
                  <a:pt x="25285" y="4646"/>
                </a:cubicBezTo>
                <a:cubicBezTo>
                  <a:pt x="24807" y="4646"/>
                  <a:pt x="24329" y="4828"/>
                  <a:pt x="23965" y="5192"/>
                </a:cubicBezTo>
                <a:lnTo>
                  <a:pt x="20201" y="8956"/>
                </a:lnTo>
                <a:cubicBezTo>
                  <a:pt x="19857" y="9192"/>
                  <a:pt x="19497" y="9295"/>
                  <a:pt x="19151" y="9295"/>
                </a:cubicBezTo>
                <a:cubicBezTo>
                  <a:pt x="17827" y="9295"/>
                  <a:pt x="16716" y="7784"/>
                  <a:pt x="17573" y="6431"/>
                </a:cubicBezTo>
                <a:lnTo>
                  <a:pt x="20803" y="3190"/>
                </a:lnTo>
                <a:cubicBezTo>
                  <a:pt x="21543" y="2462"/>
                  <a:pt x="21543" y="1279"/>
                  <a:pt x="20815" y="551"/>
                </a:cubicBezTo>
                <a:cubicBezTo>
                  <a:pt x="20447" y="183"/>
                  <a:pt x="19968" y="1"/>
                  <a:pt x="194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8905945" y="4409054"/>
            <a:ext cx="1664827" cy="1562063"/>
          </a:xfrm>
          <a:custGeom>
            <a:avLst/>
            <a:gdLst/>
            <a:ahLst/>
            <a:cxnLst/>
            <a:rect l="l" t="t" r="r" b="b"/>
            <a:pathLst>
              <a:path w="18015" h="16903" extrusionOk="0">
                <a:moveTo>
                  <a:pt x="13114" y="0"/>
                </a:moveTo>
                <a:cubicBezTo>
                  <a:pt x="12082" y="0"/>
                  <a:pt x="11038" y="385"/>
                  <a:pt x="10215" y="1204"/>
                </a:cubicBezTo>
                <a:lnTo>
                  <a:pt x="10215" y="1193"/>
                </a:lnTo>
                <a:cubicBezTo>
                  <a:pt x="9384" y="2012"/>
                  <a:pt x="8952" y="3149"/>
                  <a:pt x="9009" y="4320"/>
                </a:cubicBezTo>
                <a:cubicBezTo>
                  <a:pt x="9020" y="4480"/>
                  <a:pt x="9032" y="4628"/>
                  <a:pt x="9054" y="4787"/>
                </a:cubicBezTo>
                <a:cubicBezTo>
                  <a:pt x="9066" y="4832"/>
                  <a:pt x="9077" y="4889"/>
                  <a:pt x="9089" y="4935"/>
                </a:cubicBezTo>
                <a:cubicBezTo>
                  <a:pt x="9423" y="6986"/>
                  <a:pt x="7823" y="8787"/>
                  <a:pt x="5829" y="8787"/>
                </a:cubicBezTo>
                <a:cubicBezTo>
                  <a:pt x="5655" y="8787"/>
                  <a:pt x="5479" y="8773"/>
                  <a:pt x="5301" y="8745"/>
                </a:cubicBezTo>
                <a:cubicBezTo>
                  <a:pt x="5244" y="8733"/>
                  <a:pt x="5187" y="8722"/>
                  <a:pt x="5131" y="8711"/>
                </a:cubicBezTo>
                <a:cubicBezTo>
                  <a:pt x="4971" y="8688"/>
                  <a:pt x="4823" y="8677"/>
                  <a:pt x="4676" y="8665"/>
                </a:cubicBezTo>
                <a:cubicBezTo>
                  <a:pt x="4602" y="8661"/>
                  <a:pt x="4529" y="8659"/>
                  <a:pt x="4456" y="8659"/>
                </a:cubicBezTo>
                <a:cubicBezTo>
                  <a:pt x="2835" y="8659"/>
                  <a:pt x="1359" y="9619"/>
                  <a:pt x="695" y="11111"/>
                </a:cubicBezTo>
                <a:cubicBezTo>
                  <a:pt x="1" y="12669"/>
                  <a:pt x="342" y="14489"/>
                  <a:pt x="1548" y="15694"/>
                </a:cubicBezTo>
                <a:cubicBezTo>
                  <a:pt x="2338" y="16484"/>
                  <a:pt x="3396" y="16903"/>
                  <a:pt x="4470" y="16903"/>
                </a:cubicBezTo>
                <a:cubicBezTo>
                  <a:pt x="5035" y="16903"/>
                  <a:pt x="5605" y="16787"/>
                  <a:pt x="6143" y="16547"/>
                </a:cubicBezTo>
                <a:cubicBezTo>
                  <a:pt x="7701" y="15853"/>
                  <a:pt x="8668" y="14272"/>
                  <a:pt x="8577" y="12578"/>
                </a:cubicBezTo>
                <a:cubicBezTo>
                  <a:pt x="8577" y="12430"/>
                  <a:pt x="8554" y="12293"/>
                  <a:pt x="8531" y="12146"/>
                </a:cubicBezTo>
                <a:cubicBezTo>
                  <a:pt x="8520" y="12077"/>
                  <a:pt x="8509" y="12009"/>
                  <a:pt x="8497" y="11929"/>
                </a:cubicBezTo>
                <a:cubicBezTo>
                  <a:pt x="8193" y="9886"/>
                  <a:pt x="9781" y="8114"/>
                  <a:pt x="11767" y="8114"/>
                </a:cubicBezTo>
                <a:cubicBezTo>
                  <a:pt x="11937" y="8114"/>
                  <a:pt x="12110" y="8127"/>
                  <a:pt x="12285" y="8153"/>
                </a:cubicBezTo>
                <a:cubicBezTo>
                  <a:pt x="12341" y="8165"/>
                  <a:pt x="12410" y="8176"/>
                  <a:pt x="12478" y="8199"/>
                </a:cubicBezTo>
                <a:cubicBezTo>
                  <a:pt x="12626" y="8222"/>
                  <a:pt x="12774" y="8233"/>
                  <a:pt x="12922" y="8244"/>
                </a:cubicBezTo>
                <a:cubicBezTo>
                  <a:pt x="12993" y="8248"/>
                  <a:pt x="13064" y="8250"/>
                  <a:pt x="13134" y="8250"/>
                </a:cubicBezTo>
                <a:cubicBezTo>
                  <a:pt x="15992" y="8250"/>
                  <a:pt x="18014" y="5357"/>
                  <a:pt x="16971" y="2648"/>
                </a:cubicBezTo>
                <a:cubicBezTo>
                  <a:pt x="16318" y="947"/>
                  <a:pt x="14732" y="0"/>
                  <a:pt x="131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4016879" y="4073113"/>
            <a:ext cx="2232613" cy="2618347"/>
          </a:xfrm>
          <a:custGeom>
            <a:avLst/>
            <a:gdLst/>
            <a:ahLst/>
            <a:cxnLst/>
            <a:rect l="l" t="t" r="r" b="b"/>
            <a:pathLst>
              <a:path w="24159" h="28333" extrusionOk="0">
                <a:moveTo>
                  <a:pt x="22111" y="0"/>
                </a:moveTo>
                <a:cubicBezTo>
                  <a:pt x="21634" y="0"/>
                  <a:pt x="21156" y="182"/>
                  <a:pt x="20792" y="546"/>
                </a:cubicBezTo>
                <a:lnTo>
                  <a:pt x="18517" y="2821"/>
                </a:lnTo>
                <a:cubicBezTo>
                  <a:pt x="19063" y="1456"/>
                  <a:pt x="17961" y="260"/>
                  <a:pt x="16768" y="260"/>
                </a:cubicBezTo>
                <a:cubicBezTo>
                  <a:pt x="16320" y="260"/>
                  <a:pt x="15860" y="428"/>
                  <a:pt x="15469" y="819"/>
                </a:cubicBezTo>
                <a:lnTo>
                  <a:pt x="729" y="15571"/>
                </a:lnTo>
                <a:cubicBezTo>
                  <a:pt x="1" y="16299"/>
                  <a:pt x="1" y="17470"/>
                  <a:pt x="729" y="18198"/>
                </a:cubicBezTo>
                <a:cubicBezTo>
                  <a:pt x="1094" y="18558"/>
                  <a:pt x="1571" y="18740"/>
                  <a:pt x="2048" y="18740"/>
                </a:cubicBezTo>
                <a:cubicBezTo>
                  <a:pt x="2521" y="18740"/>
                  <a:pt x="2993" y="18561"/>
                  <a:pt x="3356" y="18198"/>
                </a:cubicBezTo>
                <a:lnTo>
                  <a:pt x="4641" y="16924"/>
                </a:lnTo>
                <a:cubicBezTo>
                  <a:pt x="4880" y="16829"/>
                  <a:pt x="5117" y="16785"/>
                  <a:pt x="5344" y="16785"/>
                </a:cubicBezTo>
                <a:cubicBezTo>
                  <a:pt x="6716" y="16785"/>
                  <a:pt x="7740" y="18369"/>
                  <a:pt x="6882" y="19677"/>
                </a:cubicBezTo>
                <a:lnTo>
                  <a:pt x="1343" y="25227"/>
                </a:lnTo>
                <a:cubicBezTo>
                  <a:pt x="683" y="25955"/>
                  <a:pt x="706" y="27092"/>
                  <a:pt x="1411" y="27786"/>
                </a:cubicBezTo>
                <a:cubicBezTo>
                  <a:pt x="1775" y="28150"/>
                  <a:pt x="2253" y="28332"/>
                  <a:pt x="2730" y="28332"/>
                </a:cubicBezTo>
                <a:cubicBezTo>
                  <a:pt x="3208" y="28332"/>
                  <a:pt x="3686" y="28150"/>
                  <a:pt x="4050" y="27786"/>
                </a:cubicBezTo>
                <a:lnTo>
                  <a:pt x="19279" y="12557"/>
                </a:lnTo>
                <a:cubicBezTo>
                  <a:pt x="19905" y="11863"/>
                  <a:pt x="19916" y="10805"/>
                  <a:pt x="19313" y="10100"/>
                </a:cubicBezTo>
                <a:cubicBezTo>
                  <a:pt x="18944" y="9669"/>
                  <a:pt x="18419" y="9444"/>
                  <a:pt x="17888" y="9444"/>
                </a:cubicBezTo>
                <a:cubicBezTo>
                  <a:pt x="17536" y="9444"/>
                  <a:pt x="17181" y="9543"/>
                  <a:pt x="16868" y="9747"/>
                </a:cubicBezTo>
                <a:lnTo>
                  <a:pt x="23431" y="3196"/>
                </a:lnTo>
                <a:cubicBezTo>
                  <a:pt x="24159" y="2468"/>
                  <a:pt x="24159" y="1274"/>
                  <a:pt x="23431" y="546"/>
                </a:cubicBezTo>
                <a:cubicBezTo>
                  <a:pt x="23067" y="182"/>
                  <a:pt x="22589" y="0"/>
                  <a:pt x="2211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5011243" y="1132101"/>
            <a:ext cx="4641644" cy="4915465"/>
          </a:xfrm>
          <a:custGeom>
            <a:avLst/>
            <a:gdLst/>
            <a:ahLst/>
            <a:cxnLst/>
            <a:rect l="l" t="t" r="r" b="b"/>
            <a:pathLst>
              <a:path w="50227" h="53190" extrusionOk="0">
                <a:moveTo>
                  <a:pt x="34880" y="0"/>
                </a:moveTo>
                <a:cubicBezTo>
                  <a:pt x="34159" y="0"/>
                  <a:pt x="33439" y="276"/>
                  <a:pt x="32893" y="828"/>
                </a:cubicBezTo>
                <a:lnTo>
                  <a:pt x="22100" y="11621"/>
                </a:lnTo>
                <a:cubicBezTo>
                  <a:pt x="22395" y="10393"/>
                  <a:pt x="21850" y="9119"/>
                  <a:pt x="20746" y="8494"/>
                </a:cubicBezTo>
                <a:cubicBezTo>
                  <a:pt x="20317" y="8252"/>
                  <a:pt x="19843" y="8133"/>
                  <a:pt x="19372" y="8133"/>
                </a:cubicBezTo>
                <a:cubicBezTo>
                  <a:pt x="18645" y="8133"/>
                  <a:pt x="17925" y="8415"/>
                  <a:pt x="17380" y="8960"/>
                </a:cubicBezTo>
                <a:lnTo>
                  <a:pt x="8406" y="17934"/>
                </a:lnTo>
                <a:lnTo>
                  <a:pt x="1104" y="25236"/>
                </a:lnTo>
                <a:cubicBezTo>
                  <a:pt x="1" y="26339"/>
                  <a:pt x="1" y="28113"/>
                  <a:pt x="1104" y="29216"/>
                </a:cubicBezTo>
                <a:cubicBezTo>
                  <a:pt x="1655" y="29768"/>
                  <a:pt x="2375" y="30044"/>
                  <a:pt x="3094" y="30044"/>
                </a:cubicBezTo>
                <a:cubicBezTo>
                  <a:pt x="3814" y="30044"/>
                  <a:pt x="4533" y="29768"/>
                  <a:pt x="5085" y="29216"/>
                </a:cubicBezTo>
                <a:lnTo>
                  <a:pt x="5483" y="28818"/>
                </a:lnTo>
                <a:cubicBezTo>
                  <a:pt x="5726" y="28757"/>
                  <a:pt x="5964" y="28728"/>
                  <a:pt x="6195" y="28728"/>
                </a:cubicBezTo>
                <a:cubicBezTo>
                  <a:pt x="8225" y="28728"/>
                  <a:pt x="9684" y="30960"/>
                  <a:pt x="8622" y="32890"/>
                </a:cubicBezTo>
                <a:lnTo>
                  <a:pt x="5801" y="35722"/>
                </a:lnTo>
                <a:cubicBezTo>
                  <a:pt x="4698" y="36814"/>
                  <a:pt x="4698" y="38600"/>
                  <a:pt x="5801" y="39692"/>
                </a:cubicBezTo>
                <a:cubicBezTo>
                  <a:pt x="6354" y="40245"/>
                  <a:pt x="7076" y="40521"/>
                  <a:pt x="7797" y="40521"/>
                </a:cubicBezTo>
                <a:cubicBezTo>
                  <a:pt x="8515" y="40521"/>
                  <a:pt x="9232" y="40248"/>
                  <a:pt x="9782" y="39703"/>
                </a:cubicBezTo>
                <a:lnTo>
                  <a:pt x="17368" y="32117"/>
                </a:lnTo>
                <a:cubicBezTo>
                  <a:pt x="17863" y="31751"/>
                  <a:pt x="18443" y="31572"/>
                  <a:pt x="19021" y="31572"/>
                </a:cubicBezTo>
                <a:cubicBezTo>
                  <a:pt x="19720" y="31572"/>
                  <a:pt x="20416" y="31834"/>
                  <a:pt x="20951" y="32344"/>
                </a:cubicBezTo>
                <a:cubicBezTo>
                  <a:pt x="21941" y="33277"/>
                  <a:pt x="22111" y="34778"/>
                  <a:pt x="21372" y="35916"/>
                </a:cubicBezTo>
                <a:lnTo>
                  <a:pt x="15878" y="41409"/>
                </a:lnTo>
                <a:cubicBezTo>
                  <a:pt x="14786" y="42512"/>
                  <a:pt x="14786" y="44287"/>
                  <a:pt x="15878" y="45390"/>
                </a:cubicBezTo>
                <a:cubicBezTo>
                  <a:pt x="16430" y="45942"/>
                  <a:pt x="17152" y="46217"/>
                  <a:pt x="17873" y="46217"/>
                </a:cubicBezTo>
                <a:cubicBezTo>
                  <a:pt x="18594" y="46217"/>
                  <a:pt x="19313" y="45942"/>
                  <a:pt x="19859" y="45390"/>
                </a:cubicBezTo>
                <a:lnTo>
                  <a:pt x="25546" y="39703"/>
                </a:lnTo>
                <a:cubicBezTo>
                  <a:pt x="26026" y="39368"/>
                  <a:pt x="26580" y="39205"/>
                  <a:pt x="27133" y="39205"/>
                </a:cubicBezTo>
                <a:cubicBezTo>
                  <a:pt x="27838" y="39205"/>
                  <a:pt x="28541" y="39471"/>
                  <a:pt x="29083" y="39987"/>
                </a:cubicBezTo>
                <a:cubicBezTo>
                  <a:pt x="30039" y="40909"/>
                  <a:pt x="30221" y="42376"/>
                  <a:pt x="29515" y="43513"/>
                </a:cubicBezTo>
                <a:lnTo>
                  <a:pt x="24636" y="48381"/>
                </a:lnTo>
                <a:cubicBezTo>
                  <a:pt x="23544" y="49485"/>
                  <a:pt x="23544" y="51270"/>
                  <a:pt x="24636" y="52362"/>
                </a:cubicBezTo>
                <a:cubicBezTo>
                  <a:pt x="25188" y="52914"/>
                  <a:pt x="25910" y="53190"/>
                  <a:pt x="26631" y="53190"/>
                </a:cubicBezTo>
                <a:cubicBezTo>
                  <a:pt x="27352" y="53190"/>
                  <a:pt x="28071" y="52914"/>
                  <a:pt x="28617" y="52362"/>
                </a:cubicBezTo>
                <a:lnTo>
                  <a:pt x="45268" y="35711"/>
                </a:lnTo>
                <a:cubicBezTo>
                  <a:pt x="46280" y="34699"/>
                  <a:pt x="46371" y="33095"/>
                  <a:pt x="45484" y="31980"/>
                </a:cubicBezTo>
                <a:cubicBezTo>
                  <a:pt x="44928" y="31283"/>
                  <a:pt x="44110" y="30913"/>
                  <a:pt x="43279" y="30913"/>
                </a:cubicBezTo>
                <a:cubicBezTo>
                  <a:pt x="42768" y="30913"/>
                  <a:pt x="42251" y="31053"/>
                  <a:pt x="41788" y="31343"/>
                </a:cubicBezTo>
                <a:lnTo>
                  <a:pt x="49135" y="24007"/>
                </a:lnTo>
                <a:cubicBezTo>
                  <a:pt x="50227" y="22904"/>
                  <a:pt x="50227" y="21118"/>
                  <a:pt x="49124" y="20026"/>
                </a:cubicBezTo>
                <a:cubicBezTo>
                  <a:pt x="48578" y="19475"/>
                  <a:pt x="47858" y="19199"/>
                  <a:pt x="47138" y="19199"/>
                </a:cubicBezTo>
                <a:cubicBezTo>
                  <a:pt x="46417" y="19199"/>
                  <a:pt x="45695" y="19475"/>
                  <a:pt x="45143" y="20026"/>
                </a:cubicBezTo>
                <a:lnTo>
                  <a:pt x="44790" y="20379"/>
                </a:lnTo>
                <a:cubicBezTo>
                  <a:pt x="44307" y="20713"/>
                  <a:pt x="43749" y="20877"/>
                  <a:pt x="43195" y="20877"/>
                </a:cubicBezTo>
                <a:cubicBezTo>
                  <a:pt x="42484" y="20877"/>
                  <a:pt x="41779" y="20607"/>
                  <a:pt x="41242" y="20083"/>
                </a:cubicBezTo>
                <a:cubicBezTo>
                  <a:pt x="40286" y="19151"/>
                  <a:pt x="40116" y="17672"/>
                  <a:pt x="40844" y="16546"/>
                </a:cubicBezTo>
                <a:lnTo>
                  <a:pt x="44040" y="13350"/>
                </a:lnTo>
                <a:cubicBezTo>
                  <a:pt x="45132" y="12247"/>
                  <a:pt x="45132" y="10461"/>
                  <a:pt x="44028" y="9369"/>
                </a:cubicBezTo>
                <a:cubicBezTo>
                  <a:pt x="43482" y="8818"/>
                  <a:pt x="42763" y="8542"/>
                  <a:pt x="42044" y="8542"/>
                </a:cubicBezTo>
                <a:cubicBezTo>
                  <a:pt x="41324" y="8542"/>
                  <a:pt x="40605" y="8818"/>
                  <a:pt x="40059" y="9369"/>
                </a:cubicBezTo>
                <a:lnTo>
                  <a:pt x="34850" y="14578"/>
                </a:lnTo>
                <a:cubicBezTo>
                  <a:pt x="34350" y="14940"/>
                  <a:pt x="33764" y="15120"/>
                  <a:pt x="33180" y="15120"/>
                </a:cubicBezTo>
                <a:cubicBezTo>
                  <a:pt x="32514" y="15120"/>
                  <a:pt x="31851" y="14886"/>
                  <a:pt x="31324" y="14419"/>
                </a:cubicBezTo>
                <a:cubicBezTo>
                  <a:pt x="30334" y="13555"/>
                  <a:pt x="30084" y="12110"/>
                  <a:pt x="30721" y="10950"/>
                </a:cubicBezTo>
                <a:lnTo>
                  <a:pt x="36874" y="4808"/>
                </a:lnTo>
                <a:cubicBezTo>
                  <a:pt x="37966" y="3705"/>
                  <a:pt x="37966" y="1931"/>
                  <a:pt x="36874" y="828"/>
                </a:cubicBezTo>
                <a:cubicBezTo>
                  <a:pt x="36323" y="276"/>
                  <a:pt x="35600" y="0"/>
                  <a:pt x="348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2539100" y="2340219"/>
            <a:ext cx="1335280" cy="1185571"/>
          </a:xfrm>
          <a:custGeom>
            <a:avLst/>
            <a:gdLst/>
            <a:ahLst/>
            <a:cxnLst/>
            <a:rect l="l" t="t" r="r" b="b"/>
            <a:pathLst>
              <a:path w="14449" h="12829" extrusionOk="0">
                <a:moveTo>
                  <a:pt x="10737" y="1"/>
                </a:moveTo>
                <a:cubicBezTo>
                  <a:pt x="9951" y="1"/>
                  <a:pt x="9156" y="293"/>
                  <a:pt x="8531" y="914"/>
                </a:cubicBezTo>
                <a:cubicBezTo>
                  <a:pt x="7905" y="1540"/>
                  <a:pt x="7575" y="2404"/>
                  <a:pt x="7621" y="3291"/>
                </a:cubicBezTo>
                <a:cubicBezTo>
                  <a:pt x="7621" y="3416"/>
                  <a:pt x="7632" y="3530"/>
                  <a:pt x="7655" y="3644"/>
                </a:cubicBezTo>
                <a:cubicBezTo>
                  <a:pt x="7666" y="3689"/>
                  <a:pt x="7666" y="3723"/>
                  <a:pt x="7678" y="3757"/>
                </a:cubicBezTo>
                <a:cubicBezTo>
                  <a:pt x="7929" y="5319"/>
                  <a:pt x="6714" y="6677"/>
                  <a:pt x="5205" y="6677"/>
                </a:cubicBezTo>
                <a:cubicBezTo>
                  <a:pt x="5076" y="6677"/>
                  <a:pt x="4944" y="6667"/>
                  <a:pt x="4812" y="6646"/>
                </a:cubicBezTo>
                <a:cubicBezTo>
                  <a:pt x="4766" y="6646"/>
                  <a:pt x="4721" y="6624"/>
                  <a:pt x="4675" y="6612"/>
                </a:cubicBezTo>
                <a:cubicBezTo>
                  <a:pt x="4491" y="6582"/>
                  <a:pt x="4310" y="6568"/>
                  <a:pt x="4135" y="6568"/>
                </a:cubicBezTo>
                <a:cubicBezTo>
                  <a:pt x="1540" y="6568"/>
                  <a:pt x="0" y="9731"/>
                  <a:pt x="1843" y="11787"/>
                </a:cubicBezTo>
                <a:cubicBezTo>
                  <a:pt x="2443" y="12466"/>
                  <a:pt x="3300" y="12829"/>
                  <a:pt x="4172" y="12829"/>
                </a:cubicBezTo>
                <a:cubicBezTo>
                  <a:pt x="4572" y="12829"/>
                  <a:pt x="4975" y="12752"/>
                  <a:pt x="5358" y="12595"/>
                </a:cubicBezTo>
                <a:cubicBezTo>
                  <a:pt x="6586" y="12083"/>
                  <a:pt x="7359" y="10866"/>
                  <a:pt x="7291" y="9535"/>
                </a:cubicBezTo>
                <a:cubicBezTo>
                  <a:pt x="7291" y="9433"/>
                  <a:pt x="7280" y="9319"/>
                  <a:pt x="7257" y="9217"/>
                </a:cubicBezTo>
                <a:cubicBezTo>
                  <a:pt x="7246" y="9160"/>
                  <a:pt x="7234" y="9103"/>
                  <a:pt x="7223" y="9046"/>
                </a:cubicBezTo>
                <a:cubicBezTo>
                  <a:pt x="6993" y="7507"/>
                  <a:pt x="8198" y="6161"/>
                  <a:pt x="9705" y="6161"/>
                </a:cubicBezTo>
                <a:cubicBezTo>
                  <a:pt x="9835" y="6161"/>
                  <a:pt x="9967" y="6171"/>
                  <a:pt x="10100" y="6191"/>
                </a:cubicBezTo>
                <a:cubicBezTo>
                  <a:pt x="10146" y="6191"/>
                  <a:pt x="10191" y="6203"/>
                  <a:pt x="10237" y="6214"/>
                </a:cubicBezTo>
                <a:cubicBezTo>
                  <a:pt x="10351" y="6237"/>
                  <a:pt x="10464" y="6248"/>
                  <a:pt x="10578" y="6260"/>
                </a:cubicBezTo>
                <a:cubicBezTo>
                  <a:pt x="10633" y="6262"/>
                  <a:pt x="10688" y="6264"/>
                  <a:pt x="10742" y="6264"/>
                </a:cubicBezTo>
                <a:cubicBezTo>
                  <a:pt x="12919" y="6264"/>
                  <a:pt x="14448" y="4070"/>
                  <a:pt x="13660" y="2006"/>
                </a:cubicBezTo>
                <a:cubicBezTo>
                  <a:pt x="13168" y="716"/>
                  <a:pt x="11964" y="1"/>
                  <a:pt x="107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7707304" y="4600834"/>
            <a:ext cx="1664733" cy="1562895"/>
          </a:xfrm>
          <a:custGeom>
            <a:avLst/>
            <a:gdLst/>
            <a:ahLst/>
            <a:cxnLst/>
            <a:rect l="l" t="t" r="r" b="b"/>
            <a:pathLst>
              <a:path w="18014" h="16912" extrusionOk="0">
                <a:moveTo>
                  <a:pt x="13113" y="1"/>
                </a:moveTo>
                <a:cubicBezTo>
                  <a:pt x="12084" y="1"/>
                  <a:pt x="11043" y="384"/>
                  <a:pt x="10225" y="1201"/>
                </a:cubicBezTo>
                <a:lnTo>
                  <a:pt x="10214" y="1201"/>
                </a:lnTo>
                <a:cubicBezTo>
                  <a:pt x="9395" y="2032"/>
                  <a:pt x="8951" y="3169"/>
                  <a:pt x="9008" y="4329"/>
                </a:cubicBezTo>
                <a:cubicBezTo>
                  <a:pt x="9020" y="4488"/>
                  <a:pt x="9042" y="4648"/>
                  <a:pt x="9065" y="4795"/>
                </a:cubicBezTo>
                <a:cubicBezTo>
                  <a:pt x="9076" y="4852"/>
                  <a:pt x="9088" y="4898"/>
                  <a:pt x="9088" y="4955"/>
                </a:cubicBezTo>
                <a:cubicBezTo>
                  <a:pt x="9423" y="6995"/>
                  <a:pt x="7822" y="8795"/>
                  <a:pt x="5828" y="8795"/>
                </a:cubicBezTo>
                <a:cubicBezTo>
                  <a:pt x="5655" y="8795"/>
                  <a:pt x="5479" y="8782"/>
                  <a:pt x="5300" y="8753"/>
                </a:cubicBezTo>
                <a:cubicBezTo>
                  <a:pt x="5244" y="8742"/>
                  <a:pt x="5187" y="8731"/>
                  <a:pt x="5130" y="8719"/>
                </a:cubicBezTo>
                <a:cubicBezTo>
                  <a:pt x="4982" y="8697"/>
                  <a:pt x="4823" y="8674"/>
                  <a:pt x="4675" y="8674"/>
                </a:cubicBezTo>
                <a:cubicBezTo>
                  <a:pt x="4601" y="8670"/>
                  <a:pt x="4528" y="8668"/>
                  <a:pt x="4456" y="8668"/>
                </a:cubicBezTo>
                <a:cubicBezTo>
                  <a:pt x="2835" y="8668"/>
                  <a:pt x="1358" y="9628"/>
                  <a:pt x="694" y="11119"/>
                </a:cubicBezTo>
                <a:cubicBezTo>
                  <a:pt x="0" y="12677"/>
                  <a:pt x="341" y="14497"/>
                  <a:pt x="1547" y="15703"/>
                </a:cubicBezTo>
                <a:cubicBezTo>
                  <a:pt x="2337" y="16493"/>
                  <a:pt x="3395" y="16911"/>
                  <a:pt x="4469" y="16911"/>
                </a:cubicBezTo>
                <a:cubicBezTo>
                  <a:pt x="5034" y="16911"/>
                  <a:pt x="5604" y="16795"/>
                  <a:pt x="6142" y="16556"/>
                </a:cubicBezTo>
                <a:cubicBezTo>
                  <a:pt x="7700" y="15862"/>
                  <a:pt x="8667" y="14281"/>
                  <a:pt x="8587" y="12586"/>
                </a:cubicBezTo>
                <a:cubicBezTo>
                  <a:pt x="8576" y="12439"/>
                  <a:pt x="8565" y="12291"/>
                  <a:pt x="8542" y="12143"/>
                </a:cubicBezTo>
                <a:cubicBezTo>
                  <a:pt x="8519" y="12075"/>
                  <a:pt x="8508" y="12006"/>
                  <a:pt x="8496" y="11927"/>
                </a:cubicBezTo>
                <a:cubicBezTo>
                  <a:pt x="8193" y="9894"/>
                  <a:pt x="9790" y="8122"/>
                  <a:pt x="11769" y="8122"/>
                </a:cubicBezTo>
                <a:cubicBezTo>
                  <a:pt x="11938" y="8122"/>
                  <a:pt x="12110" y="8135"/>
                  <a:pt x="12284" y="8162"/>
                </a:cubicBezTo>
                <a:cubicBezTo>
                  <a:pt x="12352" y="8173"/>
                  <a:pt x="12409" y="8185"/>
                  <a:pt x="12477" y="8196"/>
                </a:cubicBezTo>
                <a:cubicBezTo>
                  <a:pt x="12625" y="8219"/>
                  <a:pt x="12773" y="8230"/>
                  <a:pt x="12921" y="8242"/>
                </a:cubicBezTo>
                <a:cubicBezTo>
                  <a:pt x="12993" y="8245"/>
                  <a:pt x="13064" y="8247"/>
                  <a:pt x="13135" y="8247"/>
                </a:cubicBezTo>
                <a:cubicBezTo>
                  <a:pt x="16002" y="8247"/>
                  <a:pt x="18013" y="5365"/>
                  <a:pt x="16970" y="2646"/>
                </a:cubicBezTo>
                <a:cubicBezTo>
                  <a:pt x="16323" y="949"/>
                  <a:pt x="14732" y="1"/>
                  <a:pt x="131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6784467" y="5135168"/>
            <a:ext cx="387859" cy="340081"/>
          </a:xfrm>
          <a:custGeom>
            <a:avLst/>
            <a:gdLst/>
            <a:ahLst/>
            <a:cxnLst/>
            <a:rect l="l" t="t" r="r" b="b"/>
            <a:pathLst>
              <a:path w="4197" h="3680" extrusionOk="0">
                <a:moveTo>
                  <a:pt x="2094" y="0"/>
                </a:moveTo>
                <a:cubicBezTo>
                  <a:pt x="1744" y="0"/>
                  <a:pt x="1391" y="100"/>
                  <a:pt x="1081" y="310"/>
                </a:cubicBezTo>
                <a:cubicBezTo>
                  <a:pt x="239" y="867"/>
                  <a:pt x="0" y="2005"/>
                  <a:pt x="569" y="2858"/>
                </a:cubicBezTo>
                <a:cubicBezTo>
                  <a:pt x="920" y="3388"/>
                  <a:pt x="1502" y="3680"/>
                  <a:pt x="2098" y="3680"/>
                </a:cubicBezTo>
                <a:cubicBezTo>
                  <a:pt x="2447" y="3680"/>
                  <a:pt x="2801" y="3580"/>
                  <a:pt x="3116" y="3370"/>
                </a:cubicBezTo>
                <a:cubicBezTo>
                  <a:pt x="3958" y="2812"/>
                  <a:pt x="4197" y="1675"/>
                  <a:pt x="3628" y="822"/>
                </a:cubicBezTo>
                <a:cubicBezTo>
                  <a:pt x="3277" y="291"/>
                  <a:pt x="2690" y="0"/>
                  <a:pt x="2094" y="0"/>
                </a:cubicBezTo>
                <a:close/>
              </a:path>
            </a:pathLst>
          </a:custGeom>
          <a:solidFill>
            <a:srgbClr val="BB78A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6784452" y="2579755"/>
            <a:ext cx="2232613" cy="2617885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5448543" y="2153453"/>
            <a:ext cx="775717" cy="719068"/>
          </a:xfrm>
          <a:custGeom>
            <a:avLst/>
            <a:gdLst/>
            <a:ahLst/>
            <a:cxnLst/>
            <a:rect l="l" t="t" r="r" b="b"/>
            <a:pathLst>
              <a:path w="8394" h="7781" extrusionOk="0">
                <a:moveTo>
                  <a:pt x="4194" y="1"/>
                </a:moveTo>
                <a:cubicBezTo>
                  <a:pt x="2335" y="1"/>
                  <a:pt x="690" y="1338"/>
                  <a:pt x="364" y="3231"/>
                </a:cubicBezTo>
                <a:cubicBezTo>
                  <a:pt x="0" y="5346"/>
                  <a:pt x="1422" y="7359"/>
                  <a:pt x="3537" y="7723"/>
                </a:cubicBezTo>
                <a:cubicBezTo>
                  <a:pt x="3760" y="7762"/>
                  <a:pt x="3982" y="7780"/>
                  <a:pt x="4200" y="7780"/>
                </a:cubicBezTo>
                <a:cubicBezTo>
                  <a:pt x="6058" y="7780"/>
                  <a:pt x="7704" y="6443"/>
                  <a:pt x="8030" y="4550"/>
                </a:cubicBezTo>
                <a:cubicBezTo>
                  <a:pt x="8394" y="2435"/>
                  <a:pt x="6972" y="421"/>
                  <a:pt x="4857" y="57"/>
                </a:cubicBezTo>
                <a:cubicBezTo>
                  <a:pt x="4634" y="19"/>
                  <a:pt x="4412" y="1"/>
                  <a:pt x="4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3097275" y="5913195"/>
            <a:ext cx="524168" cy="448575"/>
          </a:xfrm>
          <a:custGeom>
            <a:avLst/>
            <a:gdLst/>
            <a:ahLst/>
            <a:cxnLst/>
            <a:rect l="l" t="t" r="r" b="b"/>
            <a:pathLst>
              <a:path w="5672" h="4854" extrusionOk="0">
                <a:moveTo>
                  <a:pt x="3253" y="1"/>
                </a:moveTo>
                <a:cubicBezTo>
                  <a:pt x="1081" y="1"/>
                  <a:pt x="0" y="2605"/>
                  <a:pt x="1524" y="4141"/>
                </a:cubicBezTo>
                <a:cubicBezTo>
                  <a:pt x="2020" y="4633"/>
                  <a:pt x="2629" y="4854"/>
                  <a:pt x="3226" y="4854"/>
                </a:cubicBezTo>
                <a:cubicBezTo>
                  <a:pt x="4476" y="4854"/>
                  <a:pt x="5672" y="3886"/>
                  <a:pt x="5664" y="2423"/>
                </a:cubicBezTo>
                <a:cubicBezTo>
                  <a:pt x="5664" y="1081"/>
                  <a:pt x="4584" y="1"/>
                  <a:pt x="32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2176290" y="4837966"/>
            <a:ext cx="971356" cy="934484"/>
          </a:xfrm>
          <a:custGeom>
            <a:avLst/>
            <a:gdLst/>
            <a:ahLst/>
            <a:cxnLst/>
            <a:rect l="l" t="t" r="r" b="b"/>
            <a:pathLst>
              <a:path w="10511" h="10112" extrusionOk="0">
                <a:moveTo>
                  <a:pt x="5449" y="1"/>
                </a:moveTo>
                <a:cubicBezTo>
                  <a:pt x="3402" y="1"/>
                  <a:pt x="1559" y="1229"/>
                  <a:pt x="774" y="3117"/>
                </a:cubicBezTo>
                <a:cubicBezTo>
                  <a:pt x="1" y="5005"/>
                  <a:pt x="433" y="7189"/>
                  <a:pt x="1878" y="8633"/>
                </a:cubicBezTo>
                <a:cubicBezTo>
                  <a:pt x="2843" y="9599"/>
                  <a:pt x="4133" y="10112"/>
                  <a:pt x="5447" y="10112"/>
                </a:cubicBezTo>
                <a:cubicBezTo>
                  <a:pt x="6099" y="10112"/>
                  <a:pt x="6756" y="9985"/>
                  <a:pt x="7382" y="9725"/>
                </a:cubicBezTo>
                <a:cubicBezTo>
                  <a:pt x="9282" y="8952"/>
                  <a:pt x="10510" y="7098"/>
                  <a:pt x="10510" y="5062"/>
                </a:cubicBezTo>
                <a:cubicBezTo>
                  <a:pt x="10510" y="2264"/>
                  <a:pt x="8247" y="1"/>
                  <a:pt x="54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1150884" y="3252769"/>
            <a:ext cx="9890168" cy="2263267"/>
          </a:xfrm>
          <a:custGeom>
            <a:avLst/>
            <a:gdLst/>
            <a:ahLst/>
            <a:cxnLst/>
            <a:rect l="l" t="t" r="r" b="b"/>
            <a:pathLst>
              <a:path w="44393" h="34909" extrusionOk="0">
                <a:moveTo>
                  <a:pt x="7879" y="1"/>
                </a:moveTo>
                <a:cubicBezTo>
                  <a:pt x="3061" y="1"/>
                  <a:pt x="1" y="2830"/>
                  <a:pt x="1" y="15539"/>
                </a:cubicBezTo>
                <a:cubicBezTo>
                  <a:pt x="1" y="27800"/>
                  <a:pt x="9942" y="34908"/>
                  <a:pt x="22202" y="34908"/>
                </a:cubicBezTo>
                <a:cubicBezTo>
                  <a:pt x="34452" y="34908"/>
                  <a:pt x="44393" y="27800"/>
                  <a:pt x="44393" y="15539"/>
                </a:cubicBezTo>
                <a:cubicBezTo>
                  <a:pt x="44393" y="3112"/>
                  <a:pt x="40977" y="540"/>
                  <a:pt x="35683" y="540"/>
                </a:cubicBezTo>
                <a:cubicBezTo>
                  <a:pt x="31946" y="540"/>
                  <a:pt x="27272" y="1822"/>
                  <a:pt x="22202" y="1822"/>
                </a:cubicBezTo>
                <a:cubicBezTo>
                  <a:pt x="16744" y="1822"/>
                  <a:pt x="11746" y="1"/>
                  <a:pt x="78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7048404" y="2735228"/>
            <a:ext cx="1086873" cy="1046673"/>
          </a:xfrm>
          <a:custGeom>
            <a:avLst/>
            <a:gdLst/>
            <a:ahLst/>
            <a:cxnLst/>
            <a:rect l="l" t="t" r="r" b="b"/>
            <a:pathLst>
              <a:path w="11761" h="11326" extrusionOk="0">
                <a:moveTo>
                  <a:pt x="6108" y="0"/>
                </a:moveTo>
                <a:cubicBezTo>
                  <a:pt x="3810" y="0"/>
                  <a:pt x="1752" y="1388"/>
                  <a:pt x="876" y="3503"/>
                </a:cubicBezTo>
                <a:cubicBezTo>
                  <a:pt x="0" y="5619"/>
                  <a:pt x="478" y="8053"/>
                  <a:pt x="2104" y="9668"/>
                </a:cubicBezTo>
                <a:cubicBezTo>
                  <a:pt x="3186" y="10749"/>
                  <a:pt x="4635" y="11326"/>
                  <a:pt x="6109" y="11326"/>
                </a:cubicBezTo>
                <a:cubicBezTo>
                  <a:pt x="6836" y="11326"/>
                  <a:pt x="7570" y="11185"/>
                  <a:pt x="8269" y="10896"/>
                </a:cubicBezTo>
                <a:cubicBezTo>
                  <a:pt x="10384" y="10020"/>
                  <a:pt x="11761" y="7950"/>
                  <a:pt x="11761" y="5664"/>
                </a:cubicBezTo>
                <a:cubicBezTo>
                  <a:pt x="11761" y="2536"/>
                  <a:pt x="9224" y="0"/>
                  <a:pt x="610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763600" y="3545384"/>
            <a:ext cx="10664800" cy="10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950967" y="4685951"/>
            <a:ext cx="10290000" cy="5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492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3882992" y="4482184"/>
            <a:ext cx="4426000" cy="6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5236800" y="3635816"/>
            <a:ext cx="1718400" cy="10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3882992" y="5338251"/>
            <a:ext cx="4426000" cy="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10800000">
            <a:off x="3413921" y="692931"/>
            <a:ext cx="3040911" cy="3220300"/>
          </a:xfrm>
          <a:custGeom>
            <a:avLst/>
            <a:gdLst/>
            <a:ahLst/>
            <a:cxnLst/>
            <a:rect l="l" t="t" r="r" b="b"/>
            <a:pathLst>
              <a:path w="50227" h="53190" extrusionOk="0">
                <a:moveTo>
                  <a:pt x="34880" y="0"/>
                </a:moveTo>
                <a:cubicBezTo>
                  <a:pt x="34159" y="0"/>
                  <a:pt x="33439" y="276"/>
                  <a:pt x="32893" y="828"/>
                </a:cubicBezTo>
                <a:lnTo>
                  <a:pt x="22100" y="11621"/>
                </a:lnTo>
                <a:cubicBezTo>
                  <a:pt x="22395" y="10393"/>
                  <a:pt x="21850" y="9119"/>
                  <a:pt x="20746" y="8494"/>
                </a:cubicBezTo>
                <a:cubicBezTo>
                  <a:pt x="20317" y="8252"/>
                  <a:pt x="19843" y="8133"/>
                  <a:pt x="19372" y="8133"/>
                </a:cubicBezTo>
                <a:cubicBezTo>
                  <a:pt x="18645" y="8133"/>
                  <a:pt x="17925" y="8415"/>
                  <a:pt x="17380" y="8960"/>
                </a:cubicBezTo>
                <a:lnTo>
                  <a:pt x="8406" y="17934"/>
                </a:lnTo>
                <a:lnTo>
                  <a:pt x="1104" y="25236"/>
                </a:lnTo>
                <a:cubicBezTo>
                  <a:pt x="1" y="26339"/>
                  <a:pt x="1" y="28113"/>
                  <a:pt x="1104" y="29216"/>
                </a:cubicBezTo>
                <a:cubicBezTo>
                  <a:pt x="1655" y="29768"/>
                  <a:pt x="2375" y="30044"/>
                  <a:pt x="3094" y="30044"/>
                </a:cubicBezTo>
                <a:cubicBezTo>
                  <a:pt x="3814" y="30044"/>
                  <a:pt x="4533" y="29768"/>
                  <a:pt x="5085" y="29216"/>
                </a:cubicBezTo>
                <a:lnTo>
                  <a:pt x="5483" y="28818"/>
                </a:lnTo>
                <a:cubicBezTo>
                  <a:pt x="5726" y="28757"/>
                  <a:pt x="5964" y="28728"/>
                  <a:pt x="6195" y="28728"/>
                </a:cubicBezTo>
                <a:cubicBezTo>
                  <a:pt x="8225" y="28728"/>
                  <a:pt x="9684" y="30960"/>
                  <a:pt x="8622" y="32890"/>
                </a:cubicBezTo>
                <a:lnTo>
                  <a:pt x="5801" y="35722"/>
                </a:lnTo>
                <a:cubicBezTo>
                  <a:pt x="4698" y="36814"/>
                  <a:pt x="4698" y="38600"/>
                  <a:pt x="5801" y="39692"/>
                </a:cubicBezTo>
                <a:cubicBezTo>
                  <a:pt x="6354" y="40245"/>
                  <a:pt x="7076" y="40521"/>
                  <a:pt x="7797" y="40521"/>
                </a:cubicBezTo>
                <a:cubicBezTo>
                  <a:pt x="8515" y="40521"/>
                  <a:pt x="9232" y="40248"/>
                  <a:pt x="9782" y="39703"/>
                </a:cubicBezTo>
                <a:lnTo>
                  <a:pt x="17368" y="32117"/>
                </a:lnTo>
                <a:cubicBezTo>
                  <a:pt x="17863" y="31751"/>
                  <a:pt x="18443" y="31572"/>
                  <a:pt x="19021" y="31572"/>
                </a:cubicBezTo>
                <a:cubicBezTo>
                  <a:pt x="19720" y="31572"/>
                  <a:pt x="20416" y="31834"/>
                  <a:pt x="20951" y="32344"/>
                </a:cubicBezTo>
                <a:cubicBezTo>
                  <a:pt x="21941" y="33277"/>
                  <a:pt x="22111" y="34778"/>
                  <a:pt x="21372" y="35916"/>
                </a:cubicBezTo>
                <a:lnTo>
                  <a:pt x="15878" y="41409"/>
                </a:lnTo>
                <a:cubicBezTo>
                  <a:pt x="14786" y="42512"/>
                  <a:pt x="14786" y="44287"/>
                  <a:pt x="15878" y="45390"/>
                </a:cubicBezTo>
                <a:cubicBezTo>
                  <a:pt x="16430" y="45942"/>
                  <a:pt x="17152" y="46217"/>
                  <a:pt x="17873" y="46217"/>
                </a:cubicBezTo>
                <a:cubicBezTo>
                  <a:pt x="18594" y="46217"/>
                  <a:pt x="19313" y="45942"/>
                  <a:pt x="19859" y="45390"/>
                </a:cubicBezTo>
                <a:lnTo>
                  <a:pt x="25546" y="39703"/>
                </a:lnTo>
                <a:cubicBezTo>
                  <a:pt x="26026" y="39368"/>
                  <a:pt x="26580" y="39205"/>
                  <a:pt x="27133" y="39205"/>
                </a:cubicBezTo>
                <a:cubicBezTo>
                  <a:pt x="27838" y="39205"/>
                  <a:pt x="28541" y="39471"/>
                  <a:pt x="29083" y="39987"/>
                </a:cubicBezTo>
                <a:cubicBezTo>
                  <a:pt x="30039" y="40909"/>
                  <a:pt x="30221" y="42376"/>
                  <a:pt x="29515" y="43513"/>
                </a:cubicBezTo>
                <a:lnTo>
                  <a:pt x="24636" y="48381"/>
                </a:lnTo>
                <a:cubicBezTo>
                  <a:pt x="23544" y="49485"/>
                  <a:pt x="23544" y="51270"/>
                  <a:pt x="24636" y="52362"/>
                </a:cubicBezTo>
                <a:cubicBezTo>
                  <a:pt x="25188" y="52914"/>
                  <a:pt x="25910" y="53190"/>
                  <a:pt x="26631" y="53190"/>
                </a:cubicBezTo>
                <a:cubicBezTo>
                  <a:pt x="27352" y="53190"/>
                  <a:pt x="28071" y="52914"/>
                  <a:pt x="28617" y="52362"/>
                </a:cubicBezTo>
                <a:lnTo>
                  <a:pt x="45268" y="35711"/>
                </a:lnTo>
                <a:cubicBezTo>
                  <a:pt x="46280" y="34699"/>
                  <a:pt x="46371" y="33095"/>
                  <a:pt x="45484" y="31980"/>
                </a:cubicBezTo>
                <a:cubicBezTo>
                  <a:pt x="44928" y="31283"/>
                  <a:pt x="44110" y="30913"/>
                  <a:pt x="43279" y="30913"/>
                </a:cubicBezTo>
                <a:cubicBezTo>
                  <a:pt x="42768" y="30913"/>
                  <a:pt x="42251" y="31053"/>
                  <a:pt x="41788" y="31343"/>
                </a:cubicBezTo>
                <a:lnTo>
                  <a:pt x="49135" y="24007"/>
                </a:lnTo>
                <a:cubicBezTo>
                  <a:pt x="50227" y="22904"/>
                  <a:pt x="50227" y="21118"/>
                  <a:pt x="49124" y="20026"/>
                </a:cubicBezTo>
                <a:cubicBezTo>
                  <a:pt x="48578" y="19475"/>
                  <a:pt x="47858" y="19199"/>
                  <a:pt x="47138" y="19199"/>
                </a:cubicBezTo>
                <a:cubicBezTo>
                  <a:pt x="46417" y="19199"/>
                  <a:pt x="45695" y="19475"/>
                  <a:pt x="45143" y="20026"/>
                </a:cubicBezTo>
                <a:lnTo>
                  <a:pt x="44790" y="20379"/>
                </a:lnTo>
                <a:cubicBezTo>
                  <a:pt x="44307" y="20713"/>
                  <a:pt x="43749" y="20877"/>
                  <a:pt x="43195" y="20877"/>
                </a:cubicBezTo>
                <a:cubicBezTo>
                  <a:pt x="42484" y="20877"/>
                  <a:pt x="41779" y="20607"/>
                  <a:pt x="41242" y="20083"/>
                </a:cubicBezTo>
                <a:cubicBezTo>
                  <a:pt x="40286" y="19151"/>
                  <a:pt x="40116" y="17672"/>
                  <a:pt x="40844" y="16546"/>
                </a:cubicBezTo>
                <a:lnTo>
                  <a:pt x="44040" y="13350"/>
                </a:lnTo>
                <a:cubicBezTo>
                  <a:pt x="45132" y="12247"/>
                  <a:pt x="45132" y="10461"/>
                  <a:pt x="44028" y="9369"/>
                </a:cubicBezTo>
                <a:cubicBezTo>
                  <a:pt x="43482" y="8818"/>
                  <a:pt x="42763" y="8542"/>
                  <a:pt x="42044" y="8542"/>
                </a:cubicBezTo>
                <a:cubicBezTo>
                  <a:pt x="41324" y="8542"/>
                  <a:pt x="40605" y="8818"/>
                  <a:pt x="40059" y="9369"/>
                </a:cubicBezTo>
                <a:lnTo>
                  <a:pt x="34850" y="14578"/>
                </a:lnTo>
                <a:cubicBezTo>
                  <a:pt x="34350" y="14940"/>
                  <a:pt x="33764" y="15120"/>
                  <a:pt x="33180" y="15120"/>
                </a:cubicBezTo>
                <a:cubicBezTo>
                  <a:pt x="32514" y="15120"/>
                  <a:pt x="31851" y="14886"/>
                  <a:pt x="31324" y="14419"/>
                </a:cubicBezTo>
                <a:cubicBezTo>
                  <a:pt x="30334" y="13555"/>
                  <a:pt x="30084" y="12110"/>
                  <a:pt x="30721" y="10950"/>
                </a:cubicBezTo>
                <a:lnTo>
                  <a:pt x="36874" y="4808"/>
                </a:lnTo>
                <a:cubicBezTo>
                  <a:pt x="37966" y="3705"/>
                  <a:pt x="37966" y="1931"/>
                  <a:pt x="36874" y="828"/>
                </a:cubicBezTo>
                <a:cubicBezTo>
                  <a:pt x="36323" y="276"/>
                  <a:pt x="35600" y="0"/>
                  <a:pt x="348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3"/>
          <p:cNvSpPr/>
          <p:nvPr/>
        </p:nvSpPr>
        <p:spPr>
          <a:xfrm>
            <a:off x="5906236" y="821437"/>
            <a:ext cx="3040911" cy="3220300"/>
          </a:xfrm>
          <a:custGeom>
            <a:avLst/>
            <a:gdLst/>
            <a:ahLst/>
            <a:cxnLst/>
            <a:rect l="l" t="t" r="r" b="b"/>
            <a:pathLst>
              <a:path w="50227" h="53190" extrusionOk="0">
                <a:moveTo>
                  <a:pt x="34880" y="0"/>
                </a:moveTo>
                <a:cubicBezTo>
                  <a:pt x="34159" y="0"/>
                  <a:pt x="33439" y="276"/>
                  <a:pt x="32893" y="828"/>
                </a:cubicBezTo>
                <a:lnTo>
                  <a:pt x="22100" y="11621"/>
                </a:lnTo>
                <a:cubicBezTo>
                  <a:pt x="22395" y="10393"/>
                  <a:pt x="21850" y="9119"/>
                  <a:pt x="20746" y="8494"/>
                </a:cubicBezTo>
                <a:cubicBezTo>
                  <a:pt x="20317" y="8252"/>
                  <a:pt x="19843" y="8133"/>
                  <a:pt x="19372" y="8133"/>
                </a:cubicBezTo>
                <a:cubicBezTo>
                  <a:pt x="18645" y="8133"/>
                  <a:pt x="17925" y="8415"/>
                  <a:pt x="17380" y="8960"/>
                </a:cubicBezTo>
                <a:lnTo>
                  <a:pt x="8406" y="17934"/>
                </a:lnTo>
                <a:lnTo>
                  <a:pt x="1104" y="25236"/>
                </a:lnTo>
                <a:cubicBezTo>
                  <a:pt x="1" y="26339"/>
                  <a:pt x="1" y="28113"/>
                  <a:pt x="1104" y="29216"/>
                </a:cubicBezTo>
                <a:cubicBezTo>
                  <a:pt x="1655" y="29768"/>
                  <a:pt x="2375" y="30044"/>
                  <a:pt x="3094" y="30044"/>
                </a:cubicBezTo>
                <a:cubicBezTo>
                  <a:pt x="3814" y="30044"/>
                  <a:pt x="4533" y="29768"/>
                  <a:pt x="5085" y="29216"/>
                </a:cubicBezTo>
                <a:lnTo>
                  <a:pt x="5483" y="28818"/>
                </a:lnTo>
                <a:cubicBezTo>
                  <a:pt x="5726" y="28757"/>
                  <a:pt x="5964" y="28728"/>
                  <a:pt x="6195" y="28728"/>
                </a:cubicBezTo>
                <a:cubicBezTo>
                  <a:pt x="8225" y="28728"/>
                  <a:pt x="9684" y="30960"/>
                  <a:pt x="8622" y="32890"/>
                </a:cubicBezTo>
                <a:lnTo>
                  <a:pt x="5801" y="35722"/>
                </a:lnTo>
                <a:cubicBezTo>
                  <a:pt x="4698" y="36814"/>
                  <a:pt x="4698" y="38600"/>
                  <a:pt x="5801" y="39692"/>
                </a:cubicBezTo>
                <a:cubicBezTo>
                  <a:pt x="6354" y="40245"/>
                  <a:pt x="7076" y="40521"/>
                  <a:pt x="7797" y="40521"/>
                </a:cubicBezTo>
                <a:cubicBezTo>
                  <a:pt x="8515" y="40521"/>
                  <a:pt x="9232" y="40248"/>
                  <a:pt x="9782" y="39703"/>
                </a:cubicBezTo>
                <a:lnTo>
                  <a:pt x="17368" y="32117"/>
                </a:lnTo>
                <a:cubicBezTo>
                  <a:pt x="17863" y="31751"/>
                  <a:pt x="18443" y="31572"/>
                  <a:pt x="19021" y="31572"/>
                </a:cubicBezTo>
                <a:cubicBezTo>
                  <a:pt x="19720" y="31572"/>
                  <a:pt x="20416" y="31834"/>
                  <a:pt x="20951" y="32344"/>
                </a:cubicBezTo>
                <a:cubicBezTo>
                  <a:pt x="21941" y="33277"/>
                  <a:pt x="22111" y="34778"/>
                  <a:pt x="21372" y="35916"/>
                </a:cubicBezTo>
                <a:lnTo>
                  <a:pt x="15878" y="41409"/>
                </a:lnTo>
                <a:cubicBezTo>
                  <a:pt x="14786" y="42512"/>
                  <a:pt x="14786" y="44287"/>
                  <a:pt x="15878" y="45390"/>
                </a:cubicBezTo>
                <a:cubicBezTo>
                  <a:pt x="16430" y="45942"/>
                  <a:pt x="17152" y="46217"/>
                  <a:pt x="17873" y="46217"/>
                </a:cubicBezTo>
                <a:cubicBezTo>
                  <a:pt x="18594" y="46217"/>
                  <a:pt x="19313" y="45942"/>
                  <a:pt x="19859" y="45390"/>
                </a:cubicBezTo>
                <a:lnTo>
                  <a:pt x="25546" y="39703"/>
                </a:lnTo>
                <a:cubicBezTo>
                  <a:pt x="26026" y="39368"/>
                  <a:pt x="26580" y="39205"/>
                  <a:pt x="27133" y="39205"/>
                </a:cubicBezTo>
                <a:cubicBezTo>
                  <a:pt x="27838" y="39205"/>
                  <a:pt x="28541" y="39471"/>
                  <a:pt x="29083" y="39987"/>
                </a:cubicBezTo>
                <a:cubicBezTo>
                  <a:pt x="30039" y="40909"/>
                  <a:pt x="30221" y="42376"/>
                  <a:pt x="29515" y="43513"/>
                </a:cubicBezTo>
                <a:lnTo>
                  <a:pt x="24636" y="48381"/>
                </a:lnTo>
                <a:cubicBezTo>
                  <a:pt x="23544" y="49485"/>
                  <a:pt x="23544" y="51270"/>
                  <a:pt x="24636" y="52362"/>
                </a:cubicBezTo>
                <a:cubicBezTo>
                  <a:pt x="25188" y="52914"/>
                  <a:pt x="25910" y="53190"/>
                  <a:pt x="26631" y="53190"/>
                </a:cubicBezTo>
                <a:cubicBezTo>
                  <a:pt x="27352" y="53190"/>
                  <a:pt x="28071" y="52914"/>
                  <a:pt x="28617" y="52362"/>
                </a:cubicBezTo>
                <a:lnTo>
                  <a:pt x="45268" y="35711"/>
                </a:lnTo>
                <a:cubicBezTo>
                  <a:pt x="46280" y="34699"/>
                  <a:pt x="46371" y="33095"/>
                  <a:pt x="45484" y="31980"/>
                </a:cubicBezTo>
                <a:cubicBezTo>
                  <a:pt x="44928" y="31283"/>
                  <a:pt x="44110" y="30913"/>
                  <a:pt x="43279" y="30913"/>
                </a:cubicBezTo>
                <a:cubicBezTo>
                  <a:pt x="42768" y="30913"/>
                  <a:pt x="42251" y="31053"/>
                  <a:pt x="41788" y="31343"/>
                </a:cubicBezTo>
                <a:lnTo>
                  <a:pt x="49135" y="24007"/>
                </a:lnTo>
                <a:cubicBezTo>
                  <a:pt x="50227" y="22904"/>
                  <a:pt x="50227" y="21118"/>
                  <a:pt x="49124" y="20026"/>
                </a:cubicBezTo>
                <a:cubicBezTo>
                  <a:pt x="48578" y="19475"/>
                  <a:pt x="47858" y="19199"/>
                  <a:pt x="47138" y="19199"/>
                </a:cubicBezTo>
                <a:cubicBezTo>
                  <a:pt x="46417" y="19199"/>
                  <a:pt x="45695" y="19475"/>
                  <a:pt x="45143" y="20026"/>
                </a:cubicBezTo>
                <a:lnTo>
                  <a:pt x="44790" y="20379"/>
                </a:lnTo>
                <a:cubicBezTo>
                  <a:pt x="44307" y="20713"/>
                  <a:pt x="43749" y="20877"/>
                  <a:pt x="43195" y="20877"/>
                </a:cubicBezTo>
                <a:cubicBezTo>
                  <a:pt x="42484" y="20877"/>
                  <a:pt x="41779" y="20607"/>
                  <a:pt x="41242" y="20083"/>
                </a:cubicBezTo>
                <a:cubicBezTo>
                  <a:pt x="40286" y="19151"/>
                  <a:pt x="40116" y="17672"/>
                  <a:pt x="40844" y="16546"/>
                </a:cubicBezTo>
                <a:lnTo>
                  <a:pt x="44040" y="13350"/>
                </a:lnTo>
                <a:cubicBezTo>
                  <a:pt x="45132" y="12247"/>
                  <a:pt x="45132" y="10461"/>
                  <a:pt x="44028" y="9369"/>
                </a:cubicBezTo>
                <a:cubicBezTo>
                  <a:pt x="43482" y="8818"/>
                  <a:pt x="42763" y="8542"/>
                  <a:pt x="42044" y="8542"/>
                </a:cubicBezTo>
                <a:cubicBezTo>
                  <a:pt x="41324" y="8542"/>
                  <a:pt x="40605" y="8818"/>
                  <a:pt x="40059" y="9369"/>
                </a:cubicBezTo>
                <a:lnTo>
                  <a:pt x="34850" y="14578"/>
                </a:lnTo>
                <a:cubicBezTo>
                  <a:pt x="34350" y="14940"/>
                  <a:pt x="33764" y="15120"/>
                  <a:pt x="33180" y="15120"/>
                </a:cubicBezTo>
                <a:cubicBezTo>
                  <a:pt x="32514" y="15120"/>
                  <a:pt x="31851" y="14886"/>
                  <a:pt x="31324" y="14419"/>
                </a:cubicBezTo>
                <a:cubicBezTo>
                  <a:pt x="30334" y="13555"/>
                  <a:pt x="30084" y="12110"/>
                  <a:pt x="30721" y="10950"/>
                </a:cubicBezTo>
                <a:lnTo>
                  <a:pt x="36874" y="4808"/>
                </a:lnTo>
                <a:cubicBezTo>
                  <a:pt x="37966" y="3705"/>
                  <a:pt x="37966" y="1931"/>
                  <a:pt x="36874" y="828"/>
                </a:cubicBezTo>
                <a:cubicBezTo>
                  <a:pt x="36323" y="276"/>
                  <a:pt x="35600" y="0"/>
                  <a:pt x="348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3"/>
          <p:cNvSpPr/>
          <p:nvPr/>
        </p:nvSpPr>
        <p:spPr>
          <a:xfrm>
            <a:off x="10950797" y="1043487"/>
            <a:ext cx="1241251" cy="1877152"/>
          </a:xfrm>
          <a:custGeom>
            <a:avLst/>
            <a:gdLst/>
            <a:ahLst/>
            <a:cxnLst/>
            <a:rect l="l" t="t" r="r" b="b"/>
            <a:pathLst>
              <a:path w="15887" h="24026" extrusionOk="0">
                <a:moveTo>
                  <a:pt x="15886" y="0"/>
                </a:moveTo>
                <a:lnTo>
                  <a:pt x="1123" y="14775"/>
                </a:lnTo>
                <a:cubicBezTo>
                  <a:pt x="1" y="15878"/>
                  <a:pt x="1126" y="17805"/>
                  <a:pt x="2527" y="17805"/>
                </a:cubicBezTo>
                <a:cubicBezTo>
                  <a:pt x="2730" y="17805"/>
                  <a:pt x="2939" y="17764"/>
                  <a:pt x="3148" y="17675"/>
                </a:cubicBezTo>
                <a:cubicBezTo>
                  <a:pt x="3307" y="17607"/>
                  <a:pt x="3466" y="17504"/>
                  <a:pt x="3591" y="17391"/>
                </a:cubicBezTo>
                <a:cubicBezTo>
                  <a:pt x="3614" y="17368"/>
                  <a:pt x="3637" y="17345"/>
                  <a:pt x="3648" y="17334"/>
                </a:cubicBezTo>
                <a:lnTo>
                  <a:pt x="5559" y="15423"/>
                </a:lnTo>
                <a:cubicBezTo>
                  <a:pt x="6071" y="14911"/>
                  <a:pt x="6594" y="14115"/>
                  <a:pt x="7413" y="14013"/>
                </a:cubicBezTo>
                <a:cubicBezTo>
                  <a:pt x="7468" y="14006"/>
                  <a:pt x="7522" y="14003"/>
                  <a:pt x="7577" y="14003"/>
                </a:cubicBezTo>
                <a:cubicBezTo>
                  <a:pt x="8867" y="14003"/>
                  <a:pt x="10019" y="15762"/>
                  <a:pt x="8982" y="16799"/>
                </a:cubicBezTo>
                <a:lnTo>
                  <a:pt x="5832" y="19938"/>
                </a:lnTo>
                <a:lnTo>
                  <a:pt x="5695" y="20086"/>
                </a:lnTo>
                <a:cubicBezTo>
                  <a:pt x="5639" y="20132"/>
                  <a:pt x="5593" y="20189"/>
                  <a:pt x="5548" y="20246"/>
                </a:cubicBezTo>
                <a:cubicBezTo>
                  <a:pt x="4774" y="21190"/>
                  <a:pt x="4865" y="22566"/>
                  <a:pt x="5741" y="23407"/>
                </a:cubicBezTo>
                <a:cubicBezTo>
                  <a:pt x="6192" y="23820"/>
                  <a:pt x="6763" y="24025"/>
                  <a:pt x="7334" y="24025"/>
                </a:cubicBezTo>
                <a:cubicBezTo>
                  <a:pt x="7943" y="24025"/>
                  <a:pt x="8553" y="23792"/>
                  <a:pt x="9017" y="23328"/>
                </a:cubicBezTo>
                <a:lnTo>
                  <a:pt x="15886" y="16447"/>
                </a:lnTo>
                <a:lnTo>
                  <a:pt x="158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3"/>
          <p:cNvSpPr/>
          <p:nvPr/>
        </p:nvSpPr>
        <p:spPr>
          <a:xfrm>
            <a:off x="11552149" y="879106"/>
            <a:ext cx="638088" cy="795129"/>
          </a:xfrm>
          <a:custGeom>
            <a:avLst/>
            <a:gdLst/>
            <a:ahLst/>
            <a:cxnLst/>
            <a:rect l="l" t="t" r="r" b="b"/>
            <a:pathLst>
              <a:path w="8167" h="10177" extrusionOk="0">
                <a:moveTo>
                  <a:pt x="8167" y="0"/>
                </a:moveTo>
                <a:lnTo>
                  <a:pt x="592" y="7564"/>
                </a:lnTo>
                <a:cubicBezTo>
                  <a:pt x="0" y="8166"/>
                  <a:pt x="0" y="9133"/>
                  <a:pt x="592" y="9725"/>
                </a:cubicBezTo>
                <a:cubicBezTo>
                  <a:pt x="893" y="10026"/>
                  <a:pt x="1285" y="10177"/>
                  <a:pt x="1678" y="10177"/>
                </a:cubicBezTo>
                <a:cubicBezTo>
                  <a:pt x="2070" y="10177"/>
                  <a:pt x="2463" y="10026"/>
                  <a:pt x="2764" y="9725"/>
                </a:cubicBezTo>
                <a:lnTo>
                  <a:pt x="8167" y="4322"/>
                </a:lnTo>
                <a:lnTo>
                  <a:pt x="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3"/>
          <p:cNvSpPr/>
          <p:nvPr/>
        </p:nvSpPr>
        <p:spPr>
          <a:xfrm>
            <a:off x="0" y="891864"/>
            <a:ext cx="1441003" cy="2180400"/>
          </a:xfrm>
          <a:custGeom>
            <a:avLst/>
            <a:gdLst/>
            <a:ahLst/>
            <a:cxnLst/>
            <a:rect l="l" t="t" r="r" b="b"/>
            <a:pathLst>
              <a:path w="16205" h="24520" extrusionOk="0">
                <a:moveTo>
                  <a:pt x="8729" y="0"/>
                </a:moveTo>
                <a:cubicBezTo>
                  <a:pt x="8109" y="0"/>
                  <a:pt x="7488" y="239"/>
                  <a:pt x="7019" y="714"/>
                </a:cubicBezTo>
                <a:lnTo>
                  <a:pt x="1" y="7743"/>
                </a:lnTo>
                <a:lnTo>
                  <a:pt x="1" y="24520"/>
                </a:lnTo>
                <a:cubicBezTo>
                  <a:pt x="956" y="23564"/>
                  <a:pt x="15071" y="9449"/>
                  <a:pt x="15071" y="9449"/>
                </a:cubicBezTo>
                <a:cubicBezTo>
                  <a:pt x="16204" y="8316"/>
                  <a:pt x="15053" y="6350"/>
                  <a:pt x="13621" y="6350"/>
                </a:cubicBezTo>
                <a:cubicBezTo>
                  <a:pt x="13415" y="6350"/>
                  <a:pt x="13202" y="6391"/>
                  <a:pt x="12990" y="6481"/>
                </a:cubicBezTo>
                <a:cubicBezTo>
                  <a:pt x="12831" y="6561"/>
                  <a:pt x="12671" y="6652"/>
                  <a:pt x="12535" y="6777"/>
                </a:cubicBezTo>
                <a:lnTo>
                  <a:pt x="12478" y="6834"/>
                </a:lnTo>
                <a:cubicBezTo>
                  <a:pt x="11830" y="7482"/>
                  <a:pt x="11181" y="8130"/>
                  <a:pt x="10533" y="8778"/>
                </a:cubicBezTo>
                <a:cubicBezTo>
                  <a:pt x="10010" y="9302"/>
                  <a:pt x="9475" y="10121"/>
                  <a:pt x="8645" y="10212"/>
                </a:cubicBezTo>
                <a:cubicBezTo>
                  <a:pt x="8586" y="10219"/>
                  <a:pt x="8527" y="10222"/>
                  <a:pt x="8469" y="10222"/>
                </a:cubicBezTo>
                <a:cubicBezTo>
                  <a:pt x="7151" y="10222"/>
                  <a:pt x="5996" y="8436"/>
                  <a:pt x="7041" y="7379"/>
                </a:cubicBezTo>
                <a:lnTo>
                  <a:pt x="10260" y="4172"/>
                </a:lnTo>
                <a:lnTo>
                  <a:pt x="10397" y="4024"/>
                </a:lnTo>
                <a:cubicBezTo>
                  <a:pt x="10453" y="3967"/>
                  <a:pt x="10499" y="3910"/>
                  <a:pt x="10544" y="3854"/>
                </a:cubicBezTo>
                <a:cubicBezTo>
                  <a:pt x="11341" y="2898"/>
                  <a:pt x="11250" y="1499"/>
                  <a:pt x="10351" y="635"/>
                </a:cubicBezTo>
                <a:cubicBezTo>
                  <a:pt x="9894" y="211"/>
                  <a:pt x="9312" y="0"/>
                  <a:pt x="87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3"/>
          <p:cNvSpPr/>
          <p:nvPr/>
        </p:nvSpPr>
        <p:spPr>
          <a:xfrm>
            <a:off x="1067" y="1857916"/>
            <a:ext cx="578624" cy="713699"/>
          </a:xfrm>
          <a:custGeom>
            <a:avLst/>
            <a:gdLst/>
            <a:ahLst/>
            <a:cxnLst/>
            <a:rect l="l" t="t" r="r" b="b"/>
            <a:pathLst>
              <a:path w="6507" h="8026" extrusionOk="0">
                <a:moveTo>
                  <a:pt x="4797" y="1"/>
                </a:moveTo>
                <a:cubicBezTo>
                  <a:pt x="4415" y="1"/>
                  <a:pt x="4032" y="143"/>
                  <a:pt x="3731" y="428"/>
                </a:cubicBezTo>
                <a:lnTo>
                  <a:pt x="0" y="3863"/>
                </a:lnTo>
                <a:lnTo>
                  <a:pt x="0" y="8026"/>
                </a:lnTo>
                <a:lnTo>
                  <a:pt x="5812" y="2680"/>
                </a:lnTo>
                <a:cubicBezTo>
                  <a:pt x="6449" y="2111"/>
                  <a:pt x="6506" y="1122"/>
                  <a:pt x="5926" y="496"/>
                </a:cubicBezTo>
                <a:cubicBezTo>
                  <a:pt x="5619" y="166"/>
                  <a:pt x="5209" y="1"/>
                  <a:pt x="47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4703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950967" y="1887400"/>
            <a:ext cx="10290000" cy="42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467"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7"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7"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7"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7"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Font typeface="Roboto Condensed Light"/>
              <a:buAutoNum type="romanLcPeriod"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4"/>
          <p:cNvSpPr/>
          <p:nvPr/>
        </p:nvSpPr>
        <p:spPr>
          <a:xfrm>
            <a:off x="6" y="1712934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4"/>
          <p:cNvSpPr/>
          <p:nvPr/>
        </p:nvSpPr>
        <p:spPr>
          <a:xfrm>
            <a:off x="6" y="887679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4"/>
          <p:cNvSpPr/>
          <p:nvPr/>
        </p:nvSpPr>
        <p:spPr>
          <a:xfrm>
            <a:off x="6" y="10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4"/>
          <p:cNvSpPr/>
          <p:nvPr/>
        </p:nvSpPr>
        <p:spPr>
          <a:xfrm>
            <a:off x="302363" y="1510394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4"/>
          <p:cNvSpPr/>
          <p:nvPr/>
        </p:nvSpPr>
        <p:spPr>
          <a:xfrm>
            <a:off x="496448" y="1387031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4"/>
          <p:cNvSpPr/>
          <p:nvPr/>
        </p:nvSpPr>
        <p:spPr>
          <a:xfrm>
            <a:off x="658151" y="172102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4"/>
          <p:cNvSpPr/>
          <p:nvPr/>
        </p:nvSpPr>
        <p:spPr>
          <a:xfrm>
            <a:off x="5" y="2159798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4"/>
          <p:cNvSpPr/>
          <p:nvPr/>
        </p:nvSpPr>
        <p:spPr>
          <a:xfrm>
            <a:off x="228459" y="1001483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4"/>
          <p:cNvSpPr/>
          <p:nvPr/>
        </p:nvSpPr>
        <p:spPr>
          <a:xfrm>
            <a:off x="11717892" y="81888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4"/>
          <p:cNvSpPr/>
          <p:nvPr/>
        </p:nvSpPr>
        <p:spPr>
          <a:xfrm>
            <a:off x="11371346" y="798027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4"/>
          <p:cNvSpPr/>
          <p:nvPr/>
        </p:nvSpPr>
        <p:spPr>
          <a:xfrm>
            <a:off x="11519329" y="639061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4"/>
          <p:cNvSpPr/>
          <p:nvPr/>
        </p:nvSpPr>
        <p:spPr>
          <a:xfrm>
            <a:off x="11061145" y="923437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4"/>
          <p:cNvSpPr/>
          <p:nvPr/>
        </p:nvSpPr>
        <p:spPr>
          <a:xfrm>
            <a:off x="11362928" y="202859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4"/>
          <p:cNvSpPr/>
          <p:nvPr/>
        </p:nvSpPr>
        <p:spPr>
          <a:xfrm>
            <a:off x="11576751" y="80700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4"/>
          <p:cNvSpPr/>
          <p:nvPr/>
        </p:nvSpPr>
        <p:spPr>
          <a:xfrm>
            <a:off x="11671848" y="971127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4"/>
          <p:cNvSpPr/>
          <p:nvPr/>
        </p:nvSpPr>
        <p:spPr>
          <a:xfrm>
            <a:off x="11815073" y="827242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4"/>
          <p:cNvSpPr/>
          <p:nvPr/>
        </p:nvSpPr>
        <p:spPr>
          <a:xfrm>
            <a:off x="11970974" y="683120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4"/>
          <p:cNvSpPr/>
          <p:nvPr/>
        </p:nvSpPr>
        <p:spPr>
          <a:xfrm rot="10800000">
            <a:off x="10850070" y="-15026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588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C450-8B8B-43BD-B14D-17412194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B757-F0BF-47B9-872C-88EB31537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6B14A-871B-410B-B603-FBC94EEE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863A-D203-403E-96BB-94272DFD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A97F-83C7-4A96-A155-47ECB860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3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6195667" y="719333"/>
            <a:ext cx="5045200" cy="17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1"/>
          </p:nvPr>
        </p:nvSpPr>
        <p:spPr>
          <a:xfrm>
            <a:off x="5489000" y="4437333"/>
            <a:ext cx="2441600" cy="1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2"/>
          </p:nvPr>
        </p:nvSpPr>
        <p:spPr>
          <a:xfrm>
            <a:off x="5489033" y="3510367"/>
            <a:ext cx="2441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3"/>
          </p:nvPr>
        </p:nvSpPr>
        <p:spPr>
          <a:xfrm>
            <a:off x="8799364" y="4437333"/>
            <a:ext cx="2441600" cy="1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4"/>
          </p:nvPr>
        </p:nvSpPr>
        <p:spPr>
          <a:xfrm>
            <a:off x="8799372" y="3510367"/>
            <a:ext cx="2441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2269185" y="3811980"/>
            <a:ext cx="2834020" cy="2230096"/>
          </a:xfrm>
          <a:custGeom>
            <a:avLst/>
            <a:gdLst/>
            <a:ahLst/>
            <a:cxnLst/>
            <a:rect l="l" t="t" r="r" b="b"/>
            <a:pathLst>
              <a:path w="44374" h="34918" extrusionOk="0">
                <a:moveTo>
                  <a:pt x="42046" y="1"/>
                </a:moveTo>
                <a:cubicBezTo>
                  <a:pt x="41498" y="1"/>
                  <a:pt x="40953" y="210"/>
                  <a:pt x="40543" y="628"/>
                </a:cubicBezTo>
                <a:lnTo>
                  <a:pt x="18853" y="22303"/>
                </a:lnTo>
                <a:cubicBezTo>
                  <a:pt x="18676" y="22511"/>
                  <a:pt x="18469" y="22598"/>
                  <a:pt x="18269" y="22598"/>
                </a:cubicBezTo>
                <a:cubicBezTo>
                  <a:pt x="17644" y="22598"/>
                  <a:pt x="17092" y="21751"/>
                  <a:pt x="17759" y="21194"/>
                </a:cubicBezTo>
                <a:lnTo>
                  <a:pt x="23462" y="15490"/>
                </a:lnTo>
                <a:cubicBezTo>
                  <a:pt x="24528" y="14468"/>
                  <a:pt x="24556" y="12754"/>
                  <a:pt x="23505" y="11688"/>
                </a:cubicBezTo>
                <a:cubicBezTo>
                  <a:pt x="22983" y="11173"/>
                  <a:pt x="22305" y="10917"/>
                  <a:pt x="21630" y="10917"/>
                </a:cubicBezTo>
                <a:cubicBezTo>
                  <a:pt x="20926" y="10917"/>
                  <a:pt x="20224" y="11195"/>
                  <a:pt x="19703" y="11746"/>
                </a:cubicBezTo>
                <a:lnTo>
                  <a:pt x="11364" y="20085"/>
                </a:lnTo>
                <a:cubicBezTo>
                  <a:pt x="11270" y="20173"/>
                  <a:pt x="11165" y="20210"/>
                  <a:pt x="11064" y="20210"/>
                </a:cubicBezTo>
                <a:cubicBezTo>
                  <a:pt x="10719" y="20210"/>
                  <a:pt x="10418" y="19774"/>
                  <a:pt x="10730" y="19451"/>
                </a:cubicBezTo>
                <a:lnTo>
                  <a:pt x="22468" y="7699"/>
                </a:lnTo>
                <a:cubicBezTo>
                  <a:pt x="23059" y="7094"/>
                  <a:pt x="23059" y="6129"/>
                  <a:pt x="22468" y="5539"/>
                </a:cubicBezTo>
                <a:cubicBezTo>
                  <a:pt x="22173" y="5236"/>
                  <a:pt x="21780" y="5085"/>
                  <a:pt x="21388" y="5085"/>
                </a:cubicBezTo>
                <a:cubicBezTo>
                  <a:pt x="20995" y="5085"/>
                  <a:pt x="20603" y="5236"/>
                  <a:pt x="20308" y="5539"/>
                </a:cubicBezTo>
                <a:lnTo>
                  <a:pt x="2320" y="23541"/>
                </a:lnTo>
                <a:cubicBezTo>
                  <a:pt x="1715" y="24132"/>
                  <a:pt x="1715" y="25097"/>
                  <a:pt x="2320" y="25702"/>
                </a:cubicBezTo>
                <a:cubicBezTo>
                  <a:pt x="2615" y="25997"/>
                  <a:pt x="3004" y="26144"/>
                  <a:pt x="3394" y="26144"/>
                </a:cubicBezTo>
                <a:cubicBezTo>
                  <a:pt x="3785" y="26144"/>
                  <a:pt x="4177" y="25997"/>
                  <a:pt x="4480" y="25702"/>
                </a:cubicBezTo>
                <a:lnTo>
                  <a:pt x="5661" y="24521"/>
                </a:lnTo>
                <a:cubicBezTo>
                  <a:pt x="5757" y="24427"/>
                  <a:pt x="5864" y="24388"/>
                  <a:pt x="5966" y="24388"/>
                </a:cubicBezTo>
                <a:cubicBezTo>
                  <a:pt x="6305" y="24388"/>
                  <a:pt x="6593" y="24822"/>
                  <a:pt x="6295" y="25154"/>
                </a:cubicBezTo>
                <a:lnTo>
                  <a:pt x="1052" y="30382"/>
                </a:lnTo>
                <a:cubicBezTo>
                  <a:pt x="1" y="31405"/>
                  <a:pt x="1" y="33104"/>
                  <a:pt x="1038" y="34141"/>
                </a:cubicBezTo>
                <a:cubicBezTo>
                  <a:pt x="1555" y="34658"/>
                  <a:pt x="2236" y="34917"/>
                  <a:pt x="2917" y="34917"/>
                </a:cubicBezTo>
                <a:cubicBezTo>
                  <a:pt x="3604" y="34917"/>
                  <a:pt x="4291" y="34654"/>
                  <a:pt x="4811" y="34127"/>
                </a:cubicBezTo>
                <a:lnTo>
                  <a:pt x="14749" y="24175"/>
                </a:lnTo>
                <a:cubicBezTo>
                  <a:pt x="14918" y="24022"/>
                  <a:pt x="15102" y="23957"/>
                  <a:pt x="15279" y="23957"/>
                </a:cubicBezTo>
                <a:cubicBezTo>
                  <a:pt x="15883" y="23957"/>
                  <a:pt x="16393" y="24718"/>
                  <a:pt x="15858" y="25298"/>
                </a:cubicBezTo>
                <a:lnTo>
                  <a:pt x="15526" y="25630"/>
                </a:lnTo>
                <a:cubicBezTo>
                  <a:pt x="14677" y="26465"/>
                  <a:pt x="14677" y="27847"/>
                  <a:pt x="15526" y="28697"/>
                </a:cubicBezTo>
                <a:cubicBezTo>
                  <a:pt x="15938" y="29095"/>
                  <a:pt x="16470" y="29293"/>
                  <a:pt x="17001" y="29293"/>
                </a:cubicBezTo>
                <a:cubicBezTo>
                  <a:pt x="17546" y="29293"/>
                  <a:pt x="18092" y="29084"/>
                  <a:pt x="18507" y="28668"/>
                </a:cubicBezTo>
                <a:lnTo>
                  <a:pt x="22439" y="24751"/>
                </a:lnTo>
                <a:cubicBezTo>
                  <a:pt x="22622" y="24562"/>
                  <a:pt x="22827" y="24483"/>
                  <a:pt x="23024" y="24483"/>
                </a:cubicBezTo>
                <a:cubicBezTo>
                  <a:pt x="23667" y="24483"/>
                  <a:pt x="24223" y="25326"/>
                  <a:pt x="23606" y="25932"/>
                </a:cubicBezTo>
                <a:lnTo>
                  <a:pt x="17672" y="31851"/>
                </a:lnTo>
                <a:cubicBezTo>
                  <a:pt x="17139" y="32456"/>
                  <a:pt x="17168" y="33378"/>
                  <a:pt x="17744" y="33939"/>
                </a:cubicBezTo>
                <a:cubicBezTo>
                  <a:pt x="18038" y="34241"/>
                  <a:pt x="18430" y="34392"/>
                  <a:pt x="18823" y="34392"/>
                </a:cubicBezTo>
                <a:cubicBezTo>
                  <a:pt x="19183" y="34392"/>
                  <a:pt x="19544" y="34266"/>
                  <a:pt x="19832" y="34012"/>
                </a:cubicBezTo>
                <a:lnTo>
                  <a:pt x="37835" y="16009"/>
                </a:lnTo>
                <a:cubicBezTo>
                  <a:pt x="38425" y="15404"/>
                  <a:pt x="38425" y="14439"/>
                  <a:pt x="37835" y="13849"/>
                </a:cubicBezTo>
                <a:cubicBezTo>
                  <a:pt x="37533" y="13546"/>
                  <a:pt x="37140" y="13395"/>
                  <a:pt x="36749" y="13395"/>
                </a:cubicBezTo>
                <a:cubicBezTo>
                  <a:pt x="36359" y="13395"/>
                  <a:pt x="35970" y="13546"/>
                  <a:pt x="35675" y="13849"/>
                </a:cubicBezTo>
                <a:lnTo>
                  <a:pt x="31023" y="18500"/>
                </a:lnTo>
                <a:cubicBezTo>
                  <a:pt x="30846" y="18667"/>
                  <a:pt x="30652" y="18737"/>
                  <a:pt x="30464" y="18737"/>
                </a:cubicBezTo>
                <a:cubicBezTo>
                  <a:pt x="29826" y="18737"/>
                  <a:pt x="29277" y="17921"/>
                  <a:pt x="29856" y="17320"/>
                </a:cubicBezTo>
                <a:lnTo>
                  <a:pt x="43524" y="3666"/>
                </a:lnTo>
                <a:cubicBezTo>
                  <a:pt x="44374" y="2817"/>
                  <a:pt x="44374" y="1434"/>
                  <a:pt x="43524" y="584"/>
                </a:cubicBezTo>
                <a:cubicBezTo>
                  <a:pt x="43107" y="195"/>
                  <a:pt x="42575" y="1"/>
                  <a:pt x="420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5"/>
          <p:cNvSpPr/>
          <p:nvPr/>
        </p:nvSpPr>
        <p:spPr>
          <a:xfrm>
            <a:off x="2468830" y="1635544"/>
            <a:ext cx="3120972" cy="2842641"/>
          </a:xfrm>
          <a:custGeom>
            <a:avLst/>
            <a:gdLst/>
            <a:ahLst/>
            <a:cxnLst/>
            <a:rect l="l" t="t" r="r" b="b"/>
            <a:pathLst>
              <a:path w="48867" h="44509" extrusionOk="0">
                <a:moveTo>
                  <a:pt x="40931" y="0"/>
                </a:moveTo>
                <a:cubicBezTo>
                  <a:pt x="40538" y="0"/>
                  <a:pt x="40146" y="148"/>
                  <a:pt x="39851" y="443"/>
                </a:cubicBezTo>
                <a:lnTo>
                  <a:pt x="29625" y="10668"/>
                </a:lnTo>
                <a:cubicBezTo>
                  <a:pt x="29481" y="10813"/>
                  <a:pt x="29294" y="10885"/>
                  <a:pt x="29107" y="10885"/>
                </a:cubicBezTo>
                <a:cubicBezTo>
                  <a:pt x="28919" y="10885"/>
                  <a:pt x="28732" y="10813"/>
                  <a:pt x="28588" y="10668"/>
                </a:cubicBezTo>
                <a:cubicBezTo>
                  <a:pt x="28300" y="10380"/>
                  <a:pt x="28300" y="9905"/>
                  <a:pt x="28588" y="9617"/>
                </a:cubicBezTo>
                <a:lnTo>
                  <a:pt x="29856" y="8350"/>
                </a:lnTo>
                <a:cubicBezTo>
                  <a:pt x="30331" y="7874"/>
                  <a:pt x="30360" y="7111"/>
                  <a:pt x="29913" y="6607"/>
                </a:cubicBezTo>
                <a:cubicBezTo>
                  <a:pt x="29679" y="6351"/>
                  <a:pt x="29357" y="6225"/>
                  <a:pt x="29033" y="6225"/>
                </a:cubicBezTo>
                <a:cubicBezTo>
                  <a:pt x="28719" y="6225"/>
                  <a:pt x="28405" y="6344"/>
                  <a:pt x="28170" y="6578"/>
                </a:cubicBezTo>
                <a:lnTo>
                  <a:pt x="504" y="34245"/>
                </a:lnTo>
                <a:cubicBezTo>
                  <a:pt x="29" y="34720"/>
                  <a:pt x="0" y="35469"/>
                  <a:pt x="447" y="35973"/>
                </a:cubicBezTo>
                <a:cubicBezTo>
                  <a:pt x="691" y="36240"/>
                  <a:pt x="1019" y="36373"/>
                  <a:pt x="1347" y="36373"/>
                </a:cubicBezTo>
                <a:cubicBezTo>
                  <a:pt x="1657" y="36373"/>
                  <a:pt x="1966" y="36254"/>
                  <a:pt x="2204" y="36016"/>
                </a:cubicBezTo>
                <a:lnTo>
                  <a:pt x="12847" y="25373"/>
                </a:lnTo>
                <a:cubicBezTo>
                  <a:pt x="13008" y="25208"/>
                  <a:pt x="13190" y="25139"/>
                  <a:pt x="13363" y="25139"/>
                </a:cubicBezTo>
                <a:cubicBezTo>
                  <a:pt x="13933" y="25139"/>
                  <a:pt x="14424" y="25880"/>
                  <a:pt x="13884" y="26410"/>
                </a:cubicBezTo>
                <a:lnTo>
                  <a:pt x="13308" y="26986"/>
                </a:lnTo>
                <a:cubicBezTo>
                  <a:pt x="12717" y="27591"/>
                  <a:pt x="12717" y="28556"/>
                  <a:pt x="13308" y="29146"/>
                </a:cubicBezTo>
                <a:cubicBezTo>
                  <a:pt x="13610" y="29442"/>
                  <a:pt x="14002" y="29589"/>
                  <a:pt x="14393" y="29589"/>
                </a:cubicBezTo>
                <a:cubicBezTo>
                  <a:pt x="14784" y="29589"/>
                  <a:pt x="15173" y="29442"/>
                  <a:pt x="15468" y="29146"/>
                </a:cubicBezTo>
                <a:lnTo>
                  <a:pt x="20120" y="24494"/>
                </a:lnTo>
                <a:cubicBezTo>
                  <a:pt x="20295" y="24332"/>
                  <a:pt x="20487" y="24263"/>
                  <a:pt x="20672" y="24263"/>
                </a:cubicBezTo>
                <a:cubicBezTo>
                  <a:pt x="21305" y="24263"/>
                  <a:pt x="21844" y="25073"/>
                  <a:pt x="21286" y="25675"/>
                </a:cubicBezTo>
                <a:lnTo>
                  <a:pt x="11234" y="35728"/>
                </a:lnTo>
                <a:cubicBezTo>
                  <a:pt x="10413" y="36535"/>
                  <a:pt x="10355" y="37845"/>
                  <a:pt x="11118" y="38709"/>
                </a:cubicBezTo>
                <a:cubicBezTo>
                  <a:pt x="11541" y="39169"/>
                  <a:pt x="12116" y="39399"/>
                  <a:pt x="12692" y="39399"/>
                </a:cubicBezTo>
                <a:cubicBezTo>
                  <a:pt x="13236" y="39399"/>
                  <a:pt x="13781" y="39194"/>
                  <a:pt x="14201" y="38781"/>
                </a:cubicBezTo>
                <a:lnTo>
                  <a:pt x="28891" y="24091"/>
                </a:lnTo>
                <a:cubicBezTo>
                  <a:pt x="29061" y="23921"/>
                  <a:pt x="29251" y="23850"/>
                  <a:pt x="29433" y="23850"/>
                </a:cubicBezTo>
                <a:cubicBezTo>
                  <a:pt x="30040" y="23850"/>
                  <a:pt x="30564" y="24636"/>
                  <a:pt x="30000" y="25200"/>
                </a:cubicBezTo>
                <a:lnTo>
                  <a:pt x="27695" y="27519"/>
                </a:lnTo>
                <a:cubicBezTo>
                  <a:pt x="26673" y="28556"/>
                  <a:pt x="26673" y="30226"/>
                  <a:pt x="27695" y="31249"/>
                </a:cubicBezTo>
                <a:cubicBezTo>
                  <a:pt x="28216" y="31769"/>
                  <a:pt x="28895" y="32029"/>
                  <a:pt x="29575" y="32029"/>
                </a:cubicBezTo>
                <a:cubicBezTo>
                  <a:pt x="30249" y="32029"/>
                  <a:pt x="30923" y="31773"/>
                  <a:pt x="31440" y="31263"/>
                </a:cubicBezTo>
                <a:lnTo>
                  <a:pt x="34536" y="28181"/>
                </a:lnTo>
                <a:cubicBezTo>
                  <a:pt x="34633" y="28088"/>
                  <a:pt x="34739" y="28049"/>
                  <a:pt x="34841" y="28049"/>
                </a:cubicBezTo>
                <a:cubicBezTo>
                  <a:pt x="35181" y="28049"/>
                  <a:pt x="35469" y="28483"/>
                  <a:pt x="35170" y="28815"/>
                </a:cubicBezTo>
                <a:lnTo>
                  <a:pt x="22035" y="41935"/>
                </a:lnTo>
                <a:cubicBezTo>
                  <a:pt x="21474" y="42540"/>
                  <a:pt x="21488" y="43476"/>
                  <a:pt x="22064" y="44067"/>
                </a:cubicBezTo>
                <a:cubicBezTo>
                  <a:pt x="22365" y="44360"/>
                  <a:pt x="22755" y="44508"/>
                  <a:pt x="23146" y="44508"/>
                </a:cubicBezTo>
                <a:cubicBezTo>
                  <a:pt x="23522" y="44508"/>
                  <a:pt x="23899" y="44371"/>
                  <a:pt x="24196" y="44096"/>
                </a:cubicBezTo>
                <a:lnTo>
                  <a:pt x="46346" y="21945"/>
                </a:lnTo>
                <a:cubicBezTo>
                  <a:pt x="46879" y="21340"/>
                  <a:pt x="46864" y="20419"/>
                  <a:pt x="46288" y="19843"/>
                </a:cubicBezTo>
                <a:cubicBezTo>
                  <a:pt x="45989" y="19551"/>
                  <a:pt x="45596" y="19403"/>
                  <a:pt x="45203" y="19403"/>
                </a:cubicBezTo>
                <a:cubicBezTo>
                  <a:pt x="44840" y="19403"/>
                  <a:pt x="44476" y="19529"/>
                  <a:pt x="44186" y="19785"/>
                </a:cubicBezTo>
                <a:lnTo>
                  <a:pt x="43005" y="20966"/>
                </a:lnTo>
                <a:cubicBezTo>
                  <a:pt x="42906" y="21071"/>
                  <a:pt x="42795" y="21115"/>
                  <a:pt x="42687" y="21115"/>
                </a:cubicBezTo>
                <a:cubicBezTo>
                  <a:pt x="42337" y="21115"/>
                  <a:pt x="42029" y="20652"/>
                  <a:pt x="42371" y="20332"/>
                </a:cubicBezTo>
                <a:lnTo>
                  <a:pt x="47786" y="14917"/>
                </a:lnTo>
                <a:cubicBezTo>
                  <a:pt x="48837" y="13866"/>
                  <a:pt x="48866" y="12109"/>
                  <a:pt x="47800" y="11086"/>
                </a:cubicBezTo>
                <a:cubicBezTo>
                  <a:pt x="47287" y="10587"/>
                  <a:pt x="46623" y="10339"/>
                  <a:pt x="45959" y="10339"/>
                </a:cubicBezTo>
                <a:cubicBezTo>
                  <a:pt x="45280" y="10339"/>
                  <a:pt x="44601" y="10598"/>
                  <a:pt x="44085" y="11115"/>
                </a:cubicBezTo>
                <a:lnTo>
                  <a:pt x="36380" y="18820"/>
                </a:lnTo>
                <a:cubicBezTo>
                  <a:pt x="36205" y="19012"/>
                  <a:pt x="36006" y="19091"/>
                  <a:pt x="35814" y="19091"/>
                </a:cubicBezTo>
                <a:cubicBezTo>
                  <a:pt x="35196" y="19091"/>
                  <a:pt x="34656" y="18271"/>
                  <a:pt x="35271" y="17711"/>
                </a:cubicBezTo>
                <a:lnTo>
                  <a:pt x="35602" y="17380"/>
                </a:lnTo>
                <a:cubicBezTo>
                  <a:pt x="36423" y="16573"/>
                  <a:pt x="36480" y="15263"/>
                  <a:pt x="35717" y="14399"/>
                </a:cubicBezTo>
                <a:cubicBezTo>
                  <a:pt x="35293" y="13938"/>
                  <a:pt x="34712" y="13703"/>
                  <a:pt x="34132" y="13703"/>
                </a:cubicBezTo>
                <a:cubicBezTo>
                  <a:pt x="33588" y="13703"/>
                  <a:pt x="33046" y="13909"/>
                  <a:pt x="32635" y="14327"/>
                </a:cubicBezTo>
                <a:lnTo>
                  <a:pt x="28718" y="18244"/>
                </a:lnTo>
                <a:cubicBezTo>
                  <a:pt x="28538" y="18408"/>
                  <a:pt x="28341" y="18477"/>
                  <a:pt x="28154" y="18477"/>
                </a:cubicBezTo>
                <a:cubicBezTo>
                  <a:pt x="27516" y="18477"/>
                  <a:pt x="26980" y="17678"/>
                  <a:pt x="27537" y="17077"/>
                </a:cubicBezTo>
                <a:lnTo>
                  <a:pt x="42011" y="2603"/>
                </a:lnTo>
                <a:cubicBezTo>
                  <a:pt x="42601" y="2013"/>
                  <a:pt x="42601" y="1048"/>
                  <a:pt x="42011" y="443"/>
                </a:cubicBezTo>
                <a:cubicBezTo>
                  <a:pt x="41716" y="148"/>
                  <a:pt x="41323" y="0"/>
                  <a:pt x="409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5"/>
          <p:cNvSpPr/>
          <p:nvPr/>
        </p:nvSpPr>
        <p:spPr>
          <a:xfrm>
            <a:off x="5527122" y="1328985"/>
            <a:ext cx="459073" cy="455625"/>
          </a:xfrm>
          <a:custGeom>
            <a:avLst/>
            <a:gdLst/>
            <a:ahLst/>
            <a:cxnLst/>
            <a:rect l="l" t="t" r="r" b="b"/>
            <a:pathLst>
              <a:path w="7188" h="7134" extrusionOk="0">
                <a:moveTo>
                  <a:pt x="6899" y="1"/>
                </a:moveTo>
                <a:cubicBezTo>
                  <a:pt x="6831" y="1"/>
                  <a:pt x="6763" y="29"/>
                  <a:pt x="6712" y="87"/>
                </a:cubicBezTo>
                <a:lnTo>
                  <a:pt x="102" y="6683"/>
                </a:lnTo>
                <a:cubicBezTo>
                  <a:pt x="1" y="6784"/>
                  <a:pt x="1" y="6957"/>
                  <a:pt x="102" y="7058"/>
                </a:cubicBezTo>
                <a:cubicBezTo>
                  <a:pt x="159" y="7108"/>
                  <a:pt x="231" y="7133"/>
                  <a:pt x="302" y="7133"/>
                </a:cubicBezTo>
                <a:cubicBezTo>
                  <a:pt x="372" y="7133"/>
                  <a:pt x="440" y="7108"/>
                  <a:pt x="491" y="7058"/>
                </a:cubicBezTo>
                <a:lnTo>
                  <a:pt x="7087" y="462"/>
                </a:lnTo>
                <a:cubicBezTo>
                  <a:pt x="7187" y="361"/>
                  <a:pt x="7187" y="188"/>
                  <a:pt x="7087" y="87"/>
                </a:cubicBezTo>
                <a:cubicBezTo>
                  <a:pt x="7036" y="29"/>
                  <a:pt x="6968" y="1"/>
                  <a:pt x="68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5"/>
          <p:cNvSpPr/>
          <p:nvPr/>
        </p:nvSpPr>
        <p:spPr>
          <a:xfrm>
            <a:off x="3725268" y="3969730"/>
            <a:ext cx="209291" cy="151556"/>
          </a:xfrm>
          <a:custGeom>
            <a:avLst/>
            <a:gdLst/>
            <a:ahLst/>
            <a:cxnLst/>
            <a:rect l="l" t="t" r="r" b="b"/>
            <a:pathLst>
              <a:path w="3277" h="2373" extrusionOk="0">
                <a:moveTo>
                  <a:pt x="1657" y="1"/>
                </a:moveTo>
                <a:cubicBezTo>
                  <a:pt x="360" y="1"/>
                  <a:pt x="0" y="1787"/>
                  <a:pt x="1196" y="2277"/>
                </a:cubicBezTo>
                <a:cubicBezTo>
                  <a:pt x="1357" y="2343"/>
                  <a:pt x="1515" y="2372"/>
                  <a:pt x="1665" y="2372"/>
                </a:cubicBezTo>
                <a:cubicBezTo>
                  <a:pt x="2628" y="2372"/>
                  <a:pt x="3277" y="1144"/>
                  <a:pt x="2492" y="347"/>
                </a:cubicBezTo>
                <a:cubicBezTo>
                  <a:pt x="2261" y="131"/>
                  <a:pt x="1959" y="1"/>
                  <a:pt x="1657" y="1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5"/>
          <p:cNvSpPr/>
          <p:nvPr/>
        </p:nvSpPr>
        <p:spPr>
          <a:xfrm>
            <a:off x="3869031" y="3826221"/>
            <a:ext cx="209675" cy="150917"/>
          </a:xfrm>
          <a:custGeom>
            <a:avLst/>
            <a:gdLst/>
            <a:ahLst/>
            <a:cxnLst/>
            <a:rect l="l" t="t" r="r" b="b"/>
            <a:pathLst>
              <a:path w="3283" h="2363" extrusionOk="0">
                <a:moveTo>
                  <a:pt x="1700" y="0"/>
                </a:moveTo>
                <a:cubicBezTo>
                  <a:pt x="1684" y="0"/>
                  <a:pt x="1668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ubicBezTo>
                  <a:pt x="353" y="1"/>
                  <a:pt x="1" y="1775"/>
                  <a:pt x="1191" y="2262"/>
                </a:cubicBezTo>
                <a:cubicBezTo>
                  <a:pt x="1355" y="2332"/>
                  <a:pt x="1516" y="2363"/>
                  <a:pt x="1669" y="2363"/>
                </a:cubicBezTo>
                <a:cubicBezTo>
                  <a:pt x="2631" y="2363"/>
                  <a:pt x="3283" y="1130"/>
                  <a:pt x="2488" y="347"/>
                </a:cubicBezTo>
                <a:cubicBezTo>
                  <a:pt x="2269" y="128"/>
                  <a:pt x="1998" y="0"/>
                  <a:pt x="1700" y="0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5"/>
          <p:cNvSpPr/>
          <p:nvPr/>
        </p:nvSpPr>
        <p:spPr>
          <a:xfrm>
            <a:off x="4013879" y="3681884"/>
            <a:ext cx="209036" cy="151811"/>
          </a:xfrm>
          <a:custGeom>
            <a:avLst/>
            <a:gdLst/>
            <a:ahLst/>
            <a:cxnLst/>
            <a:rect l="l" t="t" r="r" b="b"/>
            <a:pathLst>
              <a:path w="3273" h="2377" extrusionOk="0">
                <a:moveTo>
                  <a:pt x="1601" y="1"/>
                </a:moveTo>
                <a:cubicBezTo>
                  <a:pt x="642" y="1"/>
                  <a:pt x="0" y="1236"/>
                  <a:pt x="796" y="2031"/>
                </a:cubicBezTo>
                <a:cubicBezTo>
                  <a:pt x="1012" y="2247"/>
                  <a:pt x="1314" y="2376"/>
                  <a:pt x="1631" y="2376"/>
                </a:cubicBezTo>
                <a:cubicBezTo>
                  <a:pt x="2927" y="2376"/>
                  <a:pt x="3273" y="591"/>
                  <a:pt x="2077" y="101"/>
                </a:cubicBezTo>
                <a:cubicBezTo>
                  <a:pt x="1913" y="32"/>
                  <a:pt x="1753" y="1"/>
                  <a:pt x="1601" y="1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5"/>
          <p:cNvSpPr/>
          <p:nvPr/>
        </p:nvSpPr>
        <p:spPr>
          <a:xfrm>
            <a:off x="2687188" y="4025166"/>
            <a:ext cx="111000" cy="88583"/>
          </a:xfrm>
          <a:custGeom>
            <a:avLst/>
            <a:gdLst/>
            <a:ahLst/>
            <a:cxnLst/>
            <a:rect l="l" t="t" r="r" b="b"/>
            <a:pathLst>
              <a:path w="1738" h="1387" extrusionOk="0">
                <a:moveTo>
                  <a:pt x="993" y="0"/>
                </a:moveTo>
                <a:cubicBezTo>
                  <a:pt x="455" y="0"/>
                  <a:pt x="0" y="694"/>
                  <a:pt x="498" y="1192"/>
                </a:cubicBezTo>
                <a:cubicBezTo>
                  <a:pt x="635" y="1322"/>
                  <a:pt x="808" y="1387"/>
                  <a:pt x="983" y="1387"/>
                </a:cubicBezTo>
                <a:cubicBezTo>
                  <a:pt x="1157" y="1387"/>
                  <a:pt x="1334" y="1322"/>
                  <a:pt x="1478" y="1192"/>
                </a:cubicBezTo>
                <a:cubicBezTo>
                  <a:pt x="1737" y="933"/>
                  <a:pt x="1737" y="487"/>
                  <a:pt x="1478" y="213"/>
                </a:cubicBezTo>
                <a:cubicBezTo>
                  <a:pt x="1325" y="63"/>
                  <a:pt x="1155" y="0"/>
                  <a:pt x="9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5"/>
          <p:cNvSpPr/>
          <p:nvPr/>
        </p:nvSpPr>
        <p:spPr>
          <a:xfrm>
            <a:off x="2849600" y="3867671"/>
            <a:ext cx="118728" cy="87880"/>
          </a:xfrm>
          <a:custGeom>
            <a:avLst/>
            <a:gdLst/>
            <a:ahLst/>
            <a:cxnLst/>
            <a:rect l="l" t="t" r="r" b="b"/>
            <a:pathLst>
              <a:path w="1859" h="1376" extrusionOk="0">
                <a:moveTo>
                  <a:pt x="922" y="0"/>
                </a:moveTo>
                <a:cubicBezTo>
                  <a:pt x="317" y="0"/>
                  <a:pt x="1" y="735"/>
                  <a:pt x="447" y="1181"/>
                </a:cubicBezTo>
                <a:cubicBezTo>
                  <a:pt x="577" y="1311"/>
                  <a:pt x="749" y="1376"/>
                  <a:pt x="924" y="1376"/>
                </a:cubicBezTo>
                <a:cubicBezTo>
                  <a:pt x="1099" y="1376"/>
                  <a:pt x="1275" y="1311"/>
                  <a:pt x="1412" y="1181"/>
                </a:cubicBezTo>
                <a:cubicBezTo>
                  <a:pt x="1858" y="735"/>
                  <a:pt x="1542" y="0"/>
                  <a:pt x="9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5"/>
          <p:cNvSpPr/>
          <p:nvPr/>
        </p:nvSpPr>
        <p:spPr>
          <a:xfrm>
            <a:off x="3008753" y="3708516"/>
            <a:ext cx="117771" cy="88647"/>
          </a:xfrm>
          <a:custGeom>
            <a:avLst/>
            <a:gdLst/>
            <a:ahLst/>
            <a:cxnLst/>
            <a:rect l="l" t="t" r="r" b="b"/>
            <a:pathLst>
              <a:path w="1844" h="1388" extrusionOk="0">
                <a:moveTo>
                  <a:pt x="922" y="1"/>
                </a:moveTo>
                <a:cubicBezTo>
                  <a:pt x="303" y="1"/>
                  <a:pt x="0" y="750"/>
                  <a:pt x="432" y="1182"/>
                </a:cubicBezTo>
                <a:cubicBezTo>
                  <a:pt x="569" y="1319"/>
                  <a:pt x="745" y="1387"/>
                  <a:pt x="922" y="1387"/>
                </a:cubicBezTo>
                <a:cubicBezTo>
                  <a:pt x="1098" y="1387"/>
                  <a:pt x="1275" y="1319"/>
                  <a:pt x="1412" y="1182"/>
                </a:cubicBezTo>
                <a:cubicBezTo>
                  <a:pt x="1844" y="750"/>
                  <a:pt x="1541" y="1"/>
                  <a:pt x="9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5"/>
          <p:cNvSpPr/>
          <p:nvPr/>
        </p:nvSpPr>
        <p:spPr>
          <a:xfrm>
            <a:off x="3182597" y="3551470"/>
            <a:ext cx="88328" cy="85837"/>
          </a:xfrm>
          <a:custGeom>
            <a:avLst/>
            <a:gdLst/>
            <a:ahLst/>
            <a:cxnLst/>
            <a:rect l="l" t="t" r="r" b="b"/>
            <a:pathLst>
              <a:path w="1383" h="1344" extrusionOk="0">
                <a:moveTo>
                  <a:pt x="686" y="1"/>
                </a:moveTo>
                <a:cubicBezTo>
                  <a:pt x="353" y="1"/>
                  <a:pt x="22" y="220"/>
                  <a:pt x="0" y="660"/>
                </a:cubicBezTo>
                <a:cubicBezTo>
                  <a:pt x="0" y="847"/>
                  <a:pt x="72" y="1020"/>
                  <a:pt x="202" y="1149"/>
                </a:cubicBezTo>
                <a:cubicBezTo>
                  <a:pt x="339" y="1279"/>
                  <a:pt x="511" y="1344"/>
                  <a:pt x="686" y="1344"/>
                </a:cubicBezTo>
                <a:cubicBezTo>
                  <a:pt x="861" y="1344"/>
                  <a:pt x="1037" y="1279"/>
                  <a:pt x="1181" y="1149"/>
                </a:cubicBezTo>
                <a:cubicBezTo>
                  <a:pt x="1296" y="1020"/>
                  <a:pt x="1368" y="847"/>
                  <a:pt x="1383" y="660"/>
                </a:cubicBezTo>
                <a:cubicBezTo>
                  <a:pt x="1354" y="220"/>
                  <a:pt x="1019" y="1"/>
                  <a:pt x="6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5"/>
          <p:cNvSpPr/>
          <p:nvPr/>
        </p:nvSpPr>
        <p:spPr>
          <a:xfrm>
            <a:off x="2777878" y="6017221"/>
            <a:ext cx="107679" cy="87944"/>
          </a:xfrm>
          <a:custGeom>
            <a:avLst/>
            <a:gdLst/>
            <a:ahLst/>
            <a:cxnLst/>
            <a:rect l="l" t="t" r="r" b="b"/>
            <a:pathLst>
              <a:path w="1686" h="1377" extrusionOk="0">
                <a:moveTo>
                  <a:pt x="922" y="1"/>
                </a:moveTo>
                <a:cubicBezTo>
                  <a:pt x="303" y="1"/>
                  <a:pt x="0" y="750"/>
                  <a:pt x="432" y="1182"/>
                </a:cubicBezTo>
                <a:cubicBezTo>
                  <a:pt x="576" y="1312"/>
                  <a:pt x="753" y="1376"/>
                  <a:pt x="927" y="1376"/>
                </a:cubicBezTo>
                <a:cubicBezTo>
                  <a:pt x="1102" y="1376"/>
                  <a:pt x="1275" y="1312"/>
                  <a:pt x="1412" y="1182"/>
                </a:cubicBezTo>
                <a:cubicBezTo>
                  <a:pt x="1685" y="908"/>
                  <a:pt x="1685" y="476"/>
                  <a:pt x="1412" y="203"/>
                </a:cubicBezTo>
                <a:cubicBezTo>
                  <a:pt x="1282" y="73"/>
                  <a:pt x="1109" y="1"/>
                  <a:pt x="9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5"/>
          <p:cNvSpPr/>
          <p:nvPr/>
        </p:nvSpPr>
        <p:spPr>
          <a:xfrm>
            <a:off x="2934221" y="5859024"/>
            <a:ext cx="121475" cy="88328"/>
          </a:xfrm>
          <a:custGeom>
            <a:avLst/>
            <a:gdLst/>
            <a:ahLst/>
            <a:cxnLst/>
            <a:rect l="l" t="t" r="r" b="b"/>
            <a:pathLst>
              <a:path w="1902" h="1383" extrusionOk="0">
                <a:moveTo>
                  <a:pt x="951" y="1"/>
                </a:moveTo>
                <a:cubicBezTo>
                  <a:pt x="202" y="1"/>
                  <a:pt x="1" y="1038"/>
                  <a:pt x="692" y="1326"/>
                </a:cubicBezTo>
                <a:cubicBezTo>
                  <a:pt x="787" y="1365"/>
                  <a:pt x="880" y="1382"/>
                  <a:pt x="969" y="1382"/>
                </a:cubicBezTo>
                <a:cubicBezTo>
                  <a:pt x="1533" y="1382"/>
                  <a:pt x="1902" y="663"/>
                  <a:pt x="1441" y="202"/>
                </a:cubicBezTo>
                <a:cubicBezTo>
                  <a:pt x="1311" y="73"/>
                  <a:pt x="1138" y="1"/>
                  <a:pt x="9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5"/>
          <p:cNvSpPr/>
          <p:nvPr/>
        </p:nvSpPr>
        <p:spPr>
          <a:xfrm>
            <a:off x="3094271" y="5700827"/>
            <a:ext cx="117771" cy="87944"/>
          </a:xfrm>
          <a:custGeom>
            <a:avLst/>
            <a:gdLst/>
            <a:ahLst/>
            <a:cxnLst/>
            <a:rect l="l" t="t" r="r" b="b"/>
            <a:pathLst>
              <a:path w="1844" h="1377" extrusionOk="0">
                <a:moveTo>
                  <a:pt x="922" y="1"/>
                </a:moveTo>
                <a:cubicBezTo>
                  <a:pt x="317" y="1"/>
                  <a:pt x="0" y="750"/>
                  <a:pt x="447" y="1182"/>
                </a:cubicBezTo>
                <a:cubicBezTo>
                  <a:pt x="584" y="1311"/>
                  <a:pt x="757" y="1376"/>
                  <a:pt x="929" y="1376"/>
                </a:cubicBezTo>
                <a:cubicBezTo>
                  <a:pt x="1102" y="1376"/>
                  <a:pt x="1275" y="1311"/>
                  <a:pt x="1412" y="1182"/>
                </a:cubicBezTo>
                <a:cubicBezTo>
                  <a:pt x="1844" y="750"/>
                  <a:pt x="1542" y="1"/>
                  <a:pt x="9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5"/>
          <p:cNvSpPr/>
          <p:nvPr/>
        </p:nvSpPr>
        <p:spPr>
          <a:xfrm>
            <a:off x="2630347" y="1934246"/>
            <a:ext cx="209227" cy="151492"/>
          </a:xfrm>
          <a:custGeom>
            <a:avLst/>
            <a:gdLst/>
            <a:ahLst/>
            <a:cxnLst/>
            <a:rect l="l" t="t" r="r" b="b"/>
            <a:pathLst>
              <a:path w="3276" h="2372" extrusionOk="0">
                <a:moveTo>
                  <a:pt x="1633" y="0"/>
                </a:moveTo>
                <a:cubicBezTo>
                  <a:pt x="1316" y="0"/>
                  <a:pt x="1014" y="115"/>
                  <a:pt x="798" y="346"/>
                </a:cubicBezTo>
                <a:cubicBezTo>
                  <a:pt x="1" y="1143"/>
                  <a:pt x="658" y="2372"/>
                  <a:pt x="1615" y="2372"/>
                </a:cubicBezTo>
                <a:cubicBezTo>
                  <a:pt x="1764" y="2372"/>
                  <a:pt x="1920" y="2342"/>
                  <a:pt x="2080" y="2276"/>
                </a:cubicBezTo>
                <a:cubicBezTo>
                  <a:pt x="3275" y="1772"/>
                  <a:pt x="2929" y="0"/>
                  <a:pt x="16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5"/>
          <p:cNvSpPr/>
          <p:nvPr/>
        </p:nvSpPr>
        <p:spPr>
          <a:xfrm>
            <a:off x="2869525" y="1696025"/>
            <a:ext cx="209163" cy="151492"/>
          </a:xfrm>
          <a:custGeom>
            <a:avLst/>
            <a:gdLst/>
            <a:ahLst/>
            <a:cxnLst/>
            <a:rect l="l" t="t" r="r" b="b"/>
            <a:pathLst>
              <a:path w="3275" h="2372" extrusionOk="0">
                <a:moveTo>
                  <a:pt x="1633" y="0"/>
                </a:moveTo>
                <a:cubicBezTo>
                  <a:pt x="1316" y="0"/>
                  <a:pt x="1014" y="115"/>
                  <a:pt x="798" y="346"/>
                </a:cubicBezTo>
                <a:cubicBezTo>
                  <a:pt x="0" y="1143"/>
                  <a:pt x="647" y="2372"/>
                  <a:pt x="1610" y="2372"/>
                </a:cubicBezTo>
                <a:cubicBezTo>
                  <a:pt x="1760" y="2372"/>
                  <a:pt x="1918" y="2342"/>
                  <a:pt x="2079" y="2276"/>
                </a:cubicBezTo>
                <a:cubicBezTo>
                  <a:pt x="3275" y="1772"/>
                  <a:pt x="2915" y="0"/>
                  <a:pt x="16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5"/>
          <p:cNvSpPr/>
          <p:nvPr/>
        </p:nvSpPr>
        <p:spPr>
          <a:xfrm>
            <a:off x="3135657" y="1456908"/>
            <a:ext cx="168161" cy="151747"/>
          </a:xfrm>
          <a:custGeom>
            <a:avLst/>
            <a:gdLst/>
            <a:ahLst/>
            <a:cxnLst/>
            <a:rect l="l" t="t" r="r" b="b"/>
            <a:pathLst>
              <a:path w="2633" h="2376" extrusionOk="0">
                <a:moveTo>
                  <a:pt x="1169" y="1"/>
                </a:moveTo>
                <a:cubicBezTo>
                  <a:pt x="885" y="1"/>
                  <a:pt x="593" y="109"/>
                  <a:pt x="346" y="360"/>
                </a:cubicBezTo>
                <a:cubicBezTo>
                  <a:pt x="130" y="576"/>
                  <a:pt x="1" y="878"/>
                  <a:pt x="1" y="1195"/>
                </a:cubicBezTo>
                <a:cubicBezTo>
                  <a:pt x="1" y="1944"/>
                  <a:pt x="597" y="2376"/>
                  <a:pt x="1195" y="2376"/>
                </a:cubicBezTo>
                <a:cubicBezTo>
                  <a:pt x="1632" y="2376"/>
                  <a:pt x="2069" y="2146"/>
                  <a:pt x="2276" y="1641"/>
                </a:cubicBezTo>
                <a:cubicBezTo>
                  <a:pt x="2632" y="771"/>
                  <a:pt x="1929" y="1"/>
                  <a:pt x="11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5"/>
          <p:cNvSpPr/>
          <p:nvPr/>
        </p:nvSpPr>
        <p:spPr>
          <a:xfrm>
            <a:off x="1124959" y="4682606"/>
            <a:ext cx="173909" cy="151428"/>
          </a:xfrm>
          <a:custGeom>
            <a:avLst/>
            <a:gdLst/>
            <a:ahLst/>
            <a:cxnLst/>
            <a:rect l="l" t="t" r="r" b="b"/>
            <a:pathLst>
              <a:path w="2723" h="2371" extrusionOk="0">
                <a:moveTo>
                  <a:pt x="1427" y="1"/>
                </a:moveTo>
                <a:cubicBezTo>
                  <a:pt x="577" y="1"/>
                  <a:pt x="1" y="865"/>
                  <a:pt x="318" y="1642"/>
                </a:cubicBezTo>
                <a:cubicBezTo>
                  <a:pt x="517" y="2111"/>
                  <a:pt x="962" y="2370"/>
                  <a:pt x="1417" y="2370"/>
                </a:cubicBezTo>
                <a:cubicBezTo>
                  <a:pt x="1717" y="2370"/>
                  <a:pt x="2021" y="2257"/>
                  <a:pt x="2262" y="2017"/>
                </a:cubicBezTo>
                <a:cubicBezTo>
                  <a:pt x="2723" y="1556"/>
                  <a:pt x="2723" y="807"/>
                  <a:pt x="2262" y="346"/>
                </a:cubicBezTo>
                <a:cubicBezTo>
                  <a:pt x="2031" y="130"/>
                  <a:pt x="1729" y="1"/>
                  <a:pt x="14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5"/>
          <p:cNvSpPr/>
          <p:nvPr/>
        </p:nvSpPr>
        <p:spPr>
          <a:xfrm>
            <a:off x="1348491" y="4444321"/>
            <a:ext cx="209355" cy="151556"/>
          </a:xfrm>
          <a:custGeom>
            <a:avLst/>
            <a:gdLst/>
            <a:ahLst/>
            <a:cxnLst/>
            <a:rect l="l" t="t" r="r" b="b"/>
            <a:pathLst>
              <a:path w="3278" h="2373" extrusionOk="0">
                <a:moveTo>
                  <a:pt x="1690" y="0"/>
                </a:moveTo>
                <a:cubicBezTo>
                  <a:pt x="1674" y="0"/>
                  <a:pt x="1658" y="1"/>
                  <a:pt x="1642" y="1"/>
                </a:cubicBezTo>
                <a:cubicBezTo>
                  <a:pt x="346" y="1"/>
                  <a:pt x="0" y="1773"/>
                  <a:pt x="1196" y="2277"/>
                </a:cubicBezTo>
                <a:cubicBezTo>
                  <a:pt x="1356" y="2343"/>
                  <a:pt x="1513" y="2372"/>
                  <a:pt x="1662" y="2372"/>
                </a:cubicBezTo>
                <a:cubicBezTo>
                  <a:pt x="2627" y="2372"/>
                  <a:pt x="3278" y="1133"/>
                  <a:pt x="2492" y="347"/>
                </a:cubicBezTo>
                <a:cubicBezTo>
                  <a:pt x="2273" y="128"/>
                  <a:pt x="1989" y="0"/>
                  <a:pt x="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5"/>
          <p:cNvSpPr/>
          <p:nvPr/>
        </p:nvSpPr>
        <p:spPr>
          <a:xfrm>
            <a:off x="1616154" y="4205332"/>
            <a:ext cx="168161" cy="151747"/>
          </a:xfrm>
          <a:custGeom>
            <a:avLst/>
            <a:gdLst/>
            <a:ahLst/>
            <a:cxnLst/>
            <a:rect l="l" t="t" r="r" b="b"/>
            <a:pathLst>
              <a:path w="2633" h="2376" extrusionOk="0">
                <a:moveTo>
                  <a:pt x="1175" y="0"/>
                </a:moveTo>
                <a:cubicBezTo>
                  <a:pt x="891" y="0"/>
                  <a:pt x="597" y="108"/>
                  <a:pt x="346" y="359"/>
                </a:cubicBezTo>
                <a:cubicBezTo>
                  <a:pt x="130" y="575"/>
                  <a:pt x="0" y="877"/>
                  <a:pt x="0" y="1194"/>
                </a:cubicBezTo>
                <a:cubicBezTo>
                  <a:pt x="9" y="1944"/>
                  <a:pt x="604" y="2375"/>
                  <a:pt x="1200" y="2375"/>
                </a:cubicBezTo>
                <a:cubicBezTo>
                  <a:pt x="1634" y="2375"/>
                  <a:pt x="2069" y="2145"/>
                  <a:pt x="2276" y="1641"/>
                </a:cubicBezTo>
                <a:cubicBezTo>
                  <a:pt x="2632" y="771"/>
                  <a:pt x="1936" y="0"/>
                  <a:pt x="11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5"/>
          <p:cNvSpPr/>
          <p:nvPr/>
        </p:nvSpPr>
        <p:spPr>
          <a:xfrm>
            <a:off x="1585818" y="3460205"/>
            <a:ext cx="470953" cy="351905"/>
          </a:xfrm>
          <a:custGeom>
            <a:avLst/>
            <a:gdLst/>
            <a:ahLst/>
            <a:cxnLst/>
            <a:rect l="l" t="t" r="r" b="b"/>
            <a:pathLst>
              <a:path w="7374" h="5510" extrusionOk="0">
                <a:moveTo>
                  <a:pt x="3687" y="0"/>
                </a:moveTo>
                <a:cubicBezTo>
                  <a:pt x="1224" y="0"/>
                  <a:pt x="0" y="2967"/>
                  <a:pt x="1728" y="4710"/>
                </a:cubicBezTo>
                <a:cubicBezTo>
                  <a:pt x="2268" y="5243"/>
                  <a:pt x="2974" y="5509"/>
                  <a:pt x="3680" y="5509"/>
                </a:cubicBezTo>
                <a:cubicBezTo>
                  <a:pt x="4386" y="5509"/>
                  <a:pt x="5091" y="5243"/>
                  <a:pt x="5631" y="4710"/>
                </a:cubicBezTo>
                <a:cubicBezTo>
                  <a:pt x="7374" y="2967"/>
                  <a:pt x="6135" y="0"/>
                  <a:pt x="36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5"/>
          <p:cNvSpPr/>
          <p:nvPr/>
        </p:nvSpPr>
        <p:spPr>
          <a:xfrm>
            <a:off x="5073673" y="2147624"/>
            <a:ext cx="96631" cy="87241"/>
          </a:xfrm>
          <a:custGeom>
            <a:avLst/>
            <a:gdLst/>
            <a:ahLst/>
            <a:cxnLst/>
            <a:rect l="l" t="t" r="r" b="b"/>
            <a:pathLst>
              <a:path w="1513" h="1366" extrusionOk="0">
                <a:moveTo>
                  <a:pt x="764" y="1"/>
                </a:moveTo>
                <a:cubicBezTo>
                  <a:pt x="577" y="1"/>
                  <a:pt x="404" y="73"/>
                  <a:pt x="274" y="202"/>
                </a:cubicBezTo>
                <a:cubicBezTo>
                  <a:pt x="1" y="461"/>
                  <a:pt x="1" y="908"/>
                  <a:pt x="274" y="1181"/>
                </a:cubicBezTo>
                <a:cubicBezTo>
                  <a:pt x="411" y="1304"/>
                  <a:pt x="588" y="1365"/>
                  <a:pt x="764" y="1365"/>
                </a:cubicBezTo>
                <a:cubicBezTo>
                  <a:pt x="940" y="1365"/>
                  <a:pt x="1117" y="1304"/>
                  <a:pt x="1254" y="1181"/>
                </a:cubicBezTo>
                <a:cubicBezTo>
                  <a:pt x="1513" y="908"/>
                  <a:pt x="1513" y="476"/>
                  <a:pt x="1254" y="202"/>
                </a:cubicBezTo>
                <a:cubicBezTo>
                  <a:pt x="1124" y="73"/>
                  <a:pt x="951" y="1"/>
                  <a:pt x="7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5"/>
          <p:cNvSpPr/>
          <p:nvPr/>
        </p:nvSpPr>
        <p:spPr>
          <a:xfrm>
            <a:off x="5221777" y="1988468"/>
            <a:ext cx="118728" cy="87944"/>
          </a:xfrm>
          <a:custGeom>
            <a:avLst/>
            <a:gdLst/>
            <a:ahLst/>
            <a:cxnLst/>
            <a:rect l="l" t="t" r="r" b="b"/>
            <a:pathLst>
              <a:path w="1859" h="1377" extrusionOk="0">
                <a:moveTo>
                  <a:pt x="937" y="1"/>
                </a:moveTo>
                <a:cubicBezTo>
                  <a:pt x="317" y="1"/>
                  <a:pt x="0" y="750"/>
                  <a:pt x="447" y="1182"/>
                </a:cubicBezTo>
                <a:cubicBezTo>
                  <a:pt x="584" y="1312"/>
                  <a:pt x="760" y="1376"/>
                  <a:pt x="937" y="1376"/>
                </a:cubicBezTo>
                <a:cubicBezTo>
                  <a:pt x="1113" y="1376"/>
                  <a:pt x="1289" y="1312"/>
                  <a:pt x="1426" y="1182"/>
                </a:cubicBezTo>
                <a:cubicBezTo>
                  <a:pt x="1858" y="750"/>
                  <a:pt x="1541" y="1"/>
                  <a:pt x="9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5"/>
          <p:cNvSpPr/>
          <p:nvPr/>
        </p:nvSpPr>
        <p:spPr>
          <a:xfrm>
            <a:off x="5378121" y="1829378"/>
            <a:ext cx="122432" cy="89221"/>
          </a:xfrm>
          <a:custGeom>
            <a:avLst/>
            <a:gdLst/>
            <a:ahLst/>
            <a:cxnLst/>
            <a:rect l="l" t="t" r="r" b="b"/>
            <a:pathLst>
              <a:path w="1917" h="1397" extrusionOk="0">
                <a:moveTo>
                  <a:pt x="966" y="0"/>
                </a:moveTo>
                <a:cubicBezTo>
                  <a:pt x="217" y="0"/>
                  <a:pt x="1" y="1037"/>
                  <a:pt x="706" y="1340"/>
                </a:cubicBezTo>
                <a:cubicBezTo>
                  <a:pt x="800" y="1379"/>
                  <a:pt x="892" y="1396"/>
                  <a:pt x="979" y="1396"/>
                </a:cubicBezTo>
                <a:cubicBezTo>
                  <a:pt x="1537" y="1396"/>
                  <a:pt x="1916" y="677"/>
                  <a:pt x="1455" y="216"/>
                </a:cubicBezTo>
                <a:cubicBezTo>
                  <a:pt x="1326" y="72"/>
                  <a:pt x="1153" y="0"/>
                  <a:pt x="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5"/>
          <p:cNvSpPr/>
          <p:nvPr/>
        </p:nvSpPr>
        <p:spPr>
          <a:xfrm>
            <a:off x="4763731" y="2272738"/>
            <a:ext cx="257575" cy="257575"/>
          </a:xfrm>
          <a:custGeom>
            <a:avLst/>
            <a:gdLst/>
            <a:ahLst/>
            <a:cxnLst/>
            <a:rect l="l" t="t" r="r" b="b"/>
            <a:pathLst>
              <a:path w="4033" h="4033" extrusionOk="0">
                <a:moveTo>
                  <a:pt x="2016" y="0"/>
                </a:moveTo>
                <a:cubicBezTo>
                  <a:pt x="893" y="0"/>
                  <a:pt x="0" y="893"/>
                  <a:pt x="0" y="2016"/>
                </a:cubicBezTo>
                <a:cubicBezTo>
                  <a:pt x="0" y="3125"/>
                  <a:pt x="893" y="4033"/>
                  <a:pt x="2016" y="4033"/>
                </a:cubicBezTo>
                <a:cubicBezTo>
                  <a:pt x="3125" y="4033"/>
                  <a:pt x="4033" y="3125"/>
                  <a:pt x="4033" y="2016"/>
                </a:cubicBezTo>
                <a:cubicBezTo>
                  <a:pt x="4033" y="893"/>
                  <a:pt x="3125" y="0"/>
                  <a:pt x="20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5"/>
          <p:cNvSpPr/>
          <p:nvPr/>
        </p:nvSpPr>
        <p:spPr>
          <a:xfrm>
            <a:off x="4720494" y="4459074"/>
            <a:ext cx="202393" cy="202457"/>
          </a:xfrm>
          <a:custGeom>
            <a:avLst/>
            <a:gdLst/>
            <a:ahLst/>
            <a:cxnLst/>
            <a:rect l="l" t="t" r="r" b="b"/>
            <a:pathLst>
              <a:path w="3169" h="3170" extrusionOk="0">
                <a:moveTo>
                  <a:pt x="1585" y="1"/>
                </a:moveTo>
                <a:cubicBezTo>
                  <a:pt x="706" y="1"/>
                  <a:pt x="0" y="707"/>
                  <a:pt x="0" y="1585"/>
                </a:cubicBezTo>
                <a:cubicBezTo>
                  <a:pt x="0" y="2464"/>
                  <a:pt x="706" y="3169"/>
                  <a:pt x="1585" y="3169"/>
                </a:cubicBezTo>
                <a:cubicBezTo>
                  <a:pt x="2463" y="3169"/>
                  <a:pt x="3169" y="2464"/>
                  <a:pt x="3169" y="1585"/>
                </a:cubicBezTo>
                <a:cubicBezTo>
                  <a:pt x="3169" y="707"/>
                  <a:pt x="2463" y="1"/>
                  <a:pt x="15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5"/>
          <p:cNvSpPr/>
          <p:nvPr/>
        </p:nvSpPr>
        <p:spPr>
          <a:xfrm>
            <a:off x="4920968" y="4330319"/>
            <a:ext cx="149128" cy="112277"/>
          </a:xfrm>
          <a:custGeom>
            <a:avLst/>
            <a:gdLst/>
            <a:ahLst/>
            <a:cxnLst/>
            <a:rect l="l" t="t" r="r" b="b"/>
            <a:pathLst>
              <a:path w="2335" h="1758" extrusionOk="0">
                <a:moveTo>
                  <a:pt x="1167" y="1"/>
                </a:moveTo>
                <a:cubicBezTo>
                  <a:pt x="944" y="1"/>
                  <a:pt x="721" y="87"/>
                  <a:pt x="548" y="260"/>
                </a:cubicBezTo>
                <a:cubicBezTo>
                  <a:pt x="1" y="807"/>
                  <a:pt x="390" y="1758"/>
                  <a:pt x="1167" y="1758"/>
                </a:cubicBezTo>
                <a:cubicBezTo>
                  <a:pt x="1945" y="1758"/>
                  <a:pt x="2334" y="807"/>
                  <a:pt x="1787" y="260"/>
                </a:cubicBezTo>
                <a:cubicBezTo>
                  <a:pt x="1614" y="87"/>
                  <a:pt x="1391" y="1"/>
                  <a:pt x="116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5"/>
          <p:cNvSpPr/>
          <p:nvPr/>
        </p:nvSpPr>
        <p:spPr>
          <a:xfrm>
            <a:off x="644815" y="3874121"/>
            <a:ext cx="203352" cy="203352"/>
          </a:xfrm>
          <a:custGeom>
            <a:avLst/>
            <a:gdLst/>
            <a:ahLst/>
            <a:cxnLst/>
            <a:rect l="l" t="t" r="r" b="b"/>
            <a:pathLst>
              <a:path w="3184" h="3184" extrusionOk="0">
                <a:moveTo>
                  <a:pt x="1600" y="0"/>
                </a:moveTo>
                <a:cubicBezTo>
                  <a:pt x="721" y="0"/>
                  <a:pt x="1" y="720"/>
                  <a:pt x="1" y="1599"/>
                </a:cubicBezTo>
                <a:cubicBezTo>
                  <a:pt x="1" y="2477"/>
                  <a:pt x="721" y="3183"/>
                  <a:pt x="1600" y="3183"/>
                </a:cubicBezTo>
                <a:cubicBezTo>
                  <a:pt x="2478" y="3183"/>
                  <a:pt x="3184" y="2477"/>
                  <a:pt x="3184" y="1599"/>
                </a:cubicBezTo>
                <a:cubicBezTo>
                  <a:pt x="3184" y="720"/>
                  <a:pt x="2478" y="0"/>
                  <a:pt x="16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497667" y="4093950"/>
            <a:ext cx="150023" cy="112277"/>
          </a:xfrm>
          <a:custGeom>
            <a:avLst/>
            <a:gdLst/>
            <a:ahLst/>
            <a:cxnLst/>
            <a:rect l="l" t="t" r="r" b="b"/>
            <a:pathLst>
              <a:path w="2349" h="1758" extrusionOk="0">
                <a:moveTo>
                  <a:pt x="1176" y="0"/>
                </a:moveTo>
                <a:cubicBezTo>
                  <a:pt x="951" y="0"/>
                  <a:pt x="728" y="87"/>
                  <a:pt x="562" y="260"/>
                </a:cubicBezTo>
                <a:cubicBezTo>
                  <a:pt x="1" y="807"/>
                  <a:pt x="404" y="1757"/>
                  <a:pt x="1182" y="1757"/>
                </a:cubicBezTo>
                <a:cubicBezTo>
                  <a:pt x="1959" y="1757"/>
                  <a:pt x="2348" y="807"/>
                  <a:pt x="1801" y="260"/>
                </a:cubicBezTo>
                <a:cubicBezTo>
                  <a:pt x="1628" y="87"/>
                  <a:pt x="1401" y="0"/>
                  <a:pt x="11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5"/>
          <p:cNvSpPr/>
          <p:nvPr/>
        </p:nvSpPr>
        <p:spPr>
          <a:xfrm>
            <a:off x="789280" y="976633"/>
            <a:ext cx="2873489" cy="3176600"/>
          </a:xfrm>
          <a:custGeom>
            <a:avLst/>
            <a:gdLst/>
            <a:ahLst/>
            <a:cxnLst/>
            <a:rect l="l" t="t" r="r" b="b"/>
            <a:pathLst>
              <a:path w="44992" h="49738" extrusionOk="0">
                <a:moveTo>
                  <a:pt x="36920" y="1"/>
                </a:moveTo>
                <a:cubicBezTo>
                  <a:pt x="36688" y="1"/>
                  <a:pt x="36456" y="91"/>
                  <a:pt x="36279" y="275"/>
                </a:cubicBezTo>
                <a:lnTo>
                  <a:pt x="29726" y="6828"/>
                </a:lnTo>
                <a:cubicBezTo>
                  <a:pt x="29546" y="7005"/>
                  <a:pt x="29346" y="7079"/>
                  <a:pt x="29154" y="7079"/>
                </a:cubicBezTo>
                <a:cubicBezTo>
                  <a:pt x="28518" y="7079"/>
                  <a:pt x="27976" y="6263"/>
                  <a:pt x="28574" y="5676"/>
                </a:cubicBezTo>
                <a:lnTo>
                  <a:pt x="29582" y="4654"/>
                </a:lnTo>
                <a:cubicBezTo>
                  <a:pt x="30331" y="3919"/>
                  <a:pt x="30359" y="2724"/>
                  <a:pt x="29654" y="1960"/>
                </a:cubicBezTo>
                <a:cubicBezTo>
                  <a:pt x="29283" y="1568"/>
                  <a:pt x="28788" y="1373"/>
                  <a:pt x="28291" y="1373"/>
                </a:cubicBezTo>
                <a:cubicBezTo>
                  <a:pt x="27805" y="1373"/>
                  <a:pt x="27317" y="1561"/>
                  <a:pt x="26946" y="1932"/>
                </a:cubicBezTo>
                <a:lnTo>
                  <a:pt x="16447" y="12416"/>
                </a:lnTo>
                <a:cubicBezTo>
                  <a:pt x="15698" y="13165"/>
                  <a:pt x="15713" y="14389"/>
                  <a:pt x="16476" y="15138"/>
                </a:cubicBezTo>
                <a:cubicBezTo>
                  <a:pt x="16844" y="15479"/>
                  <a:pt x="17313" y="15648"/>
                  <a:pt x="17783" y="15648"/>
                </a:cubicBezTo>
                <a:cubicBezTo>
                  <a:pt x="18286" y="15648"/>
                  <a:pt x="18789" y="15454"/>
                  <a:pt x="19169" y="15066"/>
                </a:cubicBezTo>
                <a:lnTo>
                  <a:pt x="21013" y="13237"/>
                </a:lnTo>
                <a:cubicBezTo>
                  <a:pt x="21191" y="13055"/>
                  <a:pt x="21392" y="12979"/>
                  <a:pt x="21583" y="12979"/>
                </a:cubicBezTo>
                <a:cubicBezTo>
                  <a:pt x="22211" y="12979"/>
                  <a:pt x="22749" y="13794"/>
                  <a:pt x="22165" y="14389"/>
                </a:cubicBezTo>
                <a:lnTo>
                  <a:pt x="6481" y="30073"/>
                </a:lnTo>
                <a:cubicBezTo>
                  <a:pt x="6135" y="30404"/>
                  <a:pt x="6092" y="30937"/>
                  <a:pt x="6380" y="31312"/>
                </a:cubicBezTo>
                <a:cubicBezTo>
                  <a:pt x="6564" y="31534"/>
                  <a:pt x="6825" y="31646"/>
                  <a:pt x="7086" y="31646"/>
                </a:cubicBezTo>
                <a:cubicBezTo>
                  <a:pt x="7315" y="31646"/>
                  <a:pt x="7544" y="31559"/>
                  <a:pt x="7719" y="31384"/>
                </a:cubicBezTo>
                <a:lnTo>
                  <a:pt x="12717" y="26386"/>
                </a:lnTo>
                <a:cubicBezTo>
                  <a:pt x="12857" y="26238"/>
                  <a:pt x="13044" y="26162"/>
                  <a:pt x="13232" y="26162"/>
                </a:cubicBezTo>
                <a:cubicBezTo>
                  <a:pt x="13391" y="26162"/>
                  <a:pt x="13550" y="26216"/>
                  <a:pt x="13682" y="26329"/>
                </a:cubicBezTo>
                <a:cubicBezTo>
                  <a:pt x="14013" y="26588"/>
                  <a:pt x="14028" y="27063"/>
                  <a:pt x="13740" y="27366"/>
                </a:cubicBezTo>
                <a:lnTo>
                  <a:pt x="1469" y="39622"/>
                </a:lnTo>
                <a:cubicBezTo>
                  <a:pt x="101" y="41004"/>
                  <a:pt x="0" y="43251"/>
                  <a:pt x="1325" y="44677"/>
                </a:cubicBezTo>
                <a:cubicBezTo>
                  <a:pt x="2032" y="45435"/>
                  <a:pt x="2990" y="45817"/>
                  <a:pt x="3953" y="45817"/>
                </a:cubicBezTo>
                <a:cubicBezTo>
                  <a:pt x="4874" y="45817"/>
                  <a:pt x="5799" y="45467"/>
                  <a:pt x="6510" y="44763"/>
                </a:cubicBezTo>
                <a:lnTo>
                  <a:pt x="23979" y="27294"/>
                </a:lnTo>
                <a:cubicBezTo>
                  <a:pt x="24139" y="27126"/>
                  <a:pt x="24355" y="27043"/>
                  <a:pt x="24573" y="27043"/>
                </a:cubicBezTo>
                <a:cubicBezTo>
                  <a:pt x="24749" y="27043"/>
                  <a:pt x="24926" y="27098"/>
                  <a:pt x="25074" y="27207"/>
                </a:cubicBezTo>
                <a:cubicBezTo>
                  <a:pt x="25434" y="27510"/>
                  <a:pt x="25463" y="28057"/>
                  <a:pt x="25132" y="28388"/>
                </a:cubicBezTo>
                <a:lnTo>
                  <a:pt x="19126" y="34394"/>
                </a:lnTo>
                <a:cubicBezTo>
                  <a:pt x="17945" y="35546"/>
                  <a:pt x="17902" y="37418"/>
                  <a:pt x="18996" y="38642"/>
                </a:cubicBezTo>
                <a:cubicBezTo>
                  <a:pt x="19592" y="39282"/>
                  <a:pt x="20397" y="39602"/>
                  <a:pt x="21203" y="39602"/>
                </a:cubicBezTo>
                <a:cubicBezTo>
                  <a:pt x="21978" y="39602"/>
                  <a:pt x="22753" y="39307"/>
                  <a:pt x="23346" y="38714"/>
                </a:cubicBezTo>
                <a:lnTo>
                  <a:pt x="24224" y="37836"/>
                </a:lnTo>
                <a:cubicBezTo>
                  <a:pt x="24383" y="37677"/>
                  <a:pt x="24600" y="37592"/>
                  <a:pt x="24817" y="37592"/>
                </a:cubicBezTo>
                <a:cubicBezTo>
                  <a:pt x="24993" y="37592"/>
                  <a:pt x="25170" y="37648"/>
                  <a:pt x="25319" y="37764"/>
                </a:cubicBezTo>
                <a:cubicBezTo>
                  <a:pt x="25679" y="38066"/>
                  <a:pt x="25708" y="38614"/>
                  <a:pt x="25376" y="38945"/>
                </a:cubicBezTo>
                <a:lnTo>
                  <a:pt x="16706" y="47615"/>
                </a:lnTo>
                <a:cubicBezTo>
                  <a:pt x="16217" y="48090"/>
                  <a:pt x="16188" y="48853"/>
                  <a:pt x="16634" y="49358"/>
                </a:cubicBezTo>
                <a:cubicBezTo>
                  <a:pt x="16874" y="49611"/>
                  <a:pt x="17193" y="49737"/>
                  <a:pt x="17514" y="49737"/>
                </a:cubicBezTo>
                <a:cubicBezTo>
                  <a:pt x="17831" y="49737"/>
                  <a:pt x="18148" y="49615"/>
                  <a:pt x="18391" y="49372"/>
                </a:cubicBezTo>
                <a:lnTo>
                  <a:pt x="43120" y="24644"/>
                </a:lnTo>
                <a:cubicBezTo>
                  <a:pt x="43595" y="24168"/>
                  <a:pt x="43624" y="23419"/>
                  <a:pt x="43192" y="22915"/>
                </a:cubicBezTo>
                <a:cubicBezTo>
                  <a:pt x="42949" y="22658"/>
                  <a:pt x="42623" y="22528"/>
                  <a:pt x="42298" y="22528"/>
                </a:cubicBezTo>
                <a:cubicBezTo>
                  <a:pt x="41986" y="22528"/>
                  <a:pt x="41674" y="22647"/>
                  <a:pt x="41435" y="22887"/>
                </a:cubicBezTo>
                <a:lnTo>
                  <a:pt x="34248" y="30073"/>
                </a:lnTo>
                <a:cubicBezTo>
                  <a:pt x="34091" y="30238"/>
                  <a:pt x="33879" y="30322"/>
                  <a:pt x="33664" y="30322"/>
                </a:cubicBezTo>
                <a:cubicBezTo>
                  <a:pt x="33485" y="30322"/>
                  <a:pt x="33304" y="30263"/>
                  <a:pt x="33153" y="30145"/>
                </a:cubicBezTo>
                <a:cubicBezTo>
                  <a:pt x="32793" y="29857"/>
                  <a:pt x="32765" y="29310"/>
                  <a:pt x="33096" y="28964"/>
                </a:cubicBezTo>
                <a:lnTo>
                  <a:pt x="43768" y="18307"/>
                </a:lnTo>
                <a:cubicBezTo>
                  <a:pt x="44934" y="17155"/>
                  <a:pt x="44992" y="15282"/>
                  <a:pt x="43897" y="14058"/>
                </a:cubicBezTo>
                <a:cubicBezTo>
                  <a:pt x="43299" y="13415"/>
                  <a:pt x="42488" y="13091"/>
                  <a:pt x="41677" y="13091"/>
                </a:cubicBezTo>
                <a:cubicBezTo>
                  <a:pt x="40907" y="13091"/>
                  <a:pt x="40137" y="13383"/>
                  <a:pt x="39548" y="13972"/>
                </a:cubicBezTo>
                <a:lnTo>
                  <a:pt x="28847" y="24672"/>
                </a:lnTo>
                <a:cubicBezTo>
                  <a:pt x="28690" y="24837"/>
                  <a:pt x="28478" y="24921"/>
                  <a:pt x="28263" y="24921"/>
                </a:cubicBezTo>
                <a:cubicBezTo>
                  <a:pt x="28084" y="24921"/>
                  <a:pt x="27903" y="24862"/>
                  <a:pt x="27753" y="24744"/>
                </a:cubicBezTo>
                <a:cubicBezTo>
                  <a:pt x="27393" y="24456"/>
                  <a:pt x="27364" y="23909"/>
                  <a:pt x="27695" y="23578"/>
                </a:cubicBezTo>
                <a:lnTo>
                  <a:pt x="28502" y="22771"/>
                </a:lnTo>
                <a:cubicBezTo>
                  <a:pt x="29884" y="21389"/>
                  <a:pt x="29985" y="19142"/>
                  <a:pt x="28660" y="17716"/>
                </a:cubicBezTo>
                <a:cubicBezTo>
                  <a:pt x="27944" y="16949"/>
                  <a:pt x="26979" y="16563"/>
                  <a:pt x="26015" y="16563"/>
                </a:cubicBezTo>
                <a:cubicBezTo>
                  <a:pt x="25096" y="16563"/>
                  <a:pt x="24178" y="16913"/>
                  <a:pt x="23475" y="17615"/>
                </a:cubicBezTo>
                <a:lnTo>
                  <a:pt x="20552" y="20553"/>
                </a:lnTo>
                <a:cubicBezTo>
                  <a:pt x="20411" y="20694"/>
                  <a:pt x="20223" y="20767"/>
                  <a:pt x="20034" y="20767"/>
                </a:cubicBezTo>
                <a:cubicBezTo>
                  <a:pt x="19876" y="20767"/>
                  <a:pt x="19718" y="20716"/>
                  <a:pt x="19587" y="20611"/>
                </a:cubicBezTo>
                <a:cubicBezTo>
                  <a:pt x="19256" y="20337"/>
                  <a:pt x="19241" y="19862"/>
                  <a:pt x="19529" y="19574"/>
                </a:cubicBezTo>
                <a:lnTo>
                  <a:pt x="37532" y="1572"/>
                </a:lnTo>
                <a:cubicBezTo>
                  <a:pt x="37863" y="1240"/>
                  <a:pt x="37906" y="707"/>
                  <a:pt x="37618" y="333"/>
                </a:cubicBezTo>
                <a:cubicBezTo>
                  <a:pt x="37436" y="113"/>
                  <a:pt x="37178" y="1"/>
                  <a:pt x="369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5"/>
          <p:cNvSpPr/>
          <p:nvPr/>
        </p:nvSpPr>
        <p:spPr>
          <a:xfrm>
            <a:off x="2730937" y="4182342"/>
            <a:ext cx="399295" cy="373173"/>
          </a:xfrm>
          <a:custGeom>
            <a:avLst/>
            <a:gdLst/>
            <a:ahLst/>
            <a:cxnLst/>
            <a:rect l="l" t="t" r="r" b="b"/>
            <a:pathLst>
              <a:path w="6252" h="5843" extrusionOk="0">
                <a:moveTo>
                  <a:pt x="3966" y="1"/>
                </a:moveTo>
                <a:cubicBezTo>
                  <a:pt x="3446" y="1"/>
                  <a:pt x="2926" y="191"/>
                  <a:pt x="2521" y="575"/>
                </a:cubicBezTo>
                <a:lnTo>
                  <a:pt x="822" y="2289"/>
                </a:lnTo>
                <a:cubicBezTo>
                  <a:pt x="1" y="3095"/>
                  <a:pt x="1" y="4420"/>
                  <a:pt x="822" y="5227"/>
                </a:cubicBezTo>
                <a:cubicBezTo>
                  <a:pt x="1225" y="5637"/>
                  <a:pt x="1758" y="5843"/>
                  <a:pt x="2291" y="5843"/>
                </a:cubicBezTo>
                <a:cubicBezTo>
                  <a:pt x="2823" y="5843"/>
                  <a:pt x="3356" y="5637"/>
                  <a:pt x="3760" y="5227"/>
                </a:cubicBezTo>
                <a:lnTo>
                  <a:pt x="5473" y="3527"/>
                </a:lnTo>
                <a:cubicBezTo>
                  <a:pt x="6251" y="2706"/>
                  <a:pt x="6237" y="1410"/>
                  <a:pt x="5445" y="604"/>
                </a:cubicBezTo>
                <a:cubicBezTo>
                  <a:pt x="5036" y="202"/>
                  <a:pt x="4501" y="1"/>
                  <a:pt x="3966" y="1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5"/>
          <p:cNvSpPr/>
          <p:nvPr/>
        </p:nvSpPr>
        <p:spPr>
          <a:xfrm>
            <a:off x="2473428" y="4560302"/>
            <a:ext cx="265877" cy="265877"/>
          </a:xfrm>
          <a:custGeom>
            <a:avLst/>
            <a:gdLst/>
            <a:ahLst/>
            <a:cxnLst/>
            <a:rect l="l" t="t" r="r" b="b"/>
            <a:pathLst>
              <a:path w="4163" h="4163" extrusionOk="0">
                <a:moveTo>
                  <a:pt x="2088" y="0"/>
                </a:moveTo>
                <a:cubicBezTo>
                  <a:pt x="936" y="0"/>
                  <a:pt x="0" y="922"/>
                  <a:pt x="0" y="2074"/>
                </a:cubicBezTo>
                <a:cubicBezTo>
                  <a:pt x="0" y="3226"/>
                  <a:pt x="936" y="4162"/>
                  <a:pt x="2088" y="4162"/>
                </a:cubicBezTo>
                <a:cubicBezTo>
                  <a:pt x="3226" y="4162"/>
                  <a:pt x="4162" y="3226"/>
                  <a:pt x="4162" y="2074"/>
                </a:cubicBezTo>
                <a:cubicBezTo>
                  <a:pt x="4162" y="922"/>
                  <a:pt x="3226" y="0"/>
                  <a:pt x="2088" y="0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5"/>
          <p:cNvSpPr/>
          <p:nvPr/>
        </p:nvSpPr>
        <p:spPr>
          <a:xfrm>
            <a:off x="1523228" y="3994128"/>
            <a:ext cx="940053" cy="926769"/>
          </a:xfrm>
          <a:custGeom>
            <a:avLst/>
            <a:gdLst/>
            <a:ahLst/>
            <a:cxnLst/>
            <a:rect l="l" t="t" r="r" b="b"/>
            <a:pathLst>
              <a:path w="14719" h="14511" extrusionOk="0">
                <a:moveTo>
                  <a:pt x="14325" y="0"/>
                </a:moveTo>
                <a:cubicBezTo>
                  <a:pt x="14263" y="0"/>
                  <a:pt x="14200" y="24"/>
                  <a:pt x="14144" y="80"/>
                </a:cubicBezTo>
                <a:lnTo>
                  <a:pt x="174" y="14050"/>
                </a:lnTo>
                <a:cubicBezTo>
                  <a:pt x="1" y="14223"/>
                  <a:pt x="116" y="14511"/>
                  <a:pt x="361" y="14511"/>
                </a:cubicBezTo>
                <a:cubicBezTo>
                  <a:pt x="433" y="14511"/>
                  <a:pt x="490" y="14482"/>
                  <a:pt x="548" y="14439"/>
                </a:cubicBezTo>
                <a:lnTo>
                  <a:pt x="14518" y="469"/>
                </a:lnTo>
                <a:cubicBezTo>
                  <a:pt x="14718" y="269"/>
                  <a:pt x="14532" y="0"/>
                  <a:pt x="14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5"/>
          <p:cNvSpPr/>
          <p:nvPr/>
        </p:nvSpPr>
        <p:spPr>
          <a:xfrm>
            <a:off x="1365990" y="4909587"/>
            <a:ext cx="1076217" cy="1073727"/>
          </a:xfrm>
          <a:custGeom>
            <a:avLst/>
            <a:gdLst/>
            <a:ahLst/>
            <a:cxnLst/>
            <a:rect l="l" t="t" r="r" b="b"/>
            <a:pathLst>
              <a:path w="16851" h="16812" extrusionOk="0">
                <a:moveTo>
                  <a:pt x="16562" y="0"/>
                </a:moveTo>
                <a:cubicBezTo>
                  <a:pt x="16494" y="0"/>
                  <a:pt x="16426" y="26"/>
                  <a:pt x="16375" y="76"/>
                </a:cubicBezTo>
                <a:lnTo>
                  <a:pt x="101" y="16350"/>
                </a:lnTo>
                <a:cubicBezTo>
                  <a:pt x="0" y="16451"/>
                  <a:pt x="0" y="16624"/>
                  <a:pt x="101" y="16725"/>
                </a:cubicBezTo>
                <a:cubicBezTo>
                  <a:pt x="158" y="16782"/>
                  <a:pt x="216" y="16811"/>
                  <a:pt x="288" y="16811"/>
                </a:cubicBezTo>
                <a:cubicBezTo>
                  <a:pt x="360" y="16811"/>
                  <a:pt x="432" y="16782"/>
                  <a:pt x="490" y="16725"/>
                </a:cubicBezTo>
                <a:lnTo>
                  <a:pt x="16750" y="465"/>
                </a:lnTo>
                <a:cubicBezTo>
                  <a:pt x="16850" y="364"/>
                  <a:pt x="16850" y="191"/>
                  <a:pt x="16750" y="76"/>
                </a:cubicBezTo>
                <a:cubicBezTo>
                  <a:pt x="16699" y="26"/>
                  <a:pt x="16631" y="0"/>
                  <a:pt x="1656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5"/>
          <p:cNvSpPr/>
          <p:nvPr/>
        </p:nvSpPr>
        <p:spPr>
          <a:xfrm>
            <a:off x="1226123" y="2002966"/>
            <a:ext cx="561196" cy="554044"/>
          </a:xfrm>
          <a:custGeom>
            <a:avLst/>
            <a:gdLst/>
            <a:ahLst/>
            <a:cxnLst/>
            <a:rect l="l" t="t" r="r" b="b"/>
            <a:pathLst>
              <a:path w="8787" h="8675" extrusionOk="0">
                <a:moveTo>
                  <a:pt x="8491" y="1"/>
                </a:moveTo>
                <a:cubicBezTo>
                  <a:pt x="8423" y="1"/>
                  <a:pt x="8354" y="26"/>
                  <a:pt x="8297" y="76"/>
                </a:cubicBezTo>
                <a:lnTo>
                  <a:pt x="174" y="8214"/>
                </a:lnTo>
                <a:cubicBezTo>
                  <a:pt x="1" y="8386"/>
                  <a:pt x="116" y="8674"/>
                  <a:pt x="361" y="8674"/>
                </a:cubicBezTo>
                <a:cubicBezTo>
                  <a:pt x="433" y="8674"/>
                  <a:pt x="505" y="8646"/>
                  <a:pt x="548" y="8602"/>
                </a:cubicBezTo>
                <a:lnTo>
                  <a:pt x="8685" y="465"/>
                </a:lnTo>
                <a:cubicBezTo>
                  <a:pt x="8786" y="364"/>
                  <a:pt x="8786" y="192"/>
                  <a:pt x="8685" y="76"/>
                </a:cubicBezTo>
                <a:cubicBezTo>
                  <a:pt x="8628" y="26"/>
                  <a:pt x="8559" y="1"/>
                  <a:pt x="84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5"/>
          <p:cNvSpPr/>
          <p:nvPr/>
        </p:nvSpPr>
        <p:spPr>
          <a:xfrm>
            <a:off x="5092066" y="3070236"/>
            <a:ext cx="730252" cy="720224"/>
          </a:xfrm>
          <a:custGeom>
            <a:avLst/>
            <a:gdLst/>
            <a:ahLst/>
            <a:cxnLst/>
            <a:rect l="l" t="t" r="r" b="b"/>
            <a:pathLst>
              <a:path w="11434" h="11277" extrusionOk="0">
                <a:moveTo>
                  <a:pt x="11038" y="1"/>
                </a:moveTo>
                <a:cubicBezTo>
                  <a:pt x="10973" y="1"/>
                  <a:pt x="10906" y="26"/>
                  <a:pt x="10845" y="86"/>
                </a:cubicBezTo>
                <a:lnTo>
                  <a:pt x="116" y="10816"/>
                </a:lnTo>
                <a:cubicBezTo>
                  <a:pt x="1" y="10931"/>
                  <a:pt x="1" y="11089"/>
                  <a:pt x="116" y="11205"/>
                </a:cubicBezTo>
                <a:cubicBezTo>
                  <a:pt x="159" y="11248"/>
                  <a:pt x="231" y="11277"/>
                  <a:pt x="303" y="11277"/>
                </a:cubicBezTo>
                <a:cubicBezTo>
                  <a:pt x="375" y="11277"/>
                  <a:pt x="447" y="11248"/>
                  <a:pt x="490" y="11205"/>
                </a:cubicBezTo>
                <a:lnTo>
                  <a:pt x="11234" y="461"/>
                </a:lnTo>
                <a:cubicBezTo>
                  <a:pt x="11433" y="273"/>
                  <a:pt x="11251" y="1"/>
                  <a:pt x="1103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5"/>
          <p:cNvSpPr/>
          <p:nvPr/>
        </p:nvSpPr>
        <p:spPr>
          <a:xfrm>
            <a:off x="4143782" y="5130246"/>
            <a:ext cx="446620" cy="438189"/>
          </a:xfrm>
          <a:custGeom>
            <a:avLst/>
            <a:gdLst/>
            <a:ahLst/>
            <a:cxnLst/>
            <a:rect l="l" t="t" r="r" b="b"/>
            <a:pathLst>
              <a:path w="6993" h="6861" extrusionOk="0">
                <a:moveTo>
                  <a:pt x="6598" y="0"/>
                </a:moveTo>
                <a:cubicBezTo>
                  <a:pt x="6533" y="0"/>
                  <a:pt x="6467" y="27"/>
                  <a:pt x="6409" y="92"/>
                </a:cubicBezTo>
                <a:lnTo>
                  <a:pt x="101" y="6400"/>
                </a:lnTo>
                <a:cubicBezTo>
                  <a:pt x="0" y="6501"/>
                  <a:pt x="0" y="6674"/>
                  <a:pt x="101" y="6774"/>
                </a:cubicBezTo>
                <a:cubicBezTo>
                  <a:pt x="151" y="6832"/>
                  <a:pt x="220" y="6861"/>
                  <a:pt x="290" y="6861"/>
                </a:cubicBezTo>
                <a:cubicBezTo>
                  <a:pt x="360" y="6861"/>
                  <a:pt x="432" y="6832"/>
                  <a:pt x="490" y="6774"/>
                </a:cubicBezTo>
                <a:lnTo>
                  <a:pt x="6784" y="481"/>
                </a:lnTo>
                <a:cubicBezTo>
                  <a:pt x="6993" y="283"/>
                  <a:pt x="6807" y="0"/>
                  <a:pt x="65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5"/>
          <p:cNvSpPr/>
          <p:nvPr/>
        </p:nvSpPr>
        <p:spPr>
          <a:xfrm>
            <a:off x="4378299" y="981999"/>
            <a:ext cx="88392" cy="88136"/>
          </a:xfrm>
          <a:custGeom>
            <a:avLst/>
            <a:gdLst/>
            <a:ahLst/>
            <a:cxnLst/>
            <a:rect l="l" t="t" r="r" b="b"/>
            <a:pathLst>
              <a:path w="1384" h="1380" extrusionOk="0">
                <a:moveTo>
                  <a:pt x="692" y="0"/>
                </a:moveTo>
                <a:cubicBezTo>
                  <a:pt x="516" y="0"/>
                  <a:pt x="339" y="69"/>
                  <a:pt x="202" y="206"/>
                </a:cubicBezTo>
                <a:cubicBezTo>
                  <a:pt x="73" y="335"/>
                  <a:pt x="1" y="508"/>
                  <a:pt x="1" y="695"/>
                </a:cubicBezTo>
                <a:cubicBezTo>
                  <a:pt x="1" y="883"/>
                  <a:pt x="73" y="1055"/>
                  <a:pt x="217" y="1185"/>
                </a:cubicBezTo>
                <a:cubicBezTo>
                  <a:pt x="354" y="1315"/>
                  <a:pt x="526" y="1379"/>
                  <a:pt x="699" y="1379"/>
                </a:cubicBezTo>
                <a:cubicBezTo>
                  <a:pt x="872" y="1379"/>
                  <a:pt x="1045" y="1315"/>
                  <a:pt x="1182" y="1185"/>
                </a:cubicBezTo>
                <a:cubicBezTo>
                  <a:pt x="1311" y="1055"/>
                  <a:pt x="1383" y="883"/>
                  <a:pt x="1383" y="695"/>
                </a:cubicBezTo>
                <a:cubicBezTo>
                  <a:pt x="1383" y="508"/>
                  <a:pt x="1311" y="335"/>
                  <a:pt x="1182" y="206"/>
                </a:cubicBezTo>
                <a:cubicBezTo>
                  <a:pt x="1045" y="69"/>
                  <a:pt x="868" y="0"/>
                  <a:pt x="6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5"/>
          <p:cNvSpPr/>
          <p:nvPr/>
        </p:nvSpPr>
        <p:spPr>
          <a:xfrm>
            <a:off x="3782300" y="1564459"/>
            <a:ext cx="117771" cy="87880"/>
          </a:xfrm>
          <a:custGeom>
            <a:avLst/>
            <a:gdLst/>
            <a:ahLst/>
            <a:cxnLst/>
            <a:rect l="l" t="t" r="r" b="b"/>
            <a:pathLst>
              <a:path w="1844" h="1376" extrusionOk="0">
                <a:moveTo>
                  <a:pt x="922" y="1"/>
                </a:moveTo>
                <a:cubicBezTo>
                  <a:pt x="303" y="1"/>
                  <a:pt x="0" y="735"/>
                  <a:pt x="432" y="1182"/>
                </a:cubicBezTo>
                <a:cubicBezTo>
                  <a:pt x="569" y="1311"/>
                  <a:pt x="746" y="1376"/>
                  <a:pt x="922" y="1376"/>
                </a:cubicBezTo>
                <a:cubicBezTo>
                  <a:pt x="1098" y="1376"/>
                  <a:pt x="1275" y="1311"/>
                  <a:pt x="1412" y="1182"/>
                </a:cubicBezTo>
                <a:cubicBezTo>
                  <a:pt x="1844" y="735"/>
                  <a:pt x="1527" y="1"/>
                  <a:pt x="9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5"/>
          <p:cNvSpPr/>
          <p:nvPr/>
        </p:nvSpPr>
        <p:spPr>
          <a:xfrm>
            <a:off x="3927595" y="1419164"/>
            <a:ext cx="117835" cy="87625"/>
          </a:xfrm>
          <a:custGeom>
            <a:avLst/>
            <a:gdLst/>
            <a:ahLst/>
            <a:cxnLst/>
            <a:rect l="l" t="t" r="r" b="b"/>
            <a:pathLst>
              <a:path w="1845" h="1372" extrusionOk="0">
                <a:moveTo>
                  <a:pt x="922" y="0"/>
                </a:moveTo>
                <a:cubicBezTo>
                  <a:pt x="303" y="0"/>
                  <a:pt x="1" y="735"/>
                  <a:pt x="433" y="1167"/>
                </a:cubicBezTo>
                <a:cubicBezTo>
                  <a:pt x="570" y="1303"/>
                  <a:pt x="746" y="1372"/>
                  <a:pt x="922" y="1372"/>
                </a:cubicBezTo>
                <a:cubicBezTo>
                  <a:pt x="1099" y="1372"/>
                  <a:pt x="1275" y="1303"/>
                  <a:pt x="1412" y="1167"/>
                </a:cubicBezTo>
                <a:cubicBezTo>
                  <a:pt x="1844" y="735"/>
                  <a:pt x="1527" y="0"/>
                  <a:pt x="9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5"/>
          <p:cNvSpPr/>
          <p:nvPr/>
        </p:nvSpPr>
        <p:spPr>
          <a:xfrm>
            <a:off x="4067399" y="1272654"/>
            <a:ext cx="112277" cy="90052"/>
          </a:xfrm>
          <a:custGeom>
            <a:avLst/>
            <a:gdLst/>
            <a:ahLst/>
            <a:cxnLst/>
            <a:rect l="l" t="t" r="r" b="b"/>
            <a:pathLst>
              <a:path w="1758" h="1410" extrusionOk="0">
                <a:moveTo>
                  <a:pt x="1009" y="1"/>
                </a:moveTo>
                <a:cubicBezTo>
                  <a:pt x="833" y="1"/>
                  <a:pt x="656" y="69"/>
                  <a:pt x="519" y="206"/>
                </a:cubicBezTo>
                <a:cubicBezTo>
                  <a:pt x="1" y="702"/>
                  <a:pt x="471" y="1410"/>
                  <a:pt x="1011" y="1410"/>
                </a:cubicBezTo>
                <a:cubicBezTo>
                  <a:pt x="1175" y="1410"/>
                  <a:pt x="1347" y="1344"/>
                  <a:pt x="1499" y="1185"/>
                </a:cubicBezTo>
                <a:cubicBezTo>
                  <a:pt x="1758" y="911"/>
                  <a:pt x="1758" y="479"/>
                  <a:pt x="1499" y="206"/>
                </a:cubicBezTo>
                <a:cubicBezTo>
                  <a:pt x="1362" y="69"/>
                  <a:pt x="1185" y="1"/>
                  <a:pt x="10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5"/>
          <p:cNvSpPr/>
          <p:nvPr/>
        </p:nvSpPr>
        <p:spPr>
          <a:xfrm>
            <a:off x="4218249" y="1127550"/>
            <a:ext cx="117835" cy="88583"/>
          </a:xfrm>
          <a:custGeom>
            <a:avLst/>
            <a:gdLst/>
            <a:ahLst/>
            <a:cxnLst/>
            <a:rect l="l" t="t" r="r" b="b"/>
            <a:pathLst>
              <a:path w="1845" h="1387" extrusionOk="0">
                <a:moveTo>
                  <a:pt x="923" y="1"/>
                </a:moveTo>
                <a:cubicBezTo>
                  <a:pt x="303" y="1"/>
                  <a:pt x="1" y="750"/>
                  <a:pt x="433" y="1182"/>
                </a:cubicBezTo>
                <a:cubicBezTo>
                  <a:pt x="570" y="1318"/>
                  <a:pt x="746" y="1387"/>
                  <a:pt x="923" y="1387"/>
                </a:cubicBezTo>
                <a:cubicBezTo>
                  <a:pt x="1099" y="1387"/>
                  <a:pt x="1275" y="1318"/>
                  <a:pt x="1412" y="1182"/>
                </a:cubicBezTo>
                <a:cubicBezTo>
                  <a:pt x="1844" y="750"/>
                  <a:pt x="1542" y="1"/>
                  <a:pt x="9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5"/>
          <p:cNvSpPr/>
          <p:nvPr/>
        </p:nvSpPr>
        <p:spPr>
          <a:xfrm>
            <a:off x="3647096" y="1709819"/>
            <a:ext cx="106721" cy="87880"/>
          </a:xfrm>
          <a:custGeom>
            <a:avLst/>
            <a:gdLst/>
            <a:ahLst/>
            <a:cxnLst/>
            <a:rect l="l" t="t" r="r" b="b"/>
            <a:pathLst>
              <a:path w="1671" h="1376" extrusionOk="0">
                <a:moveTo>
                  <a:pt x="763" y="0"/>
                </a:moveTo>
                <a:cubicBezTo>
                  <a:pt x="576" y="0"/>
                  <a:pt x="403" y="72"/>
                  <a:pt x="274" y="202"/>
                </a:cubicBezTo>
                <a:cubicBezTo>
                  <a:pt x="0" y="475"/>
                  <a:pt x="0" y="907"/>
                  <a:pt x="274" y="1181"/>
                </a:cubicBezTo>
                <a:cubicBezTo>
                  <a:pt x="411" y="1311"/>
                  <a:pt x="583" y="1376"/>
                  <a:pt x="758" y="1376"/>
                </a:cubicBezTo>
                <a:cubicBezTo>
                  <a:pt x="933" y="1376"/>
                  <a:pt x="1109" y="1311"/>
                  <a:pt x="1253" y="1181"/>
                </a:cubicBezTo>
                <a:cubicBezTo>
                  <a:pt x="1671" y="749"/>
                  <a:pt x="1368" y="0"/>
                  <a:pt x="7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5"/>
          <p:cNvSpPr/>
          <p:nvPr/>
        </p:nvSpPr>
        <p:spPr>
          <a:xfrm>
            <a:off x="3638794" y="1465850"/>
            <a:ext cx="906204" cy="897965"/>
          </a:xfrm>
          <a:custGeom>
            <a:avLst/>
            <a:gdLst/>
            <a:ahLst/>
            <a:cxnLst/>
            <a:rect l="l" t="t" r="r" b="b"/>
            <a:pathLst>
              <a:path w="14189" h="14060" extrusionOk="0">
                <a:moveTo>
                  <a:pt x="13792" y="1"/>
                </a:moveTo>
                <a:cubicBezTo>
                  <a:pt x="13725" y="1"/>
                  <a:pt x="13655" y="31"/>
                  <a:pt x="13596" y="104"/>
                </a:cubicBezTo>
                <a:lnTo>
                  <a:pt x="101" y="13599"/>
                </a:lnTo>
                <a:cubicBezTo>
                  <a:pt x="0" y="13700"/>
                  <a:pt x="0" y="13873"/>
                  <a:pt x="101" y="13974"/>
                </a:cubicBezTo>
                <a:cubicBezTo>
                  <a:pt x="145" y="14017"/>
                  <a:pt x="217" y="14046"/>
                  <a:pt x="289" y="14060"/>
                </a:cubicBezTo>
                <a:cubicBezTo>
                  <a:pt x="361" y="14060"/>
                  <a:pt x="433" y="14031"/>
                  <a:pt x="476" y="13974"/>
                </a:cubicBezTo>
                <a:lnTo>
                  <a:pt x="13970" y="479"/>
                </a:lnTo>
                <a:cubicBezTo>
                  <a:pt x="14189" y="293"/>
                  <a:pt x="14002" y="1"/>
                  <a:pt x="1379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5"/>
          <p:cNvSpPr/>
          <p:nvPr/>
        </p:nvSpPr>
        <p:spPr>
          <a:xfrm>
            <a:off x="1775244" y="4279737"/>
            <a:ext cx="781920" cy="762504"/>
          </a:xfrm>
          <a:custGeom>
            <a:avLst/>
            <a:gdLst/>
            <a:ahLst/>
            <a:cxnLst/>
            <a:rect l="l" t="t" r="r" b="b"/>
            <a:pathLst>
              <a:path w="12243" h="11939" extrusionOk="0">
                <a:moveTo>
                  <a:pt x="10622" y="0"/>
                </a:moveTo>
                <a:cubicBezTo>
                  <a:pt x="10244" y="0"/>
                  <a:pt x="9866" y="145"/>
                  <a:pt x="9578" y="433"/>
                </a:cubicBezTo>
                <a:lnTo>
                  <a:pt x="548" y="9448"/>
                </a:lnTo>
                <a:cubicBezTo>
                  <a:pt x="1" y="10039"/>
                  <a:pt x="15" y="10946"/>
                  <a:pt x="577" y="11508"/>
                </a:cubicBezTo>
                <a:cubicBezTo>
                  <a:pt x="863" y="11794"/>
                  <a:pt x="1243" y="11938"/>
                  <a:pt x="1623" y="11938"/>
                </a:cubicBezTo>
                <a:cubicBezTo>
                  <a:pt x="1989" y="11938"/>
                  <a:pt x="2354" y="11805"/>
                  <a:pt x="2637" y="11537"/>
                </a:cubicBezTo>
                <a:lnTo>
                  <a:pt x="11667" y="2521"/>
                </a:lnTo>
                <a:cubicBezTo>
                  <a:pt x="12243" y="1945"/>
                  <a:pt x="12243" y="1009"/>
                  <a:pt x="11667" y="433"/>
                </a:cubicBezTo>
                <a:cubicBezTo>
                  <a:pt x="11379" y="145"/>
                  <a:pt x="11001" y="0"/>
                  <a:pt x="10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5"/>
          <p:cNvSpPr/>
          <p:nvPr/>
        </p:nvSpPr>
        <p:spPr>
          <a:xfrm>
            <a:off x="5268656" y="1349230"/>
            <a:ext cx="203352" cy="202393"/>
          </a:xfrm>
          <a:custGeom>
            <a:avLst/>
            <a:gdLst/>
            <a:ahLst/>
            <a:cxnLst/>
            <a:rect l="l" t="t" r="r" b="b"/>
            <a:pathLst>
              <a:path w="3184" h="3169" extrusionOk="0">
                <a:moveTo>
                  <a:pt x="1585" y="1"/>
                </a:moveTo>
                <a:cubicBezTo>
                  <a:pt x="721" y="1"/>
                  <a:pt x="1" y="706"/>
                  <a:pt x="1" y="1585"/>
                </a:cubicBezTo>
                <a:cubicBezTo>
                  <a:pt x="1" y="2463"/>
                  <a:pt x="721" y="3169"/>
                  <a:pt x="1585" y="3169"/>
                </a:cubicBezTo>
                <a:cubicBezTo>
                  <a:pt x="2464" y="3169"/>
                  <a:pt x="3184" y="2463"/>
                  <a:pt x="3184" y="1585"/>
                </a:cubicBezTo>
                <a:cubicBezTo>
                  <a:pt x="3184" y="706"/>
                  <a:pt x="2464" y="1"/>
                  <a:pt x="15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5"/>
          <p:cNvSpPr/>
          <p:nvPr/>
        </p:nvSpPr>
        <p:spPr>
          <a:xfrm>
            <a:off x="5469195" y="1220475"/>
            <a:ext cx="150023" cy="112277"/>
          </a:xfrm>
          <a:custGeom>
            <a:avLst/>
            <a:gdLst/>
            <a:ahLst/>
            <a:cxnLst/>
            <a:rect l="l" t="t" r="r" b="b"/>
            <a:pathLst>
              <a:path w="2349" h="1758" extrusionOk="0">
                <a:moveTo>
                  <a:pt x="1182" y="0"/>
                </a:moveTo>
                <a:cubicBezTo>
                  <a:pt x="389" y="0"/>
                  <a:pt x="1" y="951"/>
                  <a:pt x="562" y="1498"/>
                </a:cubicBezTo>
                <a:cubicBezTo>
                  <a:pt x="728" y="1671"/>
                  <a:pt x="951" y="1757"/>
                  <a:pt x="1176" y="1757"/>
                </a:cubicBezTo>
                <a:cubicBezTo>
                  <a:pt x="1401" y="1757"/>
                  <a:pt x="1628" y="1671"/>
                  <a:pt x="1801" y="1498"/>
                </a:cubicBezTo>
                <a:cubicBezTo>
                  <a:pt x="2348" y="951"/>
                  <a:pt x="1959" y="0"/>
                  <a:pt x="11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5"/>
          <p:cNvSpPr/>
          <p:nvPr/>
        </p:nvSpPr>
        <p:spPr>
          <a:xfrm>
            <a:off x="4967911" y="2727083"/>
            <a:ext cx="209163" cy="151811"/>
          </a:xfrm>
          <a:custGeom>
            <a:avLst/>
            <a:gdLst/>
            <a:ahLst/>
            <a:cxnLst/>
            <a:rect l="l" t="t" r="r" b="b"/>
            <a:pathLst>
              <a:path w="3275" h="2377" extrusionOk="0">
                <a:moveTo>
                  <a:pt x="1657" y="1"/>
                </a:moveTo>
                <a:cubicBezTo>
                  <a:pt x="346" y="1"/>
                  <a:pt x="0" y="1787"/>
                  <a:pt x="1196" y="2276"/>
                </a:cubicBezTo>
                <a:cubicBezTo>
                  <a:pt x="1360" y="2345"/>
                  <a:pt x="1520" y="2377"/>
                  <a:pt x="1673" y="2377"/>
                </a:cubicBezTo>
                <a:cubicBezTo>
                  <a:pt x="2632" y="2377"/>
                  <a:pt x="3275" y="1142"/>
                  <a:pt x="2492" y="346"/>
                </a:cubicBezTo>
                <a:cubicBezTo>
                  <a:pt x="2262" y="116"/>
                  <a:pt x="1959" y="1"/>
                  <a:pt x="1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5"/>
          <p:cNvSpPr/>
          <p:nvPr/>
        </p:nvSpPr>
        <p:spPr>
          <a:xfrm>
            <a:off x="5111673" y="2583575"/>
            <a:ext cx="209100" cy="151492"/>
          </a:xfrm>
          <a:custGeom>
            <a:avLst/>
            <a:gdLst/>
            <a:ahLst/>
            <a:cxnLst/>
            <a:rect l="l" t="t" r="r" b="b"/>
            <a:pathLst>
              <a:path w="3274" h="2372" extrusionOk="0">
                <a:moveTo>
                  <a:pt x="1637" y="1"/>
                </a:moveTo>
                <a:cubicBezTo>
                  <a:pt x="353" y="1"/>
                  <a:pt x="1" y="1775"/>
                  <a:pt x="1192" y="2277"/>
                </a:cubicBezTo>
                <a:cubicBezTo>
                  <a:pt x="1352" y="2342"/>
                  <a:pt x="1508" y="2372"/>
                  <a:pt x="1658" y="2372"/>
                </a:cubicBezTo>
                <a:cubicBezTo>
                  <a:pt x="2623" y="2372"/>
                  <a:pt x="3273" y="1132"/>
                  <a:pt x="2488" y="347"/>
                </a:cubicBezTo>
                <a:cubicBezTo>
                  <a:pt x="2257" y="116"/>
                  <a:pt x="1955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5"/>
          <p:cNvSpPr/>
          <p:nvPr/>
        </p:nvSpPr>
        <p:spPr>
          <a:xfrm>
            <a:off x="5285262" y="2439621"/>
            <a:ext cx="176655" cy="151428"/>
          </a:xfrm>
          <a:custGeom>
            <a:avLst/>
            <a:gdLst/>
            <a:ahLst/>
            <a:cxnLst/>
            <a:rect l="l" t="t" r="r" b="b"/>
            <a:pathLst>
              <a:path w="2766" h="2371" extrusionOk="0">
                <a:moveTo>
                  <a:pt x="1182" y="1"/>
                </a:moveTo>
                <a:cubicBezTo>
                  <a:pt x="577" y="1"/>
                  <a:pt x="0" y="471"/>
                  <a:pt x="0" y="1189"/>
                </a:cubicBezTo>
                <a:cubicBezTo>
                  <a:pt x="0" y="1837"/>
                  <a:pt x="533" y="2370"/>
                  <a:pt x="1181" y="2370"/>
                </a:cubicBezTo>
                <a:cubicBezTo>
                  <a:pt x="2232" y="2370"/>
                  <a:pt x="2765" y="1089"/>
                  <a:pt x="2016" y="354"/>
                </a:cubicBezTo>
                <a:cubicBezTo>
                  <a:pt x="1773" y="110"/>
                  <a:pt x="1474" y="1"/>
                  <a:pt x="11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5"/>
          <p:cNvSpPr/>
          <p:nvPr/>
        </p:nvSpPr>
        <p:spPr>
          <a:xfrm>
            <a:off x="4643790" y="3928856"/>
            <a:ext cx="342133" cy="309561"/>
          </a:xfrm>
          <a:custGeom>
            <a:avLst/>
            <a:gdLst/>
            <a:ahLst/>
            <a:cxnLst/>
            <a:rect l="l" t="t" r="r" b="b"/>
            <a:pathLst>
              <a:path w="5357" h="4847" extrusionOk="0">
                <a:moveTo>
                  <a:pt x="4452" y="1"/>
                </a:moveTo>
                <a:cubicBezTo>
                  <a:pt x="4304" y="1"/>
                  <a:pt x="4150" y="58"/>
                  <a:pt x="4010" y="195"/>
                </a:cubicBezTo>
                <a:lnTo>
                  <a:pt x="452" y="3766"/>
                </a:lnTo>
                <a:cubicBezTo>
                  <a:pt x="1" y="4218"/>
                  <a:pt x="417" y="4846"/>
                  <a:pt x="902" y="4846"/>
                </a:cubicBezTo>
                <a:cubicBezTo>
                  <a:pt x="1051" y="4846"/>
                  <a:pt x="1206" y="4787"/>
                  <a:pt x="1345" y="4645"/>
                </a:cubicBezTo>
                <a:lnTo>
                  <a:pt x="4903" y="1087"/>
                </a:lnTo>
                <a:cubicBezTo>
                  <a:pt x="5357" y="633"/>
                  <a:pt x="4942" y="1"/>
                  <a:pt x="44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5"/>
          <p:cNvSpPr/>
          <p:nvPr/>
        </p:nvSpPr>
        <p:spPr>
          <a:xfrm>
            <a:off x="2095342" y="3219684"/>
            <a:ext cx="162924" cy="121921"/>
          </a:xfrm>
          <a:custGeom>
            <a:avLst/>
            <a:gdLst/>
            <a:ahLst/>
            <a:cxnLst/>
            <a:rect l="l" t="t" r="r" b="b"/>
            <a:pathLst>
              <a:path w="2551" h="1909" extrusionOk="0">
                <a:moveTo>
                  <a:pt x="1270" y="0"/>
                </a:moveTo>
                <a:cubicBezTo>
                  <a:pt x="1027" y="0"/>
                  <a:pt x="786" y="94"/>
                  <a:pt x="606" y="281"/>
                </a:cubicBezTo>
                <a:cubicBezTo>
                  <a:pt x="1" y="871"/>
                  <a:pt x="419" y="1908"/>
                  <a:pt x="1268" y="1908"/>
                </a:cubicBezTo>
                <a:cubicBezTo>
                  <a:pt x="2118" y="1908"/>
                  <a:pt x="2550" y="871"/>
                  <a:pt x="1945" y="281"/>
                </a:cubicBezTo>
                <a:cubicBezTo>
                  <a:pt x="1758" y="94"/>
                  <a:pt x="1513" y="0"/>
                  <a:pt x="12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5"/>
          <p:cNvSpPr/>
          <p:nvPr/>
        </p:nvSpPr>
        <p:spPr>
          <a:xfrm>
            <a:off x="2237953" y="2980951"/>
            <a:ext cx="272328" cy="203352"/>
          </a:xfrm>
          <a:custGeom>
            <a:avLst/>
            <a:gdLst/>
            <a:ahLst/>
            <a:cxnLst/>
            <a:rect l="l" t="t" r="r" b="b"/>
            <a:pathLst>
              <a:path w="4264" h="3184" extrusionOk="0">
                <a:moveTo>
                  <a:pt x="2132" y="1"/>
                </a:moveTo>
                <a:cubicBezTo>
                  <a:pt x="1725" y="1"/>
                  <a:pt x="1318" y="159"/>
                  <a:pt x="1008" y="476"/>
                </a:cubicBezTo>
                <a:cubicBezTo>
                  <a:pt x="0" y="1470"/>
                  <a:pt x="720" y="3184"/>
                  <a:pt x="2132" y="3184"/>
                </a:cubicBezTo>
                <a:cubicBezTo>
                  <a:pt x="3558" y="3184"/>
                  <a:pt x="4263" y="1470"/>
                  <a:pt x="3255" y="476"/>
                </a:cubicBezTo>
                <a:cubicBezTo>
                  <a:pt x="2945" y="159"/>
                  <a:pt x="2539" y="1"/>
                  <a:pt x="21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5"/>
          <p:cNvSpPr/>
          <p:nvPr/>
        </p:nvSpPr>
        <p:spPr>
          <a:xfrm>
            <a:off x="1046787" y="3509829"/>
            <a:ext cx="192303" cy="151428"/>
          </a:xfrm>
          <a:custGeom>
            <a:avLst/>
            <a:gdLst/>
            <a:ahLst/>
            <a:cxnLst/>
            <a:rect l="l" t="t" r="r" b="b"/>
            <a:pathLst>
              <a:path w="3011" h="2371" extrusionOk="0">
                <a:moveTo>
                  <a:pt x="1426" y="1"/>
                </a:moveTo>
                <a:cubicBezTo>
                  <a:pt x="577" y="1"/>
                  <a:pt x="1" y="865"/>
                  <a:pt x="332" y="1643"/>
                </a:cubicBezTo>
                <a:cubicBezTo>
                  <a:pt x="523" y="2111"/>
                  <a:pt x="970" y="2371"/>
                  <a:pt x="1424" y="2371"/>
                </a:cubicBezTo>
                <a:cubicBezTo>
                  <a:pt x="1724" y="2371"/>
                  <a:pt x="2027" y="2258"/>
                  <a:pt x="2262" y="2017"/>
                </a:cubicBezTo>
                <a:cubicBezTo>
                  <a:pt x="3011" y="1268"/>
                  <a:pt x="2478" y="1"/>
                  <a:pt x="14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5"/>
          <p:cNvSpPr/>
          <p:nvPr/>
        </p:nvSpPr>
        <p:spPr>
          <a:xfrm>
            <a:off x="1204984" y="3351631"/>
            <a:ext cx="191408" cy="151428"/>
          </a:xfrm>
          <a:custGeom>
            <a:avLst/>
            <a:gdLst/>
            <a:ahLst/>
            <a:cxnLst/>
            <a:rect l="l" t="t" r="r" b="b"/>
            <a:pathLst>
              <a:path w="2997" h="2371" extrusionOk="0">
                <a:moveTo>
                  <a:pt x="1412" y="1"/>
                </a:moveTo>
                <a:cubicBezTo>
                  <a:pt x="577" y="1"/>
                  <a:pt x="1" y="865"/>
                  <a:pt x="332" y="1643"/>
                </a:cubicBezTo>
                <a:cubicBezTo>
                  <a:pt x="523" y="2111"/>
                  <a:pt x="965" y="2371"/>
                  <a:pt x="1418" y="2371"/>
                </a:cubicBezTo>
                <a:cubicBezTo>
                  <a:pt x="1717" y="2371"/>
                  <a:pt x="2021" y="2258"/>
                  <a:pt x="2262" y="2017"/>
                </a:cubicBezTo>
                <a:cubicBezTo>
                  <a:pt x="2996" y="1268"/>
                  <a:pt x="2463" y="1"/>
                  <a:pt x="14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5"/>
          <p:cNvSpPr/>
          <p:nvPr/>
        </p:nvSpPr>
        <p:spPr>
          <a:xfrm>
            <a:off x="1347597" y="3193435"/>
            <a:ext cx="210057" cy="151811"/>
          </a:xfrm>
          <a:custGeom>
            <a:avLst/>
            <a:gdLst/>
            <a:ahLst/>
            <a:cxnLst/>
            <a:rect l="l" t="t" r="r" b="b"/>
            <a:pathLst>
              <a:path w="3289" h="2377" extrusionOk="0">
                <a:moveTo>
                  <a:pt x="1671" y="1"/>
                </a:moveTo>
                <a:cubicBezTo>
                  <a:pt x="360" y="1"/>
                  <a:pt x="0" y="1787"/>
                  <a:pt x="1210" y="2276"/>
                </a:cubicBezTo>
                <a:cubicBezTo>
                  <a:pt x="1374" y="2345"/>
                  <a:pt x="1534" y="2377"/>
                  <a:pt x="1687" y="2377"/>
                </a:cubicBezTo>
                <a:cubicBezTo>
                  <a:pt x="2646" y="2377"/>
                  <a:pt x="3289" y="1142"/>
                  <a:pt x="2506" y="346"/>
                </a:cubicBezTo>
                <a:cubicBezTo>
                  <a:pt x="2276" y="130"/>
                  <a:pt x="1973" y="1"/>
                  <a:pt x="16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1627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4153000" y="4122351"/>
            <a:ext cx="3886000" cy="12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subTitle" idx="1"/>
          </p:nvPr>
        </p:nvSpPr>
        <p:spPr>
          <a:xfrm>
            <a:off x="2715000" y="5385563"/>
            <a:ext cx="6762000" cy="7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8"/>
          <p:cNvSpPr/>
          <p:nvPr/>
        </p:nvSpPr>
        <p:spPr>
          <a:xfrm rot="-5400000" flipH="1">
            <a:off x="11916395" y="3700075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8"/>
          <p:cNvSpPr/>
          <p:nvPr/>
        </p:nvSpPr>
        <p:spPr>
          <a:xfrm rot="5400000" flipH="1">
            <a:off x="-132889" y="1382661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8"/>
          <p:cNvSpPr/>
          <p:nvPr/>
        </p:nvSpPr>
        <p:spPr>
          <a:xfrm rot="5400000" flipH="1">
            <a:off x="506993" y="629862"/>
            <a:ext cx="607941" cy="596684"/>
          </a:xfrm>
          <a:custGeom>
            <a:avLst/>
            <a:gdLst/>
            <a:ahLst/>
            <a:cxnLst/>
            <a:rect l="l" t="t" r="r" b="b"/>
            <a:pathLst>
              <a:path w="9019" h="8852" extrusionOk="0">
                <a:moveTo>
                  <a:pt x="8651" y="0"/>
                </a:moveTo>
                <a:cubicBezTo>
                  <a:pt x="8565" y="0"/>
                  <a:pt x="8479" y="32"/>
                  <a:pt x="8414" y="97"/>
                </a:cubicBezTo>
                <a:lnTo>
                  <a:pt x="233" y="8278"/>
                </a:lnTo>
                <a:cubicBezTo>
                  <a:pt x="0" y="8522"/>
                  <a:pt x="221" y="8851"/>
                  <a:pt x="479" y="8851"/>
                </a:cubicBezTo>
                <a:cubicBezTo>
                  <a:pt x="556" y="8851"/>
                  <a:pt x="636" y="8822"/>
                  <a:pt x="709" y="8753"/>
                </a:cubicBezTo>
                <a:lnTo>
                  <a:pt x="8889" y="572"/>
                </a:lnTo>
                <a:cubicBezTo>
                  <a:pt x="9019" y="443"/>
                  <a:pt x="9019" y="227"/>
                  <a:pt x="8889" y="97"/>
                </a:cubicBezTo>
                <a:cubicBezTo>
                  <a:pt x="8824" y="32"/>
                  <a:pt x="8738" y="0"/>
                  <a:pt x="8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8"/>
          <p:cNvSpPr/>
          <p:nvPr/>
        </p:nvSpPr>
        <p:spPr>
          <a:xfrm rot="5400000" flipH="1">
            <a:off x="235405" y="1972402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8"/>
          <p:cNvSpPr/>
          <p:nvPr/>
        </p:nvSpPr>
        <p:spPr>
          <a:xfrm rot="5400000" flipH="1">
            <a:off x="433485" y="1760029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8"/>
          <p:cNvSpPr/>
          <p:nvPr/>
        </p:nvSpPr>
        <p:spPr>
          <a:xfrm rot="5400000" flipH="1">
            <a:off x="634228" y="1556927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8"/>
          <p:cNvSpPr/>
          <p:nvPr/>
        </p:nvSpPr>
        <p:spPr>
          <a:xfrm rot="5400000" flipH="1">
            <a:off x="160296" y="3095019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8"/>
          <p:cNvSpPr/>
          <p:nvPr/>
        </p:nvSpPr>
        <p:spPr>
          <a:xfrm rot="-5400000" flipH="1">
            <a:off x="10668428" y="2360728"/>
            <a:ext cx="1186357" cy="1173280"/>
          </a:xfrm>
          <a:custGeom>
            <a:avLst/>
            <a:gdLst/>
            <a:ahLst/>
            <a:cxnLst/>
            <a:rect l="l" t="t" r="r" b="b"/>
            <a:pathLst>
              <a:path w="17600" h="17406" extrusionOk="0">
                <a:moveTo>
                  <a:pt x="17100" y="1"/>
                </a:moveTo>
                <a:cubicBezTo>
                  <a:pt x="17015" y="1"/>
                  <a:pt x="16927" y="37"/>
                  <a:pt x="16851" y="123"/>
                </a:cubicBezTo>
                <a:lnTo>
                  <a:pt x="130" y="16830"/>
                </a:lnTo>
                <a:cubicBezTo>
                  <a:pt x="1" y="16959"/>
                  <a:pt x="1" y="17175"/>
                  <a:pt x="145" y="17305"/>
                </a:cubicBezTo>
                <a:cubicBezTo>
                  <a:pt x="202" y="17363"/>
                  <a:pt x="289" y="17406"/>
                  <a:pt x="375" y="17406"/>
                </a:cubicBezTo>
                <a:cubicBezTo>
                  <a:pt x="461" y="17406"/>
                  <a:pt x="548" y="17363"/>
                  <a:pt x="605" y="17305"/>
                </a:cubicBezTo>
                <a:lnTo>
                  <a:pt x="17326" y="584"/>
                </a:lnTo>
                <a:cubicBezTo>
                  <a:pt x="17599" y="355"/>
                  <a:pt x="17367" y="1"/>
                  <a:pt x="171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8"/>
          <p:cNvSpPr/>
          <p:nvPr/>
        </p:nvSpPr>
        <p:spPr>
          <a:xfrm rot="-5400000" flipH="1">
            <a:off x="11143163" y="3243013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8"/>
          <p:cNvSpPr/>
          <p:nvPr/>
        </p:nvSpPr>
        <p:spPr>
          <a:xfrm rot="5400000" flipH="1">
            <a:off x="-26126" y="1673919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8"/>
          <p:cNvSpPr/>
          <p:nvPr/>
        </p:nvSpPr>
        <p:spPr>
          <a:xfrm rot="5400000" flipH="1">
            <a:off x="70203" y="1426935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8"/>
          <p:cNvSpPr/>
          <p:nvPr/>
        </p:nvSpPr>
        <p:spPr>
          <a:xfrm rot="5400000" flipH="1">
            <a:off x="11191463" y="2463094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8"/>
          <p:cNvSpPr/>
          <p:nvPr/>
        </p:nvSpPr>
        <p:spPr>
          <a:xfrm rot="-5400000" flipH="1">
            <a:off x="11831715" y="1920209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8"/>
          <p:cNvSpPr/>
          <p:nvPr/>
        </p:nvSpPr>
        <p:spPr>
          <a:xfrm rot="-5400000" flipH="1">
            <a:off x="-151627" y="2206086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8"/>
          <p:cNvSpPr/>
          <p:nvPr/>
        </p:nvSpPr>
        <p:spPr>
          <a:xfrm rot="5400000" flipH="1">
            <a:off x="11235387" y="589882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8"/>
          <p:cNvSpPr/>
          <p:nvPr/>
        </p:nvSpPr>
        <p:spPr>
          <a:xfrm rot="5400000" flipH="1">
            <a:off x="11469257" y="1743356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8"/>
          <p:cNvSpPr/>
          <p:nvPr/>
        </p:nvSpPr>
        <p:spPr>
          <a:xfrm rot="5400000" flipH="1">
            <a:off x="11665135" y="1564072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8"/>
          <p:cNvSpPr/>
          <p:nvPr/>
        </p:nvSpPr>
        <p:spPr>
          <a:xfrm rot="5400000" flipH="1">
            <a:off x="-34454" y="233845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8"/>
          <p:cNvSpPr/>
          <p:nvPr/>
        </p:nvSpPr>
        <p:spPr>
          <a:xfrm rot="-5400000" flipH="1">
            <a:off x="222604" y="180065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8"/>
          <p:cNvSpPr/>
          <p:nvPr/>
        </p:nvSpPr>
        <p:spPr>
          <a:xfrm rot="5400000" flipH="1">
            <a:off x="11916185" y="175712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8"/>
          <p:cNvSpPr/>
          <p:nvPr/>
        </p:nvSpPr>
        <p:spPr>
          <a:xfrm rot="-5400000" flipH="1">
            <a:off x="168434" y="527811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8"/>
          <p:cNvSpPr/>
          <p:nvPr/>
        </p:nvSpPr>
        <p:spPr>
          <a:xfrm rot="-5400000" flipH="1">
            <a:off x="29243" y="662757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8"/>
          <p:cNvSpPr/>
          <p:nvPr/>
        </p:nvSpPr>
        <p:spPr>
          <a:xfrm rot="10800000">
            <a:off x="11683773" y="-1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8"/>
          <p:cNvSpPr/>
          <p:nvPr/>
        </p:nvSpPr>
        <p:spPr>
          <a:xfrm rot="10800000">
            <a:off x="11372140" y="126259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8"/>
          <p:cNvSpPr/>
          <p:nvPr/>
        </p:nvSpPr>
        <p:spPr>
          <a:xfrm rot="5400000" flipH="1">
            <a:off x="-137322" y="3534075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5232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>
            <a:spLocks noGrp="1"/>
          </p:cNvSpPr>
          <p:nvPr>
            <p:ph type="title"/>
          </p:nvPr>
        </p:nvSpPr>
        <p:spPr>
          <a:xfrm>
            <a:off x="950967" y="1115233"/>
            <a:ext cx="40032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subTitle" idx="1"/>
          </p:nvPr>
        </p:nvSpPr>
        <p:spPr>
          <a:xfrm>
            <a:off x="950967" y="4395100"/>
            <a:ext cx="3924000" cy="1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6210134" y="651347"/>
            <a:ext cx="2856333" cy="2120901"/>
          </a:xfrm>
          <a:custGeom>
            <a:avLst/>
            <a:gdLst/>
            <a:ahLst/>
            <a:cxnLst/>
            <a:rect l="l" t="t" r="r" b="b"/>
            <a:pathLst>
              <a:path w="57062" h="42370" extrusionOk="0">
                <a:moveTo>
                  <a:pt x="53923" y="1"/>
                </a:moveTo>
                <a:cubicBezTo>
                  <a:pt x="53182" y="1"/>
                  <a:pt x="52440" y="285"/>
                  <a:pt x="51877" y="849"/>
                </a:cubicBezTo>
                <a:lnTo>
                  <a:pt x="22511" y="30229"/>
                </a:lnTo>
                <a:cubicBezTo>
                  <a:pt x="22278" y="30459"/>
                  <a:pt x="22018" y="30556"/>
                  <a:pt x="21769" y="30556"/>
                </a:cubicBezTo>
                <a:cubicBezTo>
                  <a:pt x="20943" y="30556"/>
                  <a:pt x="20235" y="29492"/>
                  <a:pt x="20999" y="28717"/>
                </a:cubicBezTo>
                <a:lnTo>
                  <a:pt x="28733" y="20983"/>
                </a:lnTo>
                <a:cubicBezTo>
                  <a:pt x="29986" y="19557"/>
                  <a:pt x="29914" y="17397"/>
                  <a:pt x="28574" y="16057"/>
                </a:cubicBezTo>
                <a:cubicBezTo>
                  <a:pt x="27877" y="15360"/>
                  <a:pt x="26957" y="15006"/>
                  <a:pt x="26034" y="15006"/>
                </a:cubicBezTo>
                <a:cubicBezTo>
                  <a:pt x="25184" y="15006"/>
                  <a:pt x="24332" y="15306"/>
                  <a:pt x="23649" y="15913"/>
                </a:cubicBezTo>
                <a:lnTo>
                  <a:pt x="12343" y="27205"/>
                </a:lnTo>
                <a:cubicBezTo>
                  <a:pt x="12208" y="27343"/>
                  <a:pt x="12056" y="27401"/>
                  <a:pt x="11911" y="27401"/>
                </a:cubicBezTo>
                <a:cubicBezTo>
                  <a:pt x="11437" y="27401"/>
                  <a:pt x="11030" y="26785"/>
                  <a:pt x="11493" y="26355"/>
                </a:cubicBezTo>
                <a:lnTo>
                  <a:pt x="27393" y="10426"/>
                </a:lnTo>
                <a:cubicBezTo>
                  <a:pt x="28200" y="9620"/>
                  <a:pt x="28200" y="8309"/>
                  <a:pt x="27393" y="7503"/>
                </a:cubicBezTo>
                <a:cubicBezTo>
                  <a:pt x="26990" y="7092"/>
                  <a:pt x="26461" y="6887"/>
                  <a:pt x="25931" y="6887"/>
                </a:cubicBezTo>
                <a:cubicBezTo>
                  <a:pt x="25402" y="6887"/>
                  <a:pt x="24873" y="7092"/>
                  <a:pt x="24470" y="7503"/>
                </a:cubicBezTo>
                <a:lnTo>
                  <a:pt x="87" y="31871"/>
                </a:lnTo>
                <a:cubicBezTo>
                  <a:pt x="58" y="31900"/>
                  <a:pt x="29" y="31928"/>
                  <a:pt x="1" y="31957"/>
                </a:cubicBezTo>
                <a:lnTo>
                  <a:pt x="1" y="34708"/>
                </a:lnTo>
                <a:cubicBezTo>
                  <a:pt x="29" y="34751"/>
                  <a:pt x="58" y="34780"/>
                  <a:pt x="87" y="34809"/>
                </a:cubicBezTo>
                <a:cubicBezTo>
                  <a:pt x="490" y="35212"/>
                  <a:pt x="1023" y="35414"/>
                  <a:pt x="1556" y="35414"/>
                </a:cubicBezTo>
                <a:cubicBezTo>
                  <a:pt x="2089" y="35414"/>
                  <a:pt x="2622" y="35212"/>
                  <a:pt x="3025" y="34809"/>
                </a:cubicBezTo>
                <a:lnTo>
                  <a:pt x="4624" y="33196"/>
                </a:lnTo>
                <a:cubicBezTo>
                  <a:pt x="4757" y="33066"/>
                  <a:pt x="4904" y="33012"/>
                  <a:pt x="5045" y="33012"/>
                </a:cubicBezTo>
                <a:cubicBezTo>
                  <a:pt x="5517" y="33012"/>
                  <a:pt x="5920" y="33617"/>
                  <a:pt x="5488" y="34060"/>
                </a:cubicBezTo>
                <a:lnTo>
                  <a:pt x="15" y="39533"/>
                </a:lnTo>
                <a:lnTo>
                  <a:pt x="15" y="42370"/>
                </a:lnTo>
                <a:lnTo>
                  <a:pt x="7346" y="42370"/>
                </a:lnTo>
                <a:lnTo>
                  <a:pt x="16952" y="32764"/>
                </a:lnTo>
                <a:cubicBezTo>
                  <a:pt x="17186" y="32529"/>
                  <a:pt x="17447" y="32431"/>
                  <a:pt x="17696" y="32431"/>
                </a:cubicBezTo>
                <a:cubicBezTo>
                  <a:pt x="18521" y="32431"/>
                  <a:pt x="19223" y="33502"/>
                  <a:pt x="18450" y="34276"/>
                </a:cubicBezTo>
                <a:lnTo>
                  <a:pt x="18003" y="34722"/>
                </a:lnTo>
                <a:cubicBezTo>
                  <a:pt x="16851" y="35875"/>
                  <a:pt x="16851" y="37732"/>
                  <a:pt x="18003" y="38885"/>
                </a:cubicBezTo>
                <a:cubicBezTo>
                  <a:pt x="18563" y="39423"/>
                  <a:pt x="19279" y="39690"/>
                  <a:pt x="19995" y="39690"/>
                </a:cubicBezTo>
                <a:cubicBezTo>
                  <a:pt x="20734" y="39690"/>
                  <a:pt x="21472" y="39405"/>
                  <a:pt x="22036" y="38841"/>
                </a:cubicBezTo>
                <a:lnTo>
                  <a:pt x="27350" y="33527"/>
                </a:lnTo>
                <a:cubicBezTo>
                  <a:pt x="27594" y="33283"/>
                  <a:pt x="27866" y="33181"/>
                  <a:pt x="28127" y="33181"/>
                </a:cubicBezTo>
                <a:cubicBezTo>
                  <a:pt x="28994" y="33181"/>
                  <a:pt x="29742" y="34304"/>
                  <a:pt x="28934" y="35111"/>
                </a:cubicBezTo>
                <a:lnTo>
                  <a:pt x="21690" y="42370"/>
                </a:lnTo>
                <a:lnTo>
                  <a:pt x="27537" y="42370"/>
                </a:lnTo>
                <a:lnTo>
                  <a:pt x="48204" y="21689"/>
                </a:lnTo>
                <a:cubicBezTo>
                  <a:pt x="49025" y="20882"/>
                  <a:pt x="49025" y="19571"/>
                  <a:pt x="48204" y="18765"/>
                </a:cubicBezTo>
                <a:cubicBezTo>
                  <a:pt x="47801" y="18362"/>
                  <a:pt x="47272" y="18160"/>
                  <a:pt x="46742" y="18160"/>
                </a:cubicBezTo>
                <a:cubicBezTo>
                  <a:pt x="46213" y="18160"/>
                  <a:pt x="45684" y="18362"/>
                  <a:pt x="45281" y="18765"/>
                </a:cubicBezTo>
                <a:lnTo>
                  <a:pt x="38987" y="25059"/>
                </a:lnTo>
                <a:cubicBezTo>
                  <a:pt x="38738" y="25308"/>
                  <a:pt x="38460" y="25412"/>
                  <a:pt x="38195" y="25412"/>
                </a:cubicBezTo>
                <a:cubicBezTo>
                  <a:pt x="37325" y="25412"/>
                  <a:pt x="36586" y="24291"/>
                  <a:pt x="37403" y="23474"/>
                </a:cubicBezTo>
                <a:lnTo>
                  <a:pt x="55909" y="4968"/>
                </a:lnTo>
                <a:cubicBezTo>
                  <a:pt x="57061" y="3830"/>
                  <a:pt x="57061" y="1958"/>
                  <a:pt x="55909" y="806"/>
                </a:cubicBezTo>
                <a:cubicBezTo>
                  <a:pt x="55357" y="267"/>
                  <a:pt x="54641" y="1"/>
                  <a:pt x="539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9"/>
          <p:cNvSpPr/>
          <p:nvPr/>
        </p:nvSpPr>
        <p:spPr>
          <a:xfrm>
            <a:off x="7603666" y="818540"/>
            <a:ext cx="222903" cy="161032"/>
          </a:xfrm>
          <a:custGeom>
            <a:avLst/>
            <a:gdLst/>
            <a:ahLst/>
            <a:cxnLst/>
            <a:rect l="l" t="t" r="r" b="b"/>
            <a:pathLst>
              <a:path w="4453" h="3217" extrusionOk="0">
                <a:moveTo>
                  <a:pt x="2247" y="0"/>
                </a:moveTo>
                <a:cubicBezTo>
                  <a:pt x="490" y="0"/>
                  <a:pt x="1" y="2405"/>
                  <a:pt x="1628" y="3082"/>
                </a:cubicBezTo>
                <a:cubicBezTo>
                  <a:pt x="1848" y="3175"/>
                  <a:pt x="2064" y="3216"/>
                  <a:pt x="2269" y="3216"/>
                </a:cubicBezTo>
                <a:cubicBezTo>
                  <a:pt x="3569" y="3216"/>
                  <a:pt x="4453" y="1545"/>
                  <a:pt x="3371" y="476"/>
                </a:cubicBezTo>
                <a:cubicBezTo>
                  <a:pt x="3083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9"/>
          <p:cNvSpPr/>
          <p:nvPr/>
        </p:nvSpPr>
        <p:spPr>
          <a:xfrm>
            <a:off x="7756490" y="665713"/>
            <a:ext cx="222301" cy="161032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33" y="0"/>
                </a:moveTo>
                <a:cubicBezTo>
                  <a:pt x="491" y="0"/>
                  <a:pt x="1" y="2420"/>
                  <a:pt x="1628" y="3082"/>
                </a:cubicBezTo>
                <a:cubicBezTo>
                  <a:pt x="1848" y="3174"/>
                  <a:pt x="2064" y="3216"/>
                  <a:pt x="2269" y="3216"/>
                </a:cubicBezTo>
                <a:cubicBezTo>
                  <a:pt x="3566" y="3216"/>
                  <a:pt x="4441" y="1545"/>
                  <a:pt x="3371" y="475"/>
                </a:cubicBezTo>
                <a:cubicBezTo>
                  <a:pt x="3069" y="173"/>
                  <a:pt x="2665" y="0"/>
                  <a:pt x="2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9"/>
          <p:cNvSpPr/>
          <p:nvPr/>
        </p:nvSpPr>
        <p:spPr>
          <a:xfrm>
            <a:off x="7910465" y="512886"/>
            <a:ext cx="222401" cy="160783"/>
          </a:xfrm>
          <a:custGeom>
            <a:avLst/>
            <a:gdLst/>
            <a:ahLst/>
            <a:cxnLst/>
            <a:rect l="l" t="t" r="r" b="b"/>
            <a:pathLst>
              <a:path w="4443" h="3212" extrusionOk="0">
                <a:moveTo>
                  <a:pt x="2186" y="1"/>
                </a:moveTo>
                <a:cubicBezTo>
                  <a:pt x="882" y="1"/>
                  <a:pt x="0" y="1678"/>
                  <a:pt x="1073" y="2751"/>
                </a:cubicBezTo>
                <a:cubicBezTo>
                  <a:pt x="1375" y="3053"/>
                  <a:pt x="1778" y="3212"/>
                  <a:pt x="2210" y="3212"/>
                </a:cubicBezTo>
                <a:cubicBezTo>
                  <a:pt x="3968" y="3212"/>
                  <a:pt x="4443" y="806"/>
                  <a:pt x="2815" y="129"/>
                </a:cubicBezTo>
                <a:cubicBezTo>
                  <a:pt x="2599" y="41"/>
                  <a:pt x="2387" y="1"/>
                  <a:pt x="21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9"/>
          <p:cNvSpPr/>
          <p:nvPr/>
        </p:nvSpPr>
        <p:spPr>
          <a:xfrm>
            <a:off x="6505719" y="878359"/>
            <a:ext cx="125492" cy="93056"/>
          </a:xfrm>
          <a:custGeom>
            <a:avLst/>
            <a:gdLst/>
            <a:ahLst/>
            <a:cxnLst/>
            <a:rect l="l" t="t" r="r" b="b"/>
            <a:pathLst>
              <a:path w="2507" h="1859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2"/>
                  <a:pt x="1016" y="1859"/>
                  <a:pt x="1253" y="1859"/>
                </a:cubicBezTo>
                <a:cubicBezTo>
                  <a:pt x="1491" y="1859"/>
                  <a:pt x="1729" y="1772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9"/>
          <p:cNvSpPr/>
          <p:nvPr/>
        </p:nvSpPr>
        <p:spPr>
          <a:xfrm>
            <a:off x="6674411" y="709664"/>
            <a:ext cx="125492" cy="93605"/>
          </a:xfrm>
          <a:custGeom>
            <a:avLst/>
            <a:gdLst/>
            <a:ahLst/>
            <a:cxnLst/>
            <a:rect l="l" t="t" r="r" b="b"/>
            <a:pathLst>
              <a:path w="2507" h="1870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9"/>
                  <a:pt x="1019" y="1869"/>
                  <a:pt x="1259" y="1869"/>
                </a:cubicBezTo>
                <a:cubicBezTo>
                  <a:pt x="1498" y="1869"/>
                  <a:pt x="1736" y="1779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9"/>
          <p:cNvSpPr/>
          <p:nvPr/>
        </p:nvSpPr>
        <p:spPr>
          <a:xfrm>
            <a:off x="6849609" y="541670"/>
            <a:ext cx="107472" cy="93405"/>
          </a:xfrm>
          <a:custGeom>
            <a:avLst/>
            <a:gdLst/>
            <a:ahLst/>
            <a:cxnLst/>
            <a:rect l="l" t="t" r="r" b="b"/>
            <a:pathLst>
              <a:path w="2147" h="1866" extrusionOk="0">
                <a:moveTo>
                  <a:pt x="1124" y="1"/>
                </a:moveTo>
                <a:cubicBezTo>
                  <a:pt x="461" y="1"/>
                  <a:pt x="0" y="678"/>
                  <a:pt x="259" y="1283"/>
                </a:cubicBezTo>
                <a:cubicBezTo>
                  <a:pt x="417" y="1659"/>
                  <a:pt x="772" y="1866"/>
                  <a:pt x="1133" y="1866"/>
                </a:cubicBezTo>
                <a:cubicBezTo>
                  <a:pt x="1365" y="1866"/>
                  <a:pt x="1600" y="1780"/>
                  <a:pt x="1786" y="1600"/>
                </a:cubicBezTo>
                <a:cubicBezTo>
                  <a:pt x="2146" y="1225"/>
                  <a:pt x="2146" y="635"/>
                  <a:pt x="1786" y="275"/>
                </a:cubicBezTo>
                <a:cubicBezTo>
                  <a:pt x="1613" y="102"/>
                  <a:pt x="1368" y="1"/>
                  <a:pt x="11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9"/>
          <p:cNvSpPr/>
          <p:nvPr/>
        </p:nvSpPr>
        <p:spPr>
          <a:xfrm>
            <a:off x="7011794" y="372274"/>
            <a:ext cx="125492" cy="93756"/>
          </a:xfrm>
          <a:custGeom>
            <a:avLst/>
            <a:gdLst/>
            <a:ahLst/>
            <a:cxnLst/>
            <a:rect l="l" t="t" r="r" b="b"/>
            <a:pathLst>
              <a:path w="2507" h="1873" extrusionOk="0">
                <a:moveTo>
                  <a:pt x="1254" y="0"/>
                </a:moveTo>
                <a:cubicBezTo>
                  <a:pt x="418" y="0"/>
                  <a:pt x="1" y="1023"/>
                  <a:pt x="591" y="1613"/>
                </a:cubicBezTo>
                <a:cubicBezTo>
                  <a:pt x="778" y="1786"/>
                  <a:pt x="1016" y="1873"/>
                  <a:pt x="1254" y="1873"/>
                </a:cubicBezTo>
                <a:cubicBezTo>
                  <a:pt x="1491" y="1873"/>
                  <a:pt x="1729" y="1786"/>
                  <a:pt x="1916" y="1613"/>
                </a:cubicBezTo>
                <a:cubicBezTo>
                  <a:pt x="2507" y="1023"/>
                  <a:pt x="2089" y="0"/>
                  <a:pt x="12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9"/>
          <p:cNvSpPr/>
          <p:nvPr/>
        </p:nvSpPr>
        <p:spPr>
          <a:xfrm>
            <a:off x="6548969" y="1043651"/>
            <a:ext cx="423929" cy="396899"/>
          </a:xfrm>
          <a:custGeom>
            <a:avLst/>
            <a:gdLst/>
            <a:ahLst/>
            <a:cxnLst/>
            <a:rect l="l" t="t" r="r" b="b"/>
            <a:pathLst>
              <a:path w="8469" h="7929" extrusionOk="0">
                <a:moveTo>
                  <a:pt x="5380" y="0"/>
                </a:moveTo>
                <a:cubicBezTo>
                  <a:pt x="4668" y="0"/>
                  <a:pt x="3957" y="267"/>
                  <a:pt x="3414" y="803"/>
                </a:cubicBezTo>
                <a:lnTo>
                  <a:pt x="1095" y="3122"/>
                </a:lnTo>
                <a:cubicBezTo>
                  <a:pt x="1" y="4217"/>
                  <a:pt x="1" y="6002"/>
                  <a:pt x="1095" y="7097"/>
                </a:cubicBezTo>
                <a:cubicBezTo>
                  <a:pt x="1642" y="7651"/>
                  <a:pt x="2362" y="7929"/>
                  <a:pt x="3084" y="7929"/>
                </a:cubicBezTo>
                <a:cubicBezTo>
                  <a:pt x="3806" y="7929"/>
                  <a:pt x="4530" y="7651"/>
                  <a:pt x="5084" y="7097"/>
                </a:cubicBezTo>
                <a:lnTo>
                  <a:pt x="7389" y="4793"/>
                </a:lnTo>
                <a:cubicBezTo>
                  <a:pt x="8469" y="3684"/>
                  <a:pt x="8455" y="1912"/>
                  <a:pt x="7374" y="818"/>
                </a:cubicBezTo>
                <a:cubicBezTo>
                  <a:pt x="6823" y="274"/>
                  <a:pt x="6101" y="0"/>
                  <a:pt x="53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9"/>
          <p:cNvSpPr/>
          <p:nvPr/>
        </p:nvSpPr>
        <p:spPr>
          <a:xfrm>
            <a:off x="6275007" y="1445767"/>
            <a:ext cx="281919" cy="281919"/>
          </a:xfrm>
          <a:custGeom>
            <a:avLst/>
            <a:gdLst/>
            <a:ahLst/>
            <a:cxnLst/>
            <a:rect l="l" t="t" r="r" b="b"/>
            <a:pathLst>
              <a:path w="5632" h="5632" extrusionOk="0">
                <a:moveTo>
                  <a:pt x="2824" y="0"/>
                </a:moveTo>
                <a:cubicBezTo>
                  <a:pt x="1268" y="0"/>
                  <a:pt x="1" y="1253"/>
                  <a:pt x="1" y="2823"/>
                </a:cubicBezTo>
                <a:cubicBezTo>
                  <a:pt x="1" y="4378"/>
                  <a:pt x="1268" y="5631"/>
                  <a:pt x="2824" y="5631"/>
                </a:cubicBezTo>
                <a:cubicBezTo>
                  <a:pt x="4379" y="5631"/>
                  <a:pt x="5632" y="4378"/>
                  <a:pt x="5632" y="2823"/>
                </a:cubicBezTo>
                <a:cubicBezTo>
                  <a:pt x="5632" y="1253"/>
                  <a:pt x="4379" y="0"/>
                  <a:pt x="28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9"/>
          <p:cNvSpPr/>
          <p:nvPr/>
        </p:nvSpPr>
        <p:spPr>
          <a:xfrm>
            <a:off x="10739391" y="3861267"/>
            <a:ext cx="780684" cy="765567"/>
          </a:xfrm>
          <a:custGeom>
            <a:avLst/>
            <a:gdLst/>
            <a:ahLst/>
            <a:cxnLst/>
            <a:rect l="l" t="t" r="r" b="b"/>
            <a:pathLst>
              <a:path w="15596" h="15294" extrusionOk="0">
                <a:moveTo>
                  <a:pt x="15067" y="1"/>
                </a:moveTo>
                <a:cubicBezTo>
                  <a:pt x="14981" y="1"/>
                  <a:pt x="14892" y="34"/>
                  <a:pt x="14811" y="115"/>
                </a:cubicBezTo>
                <a:lnTo>
                  <a:pt x="265" y="14661"/>
                </a:lnTo>
                <a:cubicBezTo>
                  <a:pt x="0" y="14926"/>
                  <a:pt x="244" y="15293"/>
                  <a:pt x="528" y="15293"/>
                </a:cubicBezTo>
                <a:cubicBezTo>
                  <a:pt x="614" y="15293"/>
                  <a:pt x="704" y="15260"/>
                  <a:pt x="784" y="15179"/>
                </a:cubicBezTo>
                <a:lnTo>
                  <a:pt x="15330" y="633"/>
                </a:lnTo>
                <a:cubicBezTo>
                  <a:pt x="15595" y="368"/>
                  <a:pt x="15351" y="1"/>
                  <a:pt x="150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9"/>
          <p:cNvSpPr/>
          <p:nvPr/>
        </p:nvSpPr>
        <p:spPr>
          <a:xfrm>
            <a:off x="8867602" y="2797031"/>
            <a:ext cx="2652461" cy="2574324"/>
          </a:xfrm>
          <a:custGeom>
            <a:avLst/>
            <a:gdLst/>
            <a:ahLst/>
            <a:cxnLst/>
            <a:rect l="l" t="t" r="r" b="b"/>
            <a:pathLst>
              <a:path w="27228" h="26425" extrusionOk="0">
                <a:moveTo>
                  <a:pt x="23632" y="1"/>
                </a:moveTo>
                <a:cubicBezTo>
                  <a:pt x="23576" y="1"/>
                  <a:pt x="23519" y="3"/>
                  <a:pt x="23461" y="8"/>
                </a:cubicBezTo>
                <a:lnTo>
                  <a:pt x="23432" y="8"/>
                </a:lnTo>
                <a:cubicBezTo>
                  <a:pt x="23015" y="37"/>
                  <a:pt x="22611" y="224"/>
                  <a:pt x="22323" y="527"/>
                </a:cubicBezTo>
                <a:lnTo>
                  <a:pt x="548" y="22504"/>
                </a:lnTo>
                <a:cubicBezTo>
                  <a:pt x="187" y="22864"/>
                  <a:pt x="0" y="23368"/>
                  <a:pt x="43" y="23873"/>
                </a:cubicBezTo>
                <a:cubicBezTo>
                  <a:pt x="129" y="24858"/>
                  <a:pt x="955" y="25469"/>
                  <a:pt x="1810" y="25469"/>
                </a:cubicBezTo>
                <a:cubicBezTo>
                  <a:pt x="2255" y="25469"/>
                  <a:pt x="2708" y="25303"/>
                  <a:pt x="3068" y="24938"/>
                </a:cubicBezTo>
                <a:lnTo>
                  <a:pt x="5444" y="22548"/>
                </a:lnTo>
                <a:cubicBezTo>
                  <a:pt x="5598" y="22394"/>
                  <a:pt x="5801" y="22318"/>
                  <a:pt x="6003" y="22318"/>
                </a:cubicBezTo>
                <a:cubicBezTo>
                  <a:pt x="6179" y="22318"/>
                  <a:pt x="6355" y="22376"/>
                  <a:pt x="6496" y="22490"/>
                </a:cubicBezTo>
                <a:cubicBezTo>
                  <a:pt x="6841" y="22778"/>
                  <a:pt x="6870" y="23296"/>
                  <a:pt x="6553" y="23613"/>
                </a:cubicBezTo>
                <a:lnTo>
                  <a:pt x="6193" y="23973"/>
                </a:lnTo>
                <a:cubicBezTo>
                  <a:pt x="5891" y="24276"/>
                  <a:pt x="5747" y="24679"/>
                  <a:pt x="5775" y="25111"/>
                </a:cubicBezTo>
                <a:cubicBezTo>
                  <a:pt x="5861" y="25918"/>
                  <a:pt x="6547" y="26425"/>
                  <a:pt x="7252" y="26425"/>
                </a:cubicBezTo>
                <a:cubicBezTo>
                  <a:pt x="7617" y="26425"/>
                  <a:pt x="7987" y="26289"/>
                  <a:pt x="8281" y="25990"/>
                </a:cubicBezTo>
                <a:lnTo>
                  <a:pt x="26327" y="7785"/>
                </a:lnTo>
                <a:cubicBezTo>
                  <a:pt x="27228" y="6871"/>
                  <a:pt x="26556" y="5344"/>
                  <a:pt x="25311" y="5344"/>
                </a:cubicBezTo>
                <a:cubicBezTo>
                  <a:pt x="25262" y="5344"/>
                  <a:pt x="25212" y="5347"/>
                  <a:pt x="25161" y="5351"/>
                </a:cubicBezTo>
                <a:lnTo>
                  <a:pt x="25132" y="5351"/>
                </a:lnTo>
                <a:cubicBezTo>
                  <a:pt x="24786" y="5380"/>
                  <a:pt x="24469" y="5524"/>
                  <a:pt x="24224" y="5769"/>
                </a:cubicBezTo>
                <a:lnTo>
                  <a:pt x="23288" y="6705"/>
                </a:lnTo>
                <a:cubicBezTo>
                  <a:pt x="23133" y="6861"/>
                  <a:pt x="22931" y="6941"/>
                  <a:pt x="22731" y="6941"/>
                </a:cubicBezTo>
                <a:cubicBezTo>
                  <a:pt x="22561" y="6941"/>
                  <a:pt x="22391" y="6882"/>
                  <a:pt x="22251" y="6763"/>
                </a:cubicBezTo>
                <a:cubicBezTo>
                  <a:pt x="21906" y="6475"/>
                  <a:pt x="21877" y="5971"/>
                  <a:pt x="22194" y="5654"/>
                </a:cubicBezTo>
                <a:lnTo>
                  <a:pt x="24873" y="2961"/>
                </a:lnTo>
                <a:cubicBezTo>
                  <a:pt x="25984" y="1836"/>
                  <a:pt x="25153" y="1"/>
                  <a:pt x="236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9"/>
          <p:cNvSpPr/>
          <p:nvPr/>
        </p:nvSpPr>
        <p:spPr>
          <a:xfrm>
            <a:off x="8416291" y="4199343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9"/>
          <p:cNvSpPr/>
          <p:nvPr/>
        </p:nvSpPr>
        <p:spPr>
          <a:xfrm>
            <a:off x="7975902" y="5056134"/>
            <a:ext cx="1269111" cy="1124733"/>
          </a:xfrm>
          <a:custGeom>
            <a:avLst/>
            <a:gdLst/>
            <a:ahLst/>
            <a:cxnLst/>
            <a:rect l="l" t="t" r="r" b="b"/>
            <a:pathLst>
              <a:path w="11285" h="10000" extrusionOk="0">
                <a:moveTo>
                  <a:pt x="8388" y="0"/>
                </a:moveTo>
                <a:cubicBezTo>
                  <a:pt x="7775" y="0"/>
                  <a:pt x="7153" y="231"/>
                  <a:pt x="6664" y="720"/>
                </a:cubicBezTo>
                <a:cubicBezTo>
                  <a:pt x="6174" y="1195"/>
                  <a:pt x="5930" y="1872"/>
                  <a:pt x="5958" y="2563"/>
                </a:cubicBezTo>
                <a:cubicBezTo>
                  <a:pt x="5958" y="2650"/>
                  <a:pt x="5973" y="2751"/>
                  <a:pt x="5987" y="2837"/>
                </a:cubicBezTo>
                <a:cubicBezTo>
                  <a:pt x="6002" y="2866"/>
                  <a:pt x="6002" y="2895"/>
                  <a:pt x="6002" y="2924"/>
                </a:cubicBezTo>
                <a:cubicBezTo>
                  <a:pt x="6201" y="4132"/>
                  <a:pt x="5249" y="5194"/>
                  <a:pt x="4072" y="5194"/>
                </a:cubicBezTo>
                <a:cubicBezTo>
                  <a:pt x="3972" y="5194"/>
                  <a:pt x="3871" y="5186"/>
                  <a:pt x="3769" y="5170"/>
                </a:cubicBezTo>
                <a:lnTo>
                  <a:pt x="3668" y="5156"/>
                </a:lnTo>
                <a:cubicBezTo>
                  <a:pt x="3582" y="5141"/>
                  <a:pt x="3496" y="5127"/>
                  <a:pt x="3395" y="5127"/>
                </a:cubicBezTo>
                <a:cubicBezTo>
                  <a:pt x="3349" y="5125"/>
                  <a:pt x="3303" y="5123"/>
                  <a:pt x="3258" y="5123"/>
                </a:cubicBezTo>
                <a:cubicBezTo>
                  <a:pt x="1128" y="5123"/>
                  <a:pt x="0" y="7738"/>
                  <a:pt x="1551" y="9275"/>
                </a:cubicBezTo>
                <a:cubicBezTo>
                  <a:pt x="2052" y="9776"/>
                  <a:pt x="2665" y="9999"/>
                  <a:pt x="3264" y="9999"/>
                </a:cubicBezTo>
                <a:cubicBezTo>
                  <a:pt x="4558" y="9999"/>
                  <a:pt x="5792" y="8958"/>
                  <a:pt x="5713" y="7431"/>
                </a:cubicBezTo>
                <a:cubicBezTo>
                  <a:pt x="5699" y="7345"/>
                  <a:pt x="5699" y="7259"/>
                  <a:pt x="5685" y="7172"/>
                </a:cubicBezTo>
                <a:cubicBezTo>
                  <a:pt x="5685" y="7129"/>
                  <a:pt x="5656" y="7086"/>
                  <a:pt x="5656" y="7043"/>
                </a:cubicBezTo>
                <a:cubicBezTo>
                  <a:pt x="5470" y="5848"/>
                  <a:pt x="6421" y="4801"/>
                  <a:pt x="7585" y="4801"/>
                </a:cubicBezTo>
                <a:cubicBezTo>
                  <a:pt x="7685" y="4801"/>
                  <a:pt x="7786" y="4809"/>
                  <a:pt x="7888" y="4825"/>
                </a:cubicBezTo>
                <a:lnTo>
                  <a:pt x="8003" y="4839"/>
                </a:lnTo>
                <a:cubicBezTo>
                  <a:pt x="8090" y="4853"/>
                  <a:pt x="8176" y="4868"/>
                  <a:pt x="8263" y="4868"/>
                </a:cubicBezTo>
                <a:cubicBezTo>
                  <a:pt x="8311" y="4871"/>
                  <a:pt x="8359" y="4872"/>
                  <a:pt x="8407" y="4872"/>
                </a:cubicBezTo>
                <a:cubicBezTo>
                  <a:pt x="10089" y="4872"/>
                  <a:pt x="11284" y="3166"/>
                  <a:pt x="10668" y="1570"/>
                </a:cubicBezTo>
                <a:cubicBezTo>
                  <a:pt x="10282" y="560"/>
                  <a:pt x="9345" y="0"/>
                  <a:pt x="83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9"/>
          <p:cNvSpPr/>
          <p:nvPr/>
        </p:nvSpPr>
        <p:spPr>
          <a:xfrm rot="10800000">
            <a:off x="5243957" y="2107610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64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>
            <a:spLocks noGrp="1"/>
          </p:cNvSpPr>
          <p:nvPr>
            <p:ph type="title"/>
          </p:nvPr>
        </p:nvSpPr>
        <p:spPr>
          <a:xfrm>
            <a:off x="2059784" y="1899300"/>
            <a:ext cx="2809200" cy="25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61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 hasCustomPrompt="1"/>
          </p:nvPr>
        </p:nvSpPr>
        <p:spPr>
          <a:xfrm>
            <a:off x="1207000" y="4302367"/>
            <a:ext cx="9778000" cy="13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3" name="Google Shape;203;p11"/>
          <p:cNvSpPr txBox="1">
            <a:spLocks noGrp="1"/>
          </p:cNvSpPr>
          <p:nvPr>
            <p:ph type="subTitle" idx="1"/>
          </p:nvPr>
        </p:nvSpPr>
        <p:spPr>
          <a:xfrm>
            <a:off x="2468600" y="5681967"/>
            <a:ext cx="7254800" cy="4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04" name="Google Shape;204;p11"/>
          <p:cNvGrpSpPr/>
          <p:nvPr/>
        </p:nvGrpSpPr>
        <p:grpSpPr>
          <a:xfrm>
            <a:off x="2611467" y="401551"/>
            <a:ext cx="6273787" cy="3553676"/>
            <a:chOff x="166700" y="539488"/>
            <a:chExt cx="4705340" cy="2665257"/>
          </a:xfrm>
        </p:grpSpPr>
        <p:sp>
          <p:nvSpPr>
            <p:cNvPr id="205" name="Google Shape;205;p11"/>
            <p:cNvSpPr/>
            <p:nvPr/>
          </p:nvSpPr>
          <p:spPr>
            <a:xfrm>
              <a:off x="2533198" y="930049"/>
              <a:ext cx="2338843" cy="1840440"/>
            </a:xfrm>
            <a:custGeom>
              <a:avLst/>
              <a:gdLst/>
              <a:ahLst/>
              <a:cxnLst/>
              <a:rect l="l" t="t" r="r" b="b"/>
              <a:pathLst>
                <a:path w="44374" h="34918" extrusionOk="0">
                  <a:moveTo>
                    <a:pt x="42046" y="1"/>
                  </a:moveTo>
                  <a:cubicBezTo>
                    <a:pt x="41498" y="1"/>
                    <a:pt x="40953" y="210"/>
                    <a:pt x="40543" y="628"/>
                  </a:cubicBezTo>
                  <a:lnTo>
                    <a:pt x="18853" y="22303"/>
                  </a:lnTo>
                  <a:cubicBezTo>
                    <a:pt x="18676" y="22511"/>
                    <a:pt x="18469" y="22598"/>
                    <a:pt x="18269" y="22598"/>
                  </a:cubicBezTo>
                  <a:cubicBezTo>
                    <a:pt x="17644" y="22598"/>
                    <a:pt x="17092" y="21751"/>
                    <a:pt x="17759" y="21194"/>
                  </a:cubicBezTo>
                  <a:lnTo>
                    <a:pt x="23462" y="15490"/>
                  </a:lnTo>
                  <a:cubicBezTo>
                    <a:pt x="24528" y="14468"/>
                    <a:pt x="24556" y="12754"/>
                    <a:pt x="23505" y="11688"/>
                  </a:cubicBezTo>
                  <a:cubicBezTo>
                    <a:pt x="22983" y="11173"/>
                    <a:pt x="22305" y="10917"/>
                    <a:pt x="21630" y="10917"/>
                  </a:cubicBezTo>
                  <a:cubicBezTo>
                    <a:pt x="20926" y="10917"/>
                    <a:pt x="20224" y="11195"/>
                    <a:pt x="19703" y="11746"/>
                  </a:cubicBezTo>
                  <a:lnTo>
                    <a:pt x="11364" y="20085"/>
                  </a:lnTo>
                  <a:cubicBezTo>
                    <a:pt x="11270" y="20173"/>
                    <a:pt x="11165" y="20210"/>
                    <a:pt x="11064" y="20210"/>
                  </a:cubicBezTo>
                  <a:cubicBezTo>
                    <a:pt x="10719" y="20210"/>
                    <a:pt x="10418" y="19774"/>
                    <a:pt x="10730" y="19451"/>
                  </a:cubicBezTo>
                  <a:lnTo>
                    <a:pt x="22468" y="7699"/>
                  </a:lnTo>
                  <a:cubicBezTo>
                    <a:pt x="23059" y="7094"/>
                    <a:pt x="23059" y="6129"/>
                    <a:pt x="22468" y="5539"/>
                  </a:cubicBezTo>
                  <a:cubicBezTo>
                    <a:pt x="22173" y="5236"/>
                    <a:pt x="21780" y="5085"/>
                    <a:pt x="21388" y="5085"/>
                  </a:cubicBezTo>
                  <a:cubicBezTo>
                    <a:pt x="20995" y="5085"/>
                    <a:pt x="20603" y="5236"/>
                    <a:pt x="20308" y="5539"/>
                  </a:cubicBezTo>
                  <a:lnTo>
                    <a:pt x="2320" y="23541"/>
                  </a:lnTo>
                  <a:cubicBezTo>
                    <a:pt x="1715" y="24132"/>
                    <a:pt x="1715" y="25097"/>
                    <a:pt x="2320" y="25702"/>
                  </a:cubicBezTo>
                  <a:cubicBezTo>
                    <a:pt x="2615" y="25997"/>
                    <a:pt x="3004" y="26144"/>
                    <a:pt x="3394" y="26144"/>
                  </a:cubicBezTo>
                  <a:cubicBezTo>
                    <a:pt x="3785" y="26144"/>
                    <a:pt x="4177" y="25997"/>
                    <a:pt x="4480" y="25702"/>
                  </a:cubicBezTo>
                  <a:lnTo>
                    <a:pt x="5661" y="24521"/>
                  </a:lnTo>
                  <a:cubicBezTo>
                    <a:pt x="5757" y="24427"/>
                    <a:pt x="5864" y="24388"/>
                    <a:pt x="5966" y="24388"/>
                  </a:cubicBezTo>
                  <a:cubicBezTo>
                    <a:pt x="6305" y="24388"/>
                    <a:pt x="6593" y="24822"/>
                    <a:pt x="6295" y="25154"/>
                  </a:cubicBezTo>
                  <a:lnTo>
                    <a:pt x="1052" y="30382"/>
                  </a:lnTo>
                  <a:cubicBezTo>
                    <a:pt x="1" y="31405"/>
                    <a:pt x="1" y="33104"/>
                    <a:pt x="1038" y="34141"/>
                  </a:cubicBezTo>
                  <a:cubicBezTo>
                    <a:pt x="1555" y="34658"/>
                    <a:pt x="2236" y="34917"/>
                    <a:pt x="2917" y="34917"/>
                  </a:cubicBezTo>
                  <a:cubicBezTo>
                    <a:pt x="3604" y="34917"/>
                    <a:pt x="4291" y="34654"/>
                    <a:pt x="4811" y="34127"/>
                  </a:cubicBezTo>
                  <a:lnTo>
                    <a:pt x="14749" y="24175"/>
                  </a:lnTo>
                  <a:cubicBezTo>
                    <a:pt x="14918" y="24022"/>
                    <a:pt x="15102" y="23957"/>
                    <a:pt x="15279" y="23957"/>
                  </a:cubicBezTo>
                  <a:cubicBezTo>
                    <a:pt x="15883" y="23957"/>
                    <a:pt x="16393" y="24718"/>
                    <a:pt x="15858" y="25298"/>
                  </a:cubicBezTo>
                  <a:lnTo>
                    <a:pt x="15526" y="25630"/>
                  </a:lnTo>
                  <a:cubicBezTo>
                    <a:pt x="14677" y="26465"/>
                    <a:pt x="14677" y="27847"/>
                    <a:pt x="15526" y="28697"/>
                  </a:cubicBezTo>
                  <a:cubicBezTo>
                    <a:pt x="15938" y="29095"/>
                    <a:pt x="16470" y="29293"/>
                    <a:pt x="17001" y="29293"/>
                  </a:cubicBezTo>
                  <a:cubicBezTo>
                    <a:pt x="17546" y="29293"/>
                    <a:pt x="18092" y="29084"/>
                    <a:pt x="18507" y="28668"/>
                  </a:cubicBezTo>
                  <a:lnTo>
                    <a:pt x="22439" y="24751"/>
                  </a:lnTo>
                  <a:cubicBezTo>
                    <a:pt x="22622" y="24562"/>
                    <a:pt x="22827" y="24483"/>
                    <a:pt x="23024" y="24483"/>
                  </a:cubicBezTo>
                  <a:cubicBezTo>
                    <a:pt x="23667" y="24483"/>
                    <a:pt x="24223" y="25326"/>
                    <a:pt x="23606" y="25932"/>
                  </a:cubicBezTo>
                  <a:lnTo>
                    <a:pt x="17672" y="31851"/>
                  </a:lnTo>
                  <a:cubicBezTo>
                    <a:pt x="17139" y="32456"/>
                    <a:pt x="17168" y="33378"/>
                    <a:pt x="17744" y="33939"/>
                  </a:cubicBezTo>
                  <a:cubicBezTo>
                    <a:pt x="18038" y="34241"/>
                    <a:pt x="18430" y="34392"/>
                    <a:pt x="18823" y="34392"/>
                  </a:cubicBezTo>
                  <a:cubicBezTo>
                    <a:pt x="19183" y="34392"/>
                    <a:pt x="19544" y="34266"/>
                    <a:pt x="19832" y="34012"/>
                  </a:cubicBezTo>
                  <a:lnTo>
                    <a:pt x="37835" y="16009"/>
                  </a:lnTo>
                  <a:cubicBezTo>
                    <a:pt x="38425" y="15404"/>
                    <a:pt x="38425" y="14439"/>
                    <a:pt x="37835" y="13849"/>
                  </a:cubicBezTo>
                  <a:cubicBezTo>
                    <a:pt x="37533" y="13546"/>
                    <a:pt x="37140" y="13395"/>
                    <a:pt x="36749" y="13395"/>
                  </a:cubicBezTo>
                  <a:cubicBezTo>
                    <a:pt x="36359" y="13395"/>
                    <a:pt x="35970" y="13546"/>
                    <a:pt x="35675" y="13849"/>
                  </a:cubicBezTo>
                  <a:lnTo>
                    <a:pt x="31023" y="18500"/>
                  </a:lnTo>
                  <a:cubicBezTo>
                    <a:pt x="30846" y="18667"/>
                    <a:pt x="30652" y="18737"/>
                    <a:pt x="30464" y="18737"/>
                  </a:cubicBezTo>
                  <a:cubicBezTo>
                    <a:pt x="29826" y="18737"/>
                    <a:pt x="29277" y="17921"/>
                    <a:pt x="29856" y="17320"/>
                  </a:cubicBezTo>
                  <a:lnTo>
                    <a:pt x="43524" y="3666"/>
                  </a:lnTo>
                  <a:cubicBezTo>
                    <a:pt x="44374" y="2817"/>
                    <a:pt x="44374" y="1434"/>
                    <a:pt x="43524" y="584"/>
                  </a:cubicBezTo>
                  <a:cubicBezTo>
                    <a:pt x="43107" y="195"/>
                    <a:pt x="42575" y="1"/>
                    <a:pt x="4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1926728" y="1329767"/>
              <a:ext cx="172670" cy="125022"/>
            </a:xfrm>
            <a:custGeom>
              <a:avLst/>
              <a:gdLst/>
              <a:ahLst/>
              <a:cxnLst/>
              <a:rect l="l" t="t" r="r" b="b"/>
              <a:pathLst>
                <a:path w="3276" h="2372" extrusionOk="0">
                  <a:moveTo>
                    <a:pt x="1633" y="0"/>
                  </a:moveTo>
                  <a:cubicBezTo>
                    <a:pt x="1316" y="0"/>
                    <a:pt x="1014" y="115"/>
                    <a:pt x="798" y="346"/>
                  </a:cubicBezTo>
                  <a:cubicBezTo>
                    <a:pt x="1" y="1143"/>
                    <a:pt x="658" y="2372"/>
                    <a:pt x="1615" y="2372"/>
                  </a:cubicBezTo>
                  <a:cubicBezTo>
                    <a:pt x="1764" y="2372"/>
                    <a:pt x="1920" y="2342"/>
                    <a:pt x="2080" y="2276"/>
                  </a:cubicBezTo>
                  <a:cubicBezTo>
                    <a:pt x="3275" y="1772"/>
                    <a:pt x="2929" y="0"/>
                    <a:pt x="1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124114" y="1133172"/>
              <a:ext cx="172617" cy="125022"/>
            </a:xfrm>
            <a:custGeom>
              <a:avLst/>
              <a:gdLst/>
              <a:ahLst/>
              <a:cxnLst/>
              <a:rect l="l" t="t" r="r" b="b"/>
              <a:pathLst>
                <a:path w="3275" h="2372" extrusionOk="0">
                  <a:moveTo>
                    <a:pt x="1633" y="0"/>
                  </a:moveTo>
                  <a:cubicBezTo>
                    <a:pt x="1316" y="0"/>
                    <a:pt x="1014" y="115"/>
                    <a:pt x="798" y="346"/>
                  </a:cubicBezTo>
                  <a:cubicBezTo>
                    <a:pt x="0" y="1143"/>
                    <a:pt x="647" y="2372"/>
                    <a:pt x="1610" y="2372"/>
                  </a:cubicBezTo>
                  <a:cubicBezTo>
                    <a:pt x="1760" y="2372"/>
                    <a:pt x="1918" y="2342"/>
                    <a:pt x="2079" y="2276"/>
                  </a:cubicBezTo>
                  <a:cubicBezTo>
                    <a:pt x="3275" y="1772"/>
                    <a:pt x="2915" y="0"/>
                    <a:pt x="1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343742" y="935839"/>
              <a:ext cx="138779" cy="125233"/>
            </a:xfrm>
            <a:custGeom>
              <a:avLst/>
              <a:gdLst/>
              <a:ahLst/>
              <a:cxnLst/>
              <a:rect l="l" t="t" r="r" b="b"/>
              <a:pathLst>
                <a:path w="2633" h="2376" extrusionOk="0">
                  <a:moveTo>
                    <a:pt x="1169" y="1"/>
                  </a:moveTo>
                  <a:cubicBezTo>
                    <a:pt x="885" y="1"/>
                    <a:pt x="593" y="109"/>
                    <a:pt x="346" y="360"/>
                  </a:cubicBezTo>
                  <a:cubicBezTo>
                    <a:pt x="130" y="576"/>
                    <a:pt x="1" y="878"/>
                    <a:pt x="1" y="1195"/>
                  </a:cubicBezTo>
                  <a:cubicBezTo>
                    <a:pt x="1" y="1944"/>
                    <a:pt x="597" y="2376"/>
                    <a:pt x="1195" y="2376"/>
                  </a:cubicBezTo>
                  <a:cubicBezTo>
                    <a:pt x="1632" y="2376"/>
                    <a:pt x="2069" y="2146"/>
                    <a:pt x="2276" y="1641"/>
                  </a:cubicBezTo>
                  <a:cubicBezTo>
                    <a:pt x="2632" y="771"/>
                    <a:pt x="1929" y="1"/>
                    <a:pt x="1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064713" y="2589080"/>
              <a:ext cx="388665" cy="290418"/>
            </a:xfrm>
            <a:custGeom>
              <a:avLst/>
              <a:gdLst/>
              <a:ahLst/>
              <a:cxnLst/>
              <a:rect l="l" t="t" r="r" b="b"/>
              <a:pathLst>
                <a:path w="7374" h="5510" extrusionOk="0">
                  <a:moveTo>
                    <a:pt x="3687" y="0"/>
                  </a:moveTo>
                  <a:cubicBezTo>
                    <a:pt x="1224" y="0"/>
                    <a:pt x="0" y="2967"/>
                    <a:pt x="1728" y="4710"/>
                  </a:cubicBezTo>
                  <a:cubicBezTo>
                    <a:pt x="2268" y="5243"/>
                    <a:pt x="2974" y="5509"/>
                    <a:pt x="3680" y="5509"/>
                  </a:cubicBezTo>
                  <a:cubicBezTo>
                    <a:pt x="4386" y="5509"/>
                    <a:pt x="5091" y="5243"/>
                    <a:pt x="5631" y="4710"/>
                  </a:cubicBezTo>
                  <a:cubicBezTo>
                    <a:pt x="7374" y="2967"/>
                    <a:pt x="6135" y="0"/>
                    <a:pt x="3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288136" y="2930670"/>
              <a:ext cx="167821" cy="167821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600" y="0"/>
                  </a:moveTo>
                  <a:cubicBezTo>
                    <a:pt x="721" y="0"/>
                    <a:pt x="1" y="720"/>
                    <a:pt x="1" y="1599"/>
                  </a:cubicBezTo>
                  <a:cubicBezTo>
                    <a:pt x="1" y="2477"/>
                    <a:pt x="721" y="3183"/>
                    <a:pt x="1600" y="3183"/>
                  </a:cubicBezTo>
                  <a:cubicBezTo>
                    <a:pt x="2478" y="3183"/>
                    <a:pt x="3184" y="2477"/>
                    <a:pt x="3184" y="1599"/>
                  </a:cubicBezTo>
                  <a:cubicBezTo>
                    <a:pt x="3184" y="720"/>
                    <a:pt x="2478" y="0"/>
                    <a:pt x="16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166700" y="3112085"/>
              <a:ext cx="123810" cy="92660"/>
            </a:xfrm>
            <a:custGeom>
              <a:avLst/>
              <a:gdLst/>
              <a:ahLst/>
              <a:cxnLst/>
              <a:rect l="l" t="t" r="r" b="b"/>
              <a:pathLst>
                <a:path w="2349" h="1758" extrusionOk="0">
                  <a:moveTo>
                    <a:pt x="1176" y="0"/>
                  </a:moveTo>
                  <a:cubicBezTo>
                    <a:pt x="951" y="0"/>
                    <a:pt x="728" y="87"/>
                    <a:pt x="562" y="260"/>
                  </a:cubicBezTo>
                  <a:cubicBezTo>
                    <a:pt x="1" y="807"/>
                    <a:pt x="404" y="1757"/>
                    <a:pt x="1182" y="1757"/>
                  </a:cubicBezTo>
                  <a:cubicBezTo>
                    <a:pt x="1959" y="1757"/>
                    <a:pt x="2348" y="807"/>
                    <a:pt x="1801" y="260"/>
                  </a:cubicBezTo>
                  <a:cubicBezTo>
                    <a:pt x="1628" y="87"/>
                    <a:pt x="1401" y="0"/>
                    <a:pt x="11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407358" y="539488"/>
              <a:ext cx="2371416" cy="2621566"/>
            </a:xfrm>
            <a:custGeom>
              <a:avLst/>
              <a:gdLst/>
              <a:ahLst/>
              <a:cxnLst/>
              <a:rect l="l" t="t" r="r" b="b"/>
              <a:pathLst>
                <a:path w="44992" h="49738" extrusionOk="0">
                  <a:moveTo>
                    <a:pt x="36920" y="1"/>
                  </a:moveTo>
                  <a:cubicBezTo>
                    <a:pt x="36688" y="1"/>
                    <a:pt x="36456" y="91"/>
                    <a:pt x="36279" y="275"/>
                  </a:cubicBezTo>
                  <a:lnTo>
                    <a:pt x="29726" y="6828"/>
                  </a:lnTo>
                  <a:cubicBezTo>
                    <a:pt x="29546" y="7005"/>
                    <a:pt x="29346" y="7079"/>
                    <a:pt x="29154" y="7079"/>
                  </a:cubicBezTo>
                  <a:cubicBezTo>
                    <a:pt x="28518" y="7079"/>
                    <a:pt x="27976" y="6263"/>
                    <a:pt x="28574" y="5676"/>
                  </a:cubicBezTo>
                  <a:lnTo>
                    <a:pt x="29582" y="4654"/>
                  </a:lnTo>
                  <a:cubicBezTo>
                    <a:pt x="30331" y="3919"/>
                    <a:pt x="30359" y="2724"/>
                    <a:pt x="29654" y="1960"/>
                  </a:cubicBezTo>
                  <a:cubicBezTo>
                    <a:pt x="29283" y="1568"/>
                    <a:pt x="28788" y="1373"/>
                    <a:pt x="28291" y="1373"/>
                  </a:cubicBezTo>
                  <a:cubicBezTo>
                    <a:pt x="27805" y="1373"/>
                    <a:pt x="27317" y="1561"/>
                    <a:pt x="26946" y="1932"/>
                  </a:cubicBezTo>
                  <a:lnTo>
                    <a:pt x="16447" y="12416"/>
                  </a:lnTo>
                  <a:cubicBezTo>
                    <a:pt x="15698" y="13165"/>
                    <a:pt x="15713" y="14389"/>
                    <a:pt x="16476" y="15138"/>
                  </a:cubicBezTo>
                  <a:cubicBezTo>
                    <a:pt x="16844" y="15479"/>
                    <a:pt x="17313" y="15648"/>
                    <a:pt x="17783" y="15648"/>
                  </a:cubicBezTo>
                  <a:cubicBezTo>
                    <a:pt x="18286" y="15648"/>
                    <a:pt x="18789" y="15454"/>
                    <a:pt x="19169" y="15066"/>
                  </a:cubicBezTo>
                  <a:lnTo>
                    <a:pt x="21013" y="13237"/>
                  </a:lnTo>
                  <a:cubicBezTo>
                    <a:pt x="21191" y="13055"/>
                    <a:pt x="21392" y="12979"/>
                    <a:pt x="21583" y="12979"/>
                  </a:cubicBezTo>
                  <a:cubicBezTo>
                    <a:pt x="22211" y="12979"/>
                    <a:pt x="22749" y="13794"/>
                    <a:pt x="22165" y="14389"/>
                  </a:cubicBezTo>
                  <a:lnTo>
                    <a:pt x="6481" y="30073"/>
                  </a:lnTo>
                  <a:cubicBezTo>
                    <a:pt x="6135" y="30404"/>
                    <a:pt x="6092" y="30937"/>
                    <a:pt x="6380" y="31312"/>
                  </a:cubicBezTo>
                  <a:cubicBezTo>
                    <a:pt x="6564" y="31534"/>
                    <a:pt x="6825" y="31646"/>
                    <a:pt x="7086" y="31646"/>
                  </a:cubicBezTo>
                  <a:cubicBezTo>
                    <a:pt x="7315" y="31646"/>
                    <a:pt x="7544" y="31559"/>
                    <a:pt x="7719" y="31384"/>
                  </a:cubicBezTo>
                  <a:lnTo>
                    <a:pt x="12717" y="26386"/>
                  </a:lnTo>
                  <a:cubicBezTo>
                    <a:pt x="12857" y="26238"/>
                    <a:pt x="13044" y="26162"/>
                    <a:pt x="13232" y="26162"/>
                  </a:cubicBezTo>
                  <a:cubicBezTo>
                    <a:pt x="13391" y="26162"/>
                    <a:pt x="13550" y="26216"/>
                    <a:pt x="13682" y="26329"/>
                  </a:cubicBezTo>
                  <a:cubicBezTo>
                    <a:pt x="14013" y="26588"/>
                    <a:pt x="14028" y="27063"/>
                    <a:pt x="13740" y="27366"/>
                  </a:cubicBezTo>
                  <a:lnTo>
                    <a:pt x="1469" y="39622"/>
                  </a:lnTo>
                  <a:cubicBezTo>
                    <a:pt x="101" y="41004"/>
                    <a:pt x="0" y="43251"/>
                    <a:pt x="1325" y="44677"/>
                  </a:cubicBezTo>
                  <a:cubicBezTo>
                    <a:pt x="2032" y="45435"/>
                    <a:pt x="2990" y="45817"/>
                    <a:pt x="3953" y="45817"/>
                  </a:cubicBezTo>
                  <a:cubicBezTo>
                    <a:pt x="4874" y="45817"/>
                    <a:pt x="5799" y="45467"/>
                    <a:pt x="6510" y="44763"/>
                  </a:cubicBezTo>
                  <a:lnTo>
                    <a:pt x="23979" y="27294"/>
                  </a:lnTo>
                  <a:cubicBezTo>
                    <a:pt x="24139" y="27126"/>
                    <a:pt x="24355" y="27043"/>
                    <a:pt x="24573" y="27043"/>
                  </a:cubicBezTo>
                  <a:cubicBezTo>
                    <a:pt x="24749" y="27043"/>
                    <a:pt x="24926" y="27098"/>
                    <a:pt x="25074" y="27207"/>
                  </a:cubicBezTo>
                  <a:cubicBezTo>
                    <a:pt x="25434" y="27510"/>
                    <a:pt x="25463" y="28057"/>
                    <a:pt x="25132" y="28388"/>
                  </a:cubicBezTo>
                  <a:lnTo>
                    <a:pt x="19126" y="34394"/>
                  </a:lnTo>
                  <a:cubicBezTo>
                    <a:pt x="17945" y="35546"/>
                    <a:pt x="17902" y="37418"/>
                    <a:pt x="18996" y="38642"/>
                  </a:cubicBezTo>
                  <a:cubicBezTo>
                    <a:pt x="19592" y="39282"/>
                    <a:pt x="20397" y="39602"/>
                    <a:pt x="21203" y="39602"/>
                  </a:cubicBezTo>
                  <a:cubicBezTo>
                    <a:pt x="21978" y="39602"/>
                    <a:pt x="22753" y="39307"/>
                    <a:pt x="23346" y="38714"/>
                  </a:cubicBezTo>
                  <a:lnTo>
                    <a:pt x="24224" y="37836"/>
                  </a:lnTo>
                  <a:cubicBezTo>
                    <a:pt x="24383" y="37677"/>
                    <a:pt x="24600" y="37592"/>
                    <a:pt x="24817" y="37592"/>
                  </a:cubicBezTo>
                  <a:cubicBezTo>
                    <a:pt x="24993" y="37592"/>
                    <a:pt x="25170" y="37648"/>
                    <a:pt x="25319" y="37764"/>
                  </a:cubicBezTo>
                  <a:cubicBezTo>
                    <a:pt x="25679" y="38066"/>
                    <a:pt x="25708" y="38614"/>
                    <a:pt x="25376" y="38945"/>
                  </a:cubicBezTo>
                  <a:lnTo>
                    <a:pt x="16706" y="47615"/>
                  </a:lnTo>
                  <a:cubicBezTo>
                    <a:pt x="16217" y="48090"/>
                    <a:pt x="16188" y="48853"/>
                    <a:pt x="16634" y="49358"/>
                  </a:cubicBezTo>
                  <a:cubicBezTo>
                    <a:pt x="16874" y="49611"/>
                    <a:pt x="17193" y="49737"/>
                    <a:pt x="17514" y="49737"/>
                  </a:cubicBezTo>
                  <a:cubicBezTo>
                    <a:pt x="17831" y="49737"/>
                    <a:pt x="18148" y="49615"/>
                    <a:pt x="18391" y="49372"/>
                  </a:cubicBezTo>
                  <a:lnTo>
                    <a:pt x="43120" y="24644"/>
                  </a:lnTo>
                  <a:cubicBezTo>
                    <a:pt x="43595" y="24168"/>
                    <a:pt x="43624" y="23419"/>
                    <a:pt x="43192" y="22915"/>
                  </a:cubicBezTo>
                  <a:cubicBezTo>
                    <a:pt x="42949" y="22658"/>
                    <a:pt x="42623" y="22528"/>
                    <a:pt x="42298" y="22528"/>
                  </a:cubicBezTo>
                  <a:cubicBezTo>
                    <a:pt x="41986" y="22528"/>
                    <a:pt x="41674" y="22647"/>
                    <a:pt x="41435" y="22887"/>
                  </a:cubicBezTo>
                  <a:lnTo>
                    <a:pt x="34248" y="30073"/>
                  </a:lnTo>
                  <a:cubicBezTo>
                    <a:pt x="34091" y="30238"/>
                    <a:pt x="33879" y="30322"/>
                    <a:pt x="33664" y="30322"/>
                  </a:cubicBezTo>
                  <a:cubicBezTo>
                    <a:pt x="33485" y="30322"/>
                    <a:pt x="33304" y="30263"/>
                    <a:pt x="33153" y="30145"/>
                  </a:cubicBezTo>
                  <a:cubicBezTo>
                    <a:pt x="32793" y="29857"/>
                    <a:pt x="32765" y="29310"/>
                    <a:pt x="33096" y="28964"/>
                  </a:cubicBezTo>
                  <a:lnTo>
                    <a:pt x="43768" y="18307"/>
                  </a:lnTo>
                  <a:cubicBezTo>
                    <a:pt x="44934" y="17155"/>
                    <a:pt x="44992" y="15282"/>
                    <a:pt x="43897" y="14058"/>
                  </a:cubicBezTo>
                  <a:cubicBezTo>
                    <a:pt x="43299" y="13415"/>
                    <a:pt x="42488" y="13091"/>
                    <a:pt x="41677" y="13091"/>
                  </a:cubicBezTo>
                  <a:cubicBezTo>
                    <a:pt x="40907" y="13091"/>
                    <a:pt x="40137" y="13383"/>
                    <a:pt x="39548" y="13972"/>
                  </a:cubicBezTo>
                  <a:lnTo>
                    <a:pt x="28847" y="24672"/>
                  </a:lnTo>
                  <a:cubicBezTo>
                    <a:pt x="28690" y="24837"/>
                    <a:pt x="28478" y="24921"/>
                    <a:pt x="28263" y="24921"/>
                  </a:cubicBezTo>
                  <a:cubicBezTo>
                    <a:pt x="28084" y="24921"/>
                    <a:pt x="27903" y="24862"/>
                    <a:pt x="27753" y="24744"/>
                  </a:cubicBezTo>
                  <a:cubicBezTo>
                    <a:pt x="27393" y="24456"/>
                    <a:pt x="27364" y="23909"/>
                    <a:pt x="27695" y="23578"/>
                  </a:cubicBezTo>
                  <a:lnTo>
                    <a:pt x="28502" y="22771"/>
                  </a:lnTo>
                  <a:cubicBezTo>
                    <a:pt x="29884" y="21389"/>
                    <a:pt x="29985" y="19142"/>
                    <a:pt x="28660" y="17716"/>
                  </a:cubicBezTo>
                  <a:cubicBezTo>
                    <a:pt x="27944" y="16949"/>
                    <a:pt x="26979" y="16563"/>
                    <a:pt x="26015" y="16563"/>
                  </a:cubicBezTo>
                  <a:cubicBezTo>
                    <a:pt x="25096" y="16563"/>
                    <a:pt x="24178" y="16913"/>
                    <a:pt x="23475" y="17615"/>
                  </a:cubicBezTo>
                  <a:lnTo>
                    <a:pt x="20552" y="20553"/>
                  </a:lnTo>
                  <a:cubicBezTo>
                    <a:pt x="20411" y="20694"/>
                    <a:pt x="20223" y="20767"/>
                    <a:pt x="20034" y="20767"/>
                  </a:cubicBezTo>
                  <a:cubicBezTo>
                    <a:pt x="19876" y="20767"/>
                    <a:pt x="19718" y="20716"/>
                    <a:pt x="19587" y="20611"/>
                  </a:cubicBezTo>
                  <a:cubicBezTo>
                    <a:pt x="19256" y="20337"/>
                    <a:pt x="19241" y="19862"/>
                    <a:pt x="19529" y="19574"/>
                  </a:cubicBezTo>
                  <a:lnTo>
                    <a:pt x="37532" y="1572"/>
                  </a:lnTo>
                  <a:cubicBezTo>
                    <a:pt x="37863" y="1240"/>
                    <a:pt x="37906" y="707"/>
                    <a:pt x="37618" y="333"/>
                  </a:cubicBezTo>
                  <a:cubicBezTo>
                    <a:pt x="37436" y="113"/>
                    <a:pt x="37178" y="1"/>
                    <a:pt x="36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767870" y="1386479"/>
              <a:ext cx="463141" cy="457238"/>
            </a:xfrm>
            <a:custGeom>
              <a:avLst/>
              <a:gdLst/>
              <a:ahLst/>
              <a:cxnLst/>
              <a:rect l="l" t="t" r="r" b="b"/>
              <a:pathLst>
                <a:path w="8787" h="8675" extrusionOk="0">
                  <a:moveTo>
                    <a:pt x="8491" y="1"/>
                  </a:moveTo>
                  <a:cubicBezTo>
                    <a:pt x="8423" y="1"/>
                    <a:pt x="8354" y="26"/>
                    <a:pt x="8297" y="76"/>
                  </a:cubicBezTo>
                  <a:lnTo>
                    <a:pt x="174" y="8214"/>
                  </a:lnTo>
                  <a:cubicBezTo>
                    <a:pt x="1" y="8386"/>
                    <a:pt x="116" y="8674"/>
                    <a:pt x="361" y="8674"/>
                  </a:cubicBezTo>
                  <a:cubicBezTo>
                    <a:pt x="433" y="8674"/>
                    <a:pt x="505" y="8646"/>
                    <a:pt x="548" y="8602"/>
                  </a:cubicBezTo>
                  <a:lnTo>
                    <a:pt x="8685" y="465"/>
                  </a:lnTo>
                  <a:cubicBezTo>
                    <a:pt x="8786" y="364"/>
                    <a:pt x="8786" y="192"/>
                    <a:pt x="8685" y="76"/>
                  </a:cubicBezTo>
                  <a:cubicBezTo>
                    <a:pt x="8628" y="26"/>
                    <a:pt x="8559" y="1"/>
                    <a:pt x="84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3369252" y="543915"/>
              <a:ext cx="72947" cy="72736"/>
            </a:xfrm>
            <a:custGeom>
              <a:avLst/>
              <a:gdLst/>
              <a:ahLst/>
              <a:cxnLst/>
              <a:rect l="l" t="t" r="r" b="b"/>
              <a:pathLst>
                <a:path w="1384" h="1380" extrusionOk="0">
                  <a:moveTo>
                    <a:pt x="692" y="0"/>
                  </a:moveTo>
                  <a:cubicBezTo>
                    <a:pt x="516" y="0"/>
                    <a:pt x="339" y="69"/>
                    <a:pt x="202" y="206"/>
                  </a:cubicBezTo>
                  <a:cubicBezTo>
                    <a:pt x="73" y="335"/>
                    <a:pt x="1" y="508"/>
                    <a:pt x="1" y="695"/>
                  </a:cubicBezTo>
                  <a:cubicBezTo>
                    <a:pt x="1" y="883"/>
                    <a:pt x="73" y="1055"/>
                    <a:pt x="217" y="1185"/>
                  </a:cubicBezTo>
                  <a:cubicBezTo>
                    <a:pt x="354" y="1315"/>
                    <a:pt x="526" y="1379"/>
                    <a:pt x="699" y="1379"/>
                  </a:cubicBezTo>
                  <a:cubicBezTo>
                    <a:pt x="872" y="1379"/>
                    <a:pt x="1045" y="1315"/>
                    <a:pt x="1182" y="1185"/>
                  </a:cubicBezTo>
                  <a:cubicBezTo>
                    <a:pt x="1311" y="1055"/>
                    <a:pt x="1383" y="883"/>
                    <a:pt x="1383" y="695"/>
                  </a:cubicBezTo>
                  <a:cubicBezTo>
                    <a:pt x="1383" y="508"/>
                    <a:pt x="1311" y="335"/>
                    <a:pt x="1182" y="206"/>
                  </a:cubicBezTo>
                  <a:cubicBezTo>
                    <a:pt x="1045" y="69"/>
                    <a:pt x="868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2877395" y="1024597"/>
              <a:ext cx="97193" cy="72526"/>
            </a:xfrm>
            <a:custGeom>
              <a:avLst/>
              <a:gdLst/>
              <a:ahLst/>
              <a:cxnLst/>
              <a:rect l="l" t="t" r="r" b="b"/>
              <a:pathLst>
                <a:path w="1844" h="1376" extrusionOk="0">
                  <a:moveTo>
                    <a:pt x="922" y="1"/>
                  </a:moveTo>
                  <a:cubicBezTo>
                    <a:pt x="303" y="1"/>
                    <a:pt x="0" y="735"/>
                    <a:pt x="432" y="1182"/>
                  </a:cubicBezTo>
                  <a:cubicBezTo>
                    <a:pt x="569" y="1311"/>
                    <a:pt x="746" y="1376"/>
                    <a:pt x="922" y="1376"/>
                  </a:cubicBezTo>
                  <a:cubicBezTo>
                    <a:pt x="1098" y="1376"/>
                    <a:pt x="1275" y="1311"/>
                    <a:pt x="1412" y="1182"/>
                  </a:cubicBezTo>
                  <a:cubicBezTo>
                    <a:pt x="1844" y="735"/>
                    <a:pt x="1527" y="1"/>
                    <a:pt x="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2997302" y="904690"/>
              <a:ext cx="97245" cy="72315"/>
            </a:xfrm>
            <a:custGeom>
              <a:avLst/>
              <a:gdLst/>
              <a:ahLst/>
              <a:cxnLst/>
              <a:rect l="l" t="t" r="r" b="b"/>
              <a:pathLst>
                <a:path w="1845" h="1372" extrusionOk="0">
                  <a:moveTo>
                    <a:pt x="922" y="0"/>
                  </a:moveTo>
                  <a:cubicBezTo>
                    <a:pt x="303" y="0"/>
                    <a:pt x="1" y="735"/>
                    <a:pt x="433" y="1167"/>
                  </a:cubicBezTo>
                  <a:cubicBezTo>
                    <a:pt x="570" y="1303"/>
                    <a:pt x="746" y="1372"/>
                    <a:pt x="922" y="1372"/>
                  </a:cubicBezTo>
                  <a:cubicBezTo>
                    <a:pt x="1099" y="1372"/>
                    <a:pt x="1275" y="1303"/>
                    <a:pt x="1412" y="1167"/>
                  </a:cubicBezTo>
                  <a:cubicBezTo>
                    <a:pt x="1844" y="735"/>
                    <a:pt x="1527" y="0"/>
                    <a:pt x="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3112677" y="783781"/>
              <a:ext cx="92660" cy="74318"/>
            </a:xfrm>
            <a:custGeom>
              <a:avLst/>
              <a:gdLst/>
              <a:ahLst/>
              <a:cxnLst/>
              <a:rect l="l" t="t" r="r" b="b"/>
              <a:pathLst>
                <a:path w="1758" h="1410" extrusionOk="0">
                  <a:moveTo>
                    <a:pt x="1009" y="1"/>
                  </a:moveTo>
                  <a:cubicBezTo>
                    <a:pt x="833" y="1"/>
                    <a:pt x="656" y="69"/>
                    <a:pt x="519" y="206"/>
                  </a:cubicBezTo>
                  <a:cubicBezTo>
                    <a:pt x="1" y="702"/>
                    <a:pt x="471" y="1410"/>
                    <a:pt x="1011" y="1410"/>
                  </a:cubicBezTo>
                  <a:cubicBezTo>
                    <a:pt x="1175" y="1410"/>
                    <a:pt x="1347" y="1344"/>
                    <a:pt x="1499" y="1185"/>
                  </a:cubicBezTo>
                  <a:cubicBezTo>
                    <a:pt x="1758" y="911"/>
                    <a:pt x="1758" y="479"/>
                    <a:pt x="1499" y="206"/>
                  </a:cubicBezTo>
                  <a:cubicBezTo>
                    <a:pt x="1362" y="69"/>
                    <a:pt x="1185" y="1"/>
                    <a:pt x="10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3237169" y="664033"/>
              <a:ext cx="97245" cy="73105"/>
            </a:xfrm>
            <a:custGeom>
              <a:avLst/>
              <a:gdLst/>
              <a:ahLst/>
              <a:cxnLst/>
              <a:rect l="l" t="t" r="r" b="b"/>
              <a:pathLst>
                <a:path w="1845" h="1387" extrusionOk="0">
                  <a:moveTo>
                    <a:pt x="923" y="1"/>
                  </a:moveTo>
                  <a:cubicBezTo>
                    <a:pt x="303" y="1"/>
                    <a:pt x="1" y="750"/>
                    <a:pt x="433" y="1182"/>
                  </a:cubicBezTo>
                  <a:cubicBezTo>
                    <a:pt x="570" y="1318"/>
                    <a:pt x="746" y="1387"/>
                    <a:pt x="923" y="1387"/>
                  </a:cubicBezTo>
                  <a:cubicBezTo>
                    <a:pt x="1099" y="1387"/>
                    <a:pt x="1275" y="1318"/>
                    <a:pt x="1412" y="1182"/>
                  </a:cubicBezTo>
                  <a:cubicBezTo>
                    <a:pt x="1844" y="750"/>
                    <a:pt x="1542" y="1"/>
                    <a:pt x="9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2765815" y="1144556"/>
              <a:ext cx="88074" cy="72526"/>
            </a:xfrm>
            <a:custGeom>
              <a:avLst/>
              <a:gdLst/>
              <a:ahLst/>
              <a:cxnLst/>
              <a:rect l="l" t="t" r="r" b="b"/>
              <a:pathLst>
                <a:path w="1671" h="1376" extrusionOk="0">
                  <a:moveTo>
                    <a:pt x="763" y="0"/>
                  </a:moveTo>
                  <a:cubicBezTo>
                    <a:pt x="576" y="0"/>
                    <a:pt x="403" y="72"/>
                    <a:pt x="274" y="202"/>
                  </a:cubicBezTo>
                  <a:cubicBezTo>
                    <a:pt x="0" y="475"/>
                    <a:pt x="0" y="907"/>
                    <a:pt x="274" y="1181"/>
                  </a:cubicBezTo>
                  <a:cubicBezTo>
                    <a:pt x="411" y="1311"/>
                    <a:pt x="583" y="1376"/>
                    <a:pt x="758" y="1376"/>
                  </a:cubicBezTo>
                  <a:cubicBezTo>
                    <a:pt x="933" y="1376"/>
                    <a:pt x="1109" y="1311"/>
                    <a:pt x="1253" y="1181"/>
                  </a:cubicBezTo>
                  <a:cubicBezTo>
                    <a:pt x="1671" y="749"/>
                    <a:pt x="1368" y="0"/>
                    <a:pt x="7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2758963" y="943218"/>
              <a:ext cx="747867" cy="741067"/>
            </a:xfrm>
            <a:custGeom>
              <a:avLst/>
              <a:gdLst/>
              <a:ahLst/>
              <a:cxnLst/>
              <a:rect l="l" t="t" r="r" b="b"/>
              <a:pathLst>
                <a:path w="14189" h="14060" extrusionOk="0">
                  <a:moveTo>
                    <a:pt x="13792" y="1"/>
                  </a:moveTo>
                  <a:cubicBezTo>
                    <a:pt x="13725" y="1"/>
                    <a:pt x="13655" y="31"/>
                    <a:pt x="13596" y="104"/>
                  </a:cubicBezTo>
                  <a:lnTo>
                    <a:pt x="101" y="13599"/>
                  </a:lnTo>
                  <a:cubicBezTo>
                    <a:pt x="0" y="13700"/>
                    <a:pt x="0" y="13873"/>
                    <a:pt x="101" y="13974"/>
                  </a:cubicBezTo>
                  <a:cubicBezTo>
                    <a:pt x="145" y="14017"/>
                    <a:pt x="217" y="14046"/>
                    <a:pt x="289" y="14060"/>
                  </a:cubicBezTo>
                  <a:cubicBezTo>
                    <a:pt x="361" y="14060"/>
                    <a:pt x="433" y="14031"/>
                    <a:pt x="476" y="13974"/>
                  </a:cubicBezTo>
                  <a:lnTo>
                    <a:pt x="13970" y="479"/>
                  </a:lnTo>
                  <a:cubicBezTo>
                    <a:pt x="14189" y="293"/>
                    <a:pt x="14002" y="1"/>
                    <a:pt x="13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1485206" y="2390587"/>
              <a:ext cx="134457" cy="100619"/>
            </a:xfrm>
            <a:custGeom>
              <a:avLst/>
              <a:gdLst/>
              <a:ahLst/>
              <a:cxnLst/>
              <a:rect l="l" t="t" r="r" b="b"/>
              <a:pathLst>
                <a:path w="2551" h="1909" extrusionOk="0">
                  <a:moveTo>
                    <a:pt x="1270" y="0"/>
                  </a:moveTo>
                  <a:cubicBezTo>
                    <a:pt x="1027" y="0"/>
                    <a:pt x="786" y="94"/>
                    <a:pt x="606" y="281"/>
                  </a:cubicBezTo>
                  <a:cubicBezTo>
                    <a:pt x="1" y="871"/>
                    <a:pt x="419" y="1908"/>
                    <a:pt x="1268" y="1908"/>
                  </a:cubicBezTo>
                  <a:cubicBezTo>
                    <a:pt x="2118" y="1908"/>
                    <a:pt x="2550" y="871"/>
                    <a:pt x="1945" y="281"/>
                  </a:cubicBezTo>
                  <a:cubicBezTo>
                    <a:pt x="1758" y="94"/>
                    <a:pt x="1513" y="0"/>
                    <a:pt x="12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1602899" y="2193571"/>
              <a:ext cx="224745" cy="167821"/>
            </a:xfrm>
            <a:custGeom>
              <a:avLst/>
              <a:gdLst/>
              <a:ahLst/>
              <a:cxnLst/>
              <a:rect l="l" t="t" r="r" b="b"/>
              <a:pathLst>
                <a:path w="4264" h="3184" extrusionOk="0">
                  <a:moveTo>
                    <a:pt x="2132" y="1"/>
                  </a:moveTo>
                  <a:cubicBezTo>
                    <a:pt x="1725" y="1"/>
                    <a:pt x="1318" y="159"/>
                    <a:pt x="1008" y="476"/>
                  </a:cubicBezTo>
                  <a:cubicBezTo>
                    <a:pt x="0" y="1470"/>
                    <a:pt x="720" y="3184"/>
                    <a:pt x="2132" y="3184"/>
                  </a:cubicBezTo>
                  <a:cubicBezTo>
                    <a:pt x="3558" y="3184"/>
                    <a:pt x="4263" y="1470"/>
                    <a:pt x="3255" y="476"/>
                  </a:cubicBezTo>
                  <a:cubicBezTo>
                    <a:pt x="2945" y="159"/>
                    <a:pt x="2539" y="1"/>
                    <a:pt x="2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619870" y="2630032"/>
              <a:ext cx="158702" cy="124969"/>
            </a:xfrm>
            <a:custGeom>
              <a:avLst/>
              <a:gdLst/>
              <a:ahLst/>
              <a:cxnLst/>
              <a:rect l="l" t="t" r="r" b="b"/>
              <a:pathLst>
                <a:path w="3011" h="2371" extrusionOk="0">
                  <a:moveTo>
                    <a:pt x="1426" y="1"/>
                  </a:moveTo>
                  <a:cubicBezTo>
                    <a:pt x="577" y="1"/>
                    <a:pt x="1" y="865"/>
                    <a:pt x="332" y="1643"/>
                  </a:cubicBezTo>
                  <a:cubicBezTo>
                    <a:pt x="523" y="2111"/>
                    <a:pt x="970" y="2371"/>
                    <a:pt x="1424" y="2371"/>
                  </a:cubicBezTo>
                  <a:cubicBezTo>
                    <a:pt x="1724" y="2371"/>
                    <a:pt x="2027" y="2258"/>
                    <a:pt x="2262" y="2017"/>
                  </a:cubicBezTo>
                  <a:cubicBezTo>
                    <a:pt x="3011" y="1268"/>
                    <a:pt x="2478" y="1"/>
                    <a:pt x="1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750424" y="2499479"/>
              <a:ext cx="157964" cy="124969"/>
            </a:xfrm>
            <a:custGeom>
              <a:avLst/>
              <a:gdLst/>
              <a:ahLst/>
              <a:cxnLst/>
              <a:rect l="l" t="t" r="r" b="b"/>
              <a:pathLst>
                <a:path w="2997" h="2371" extrusionOk="0">
                  <a:moveTo>
                    <a:pt x="1412" y="1"/>
                  </a:moveTo>
                  <a:cubicBezTo>
                    <a:pt x="577" y="1"/>
                    <a:pt x="1" y="865"/>
                    <a:pt x="332" y="1643"/>
                  </a:cubicBezTo>
                  <a:cubicBezTo>
                    <a:pt x="523" y="2111"/>
                    <a:pt x="965" y="2371"/>
                    <a:pt x="1418" y="2371"/>
                  </a:cubicBezTo>
                  <a:cubicBezTo>
                    <a:pt x="1717" y="2371"/>
                    <a:pt x="2021" y="2258"/>
                    <a:pt x="2262" y="2017"/>
                  </a:cubicBezTo>
                  <a:cubicBezTo>
                    <a:pt x="2996" y="1268"/>
                    <a:pt x="2463" y="1"/>
                    <a:pt x="1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868118" y="2368925"/>
              <a:ext cx="173355" cy="125286"/>
            </a:xfrm>
            <a:custGeom>
              <a:avLst/>
              <a:gdLst/>
              <a:ahLst/>
              <a:cxnLst/>
              <a:rect l="l" t="t" r="r" b="b"/>
              <a:pathLst>
                <a:path w="3289" h="2377" extrusionOk="0">
                  <a:moveTo>
                    <a:pt x="1671" y="1"/>
                  </a:moveTo>
                  <a:cubicBezTo>
                    <a:pt x="360" y="1"/>
                    <a:pt x="0" y="1787"/>
                    <a:pt x="1210" y="2276"/>
                  </a:cubicBezTo>
                  <a:cubicBezTo>
                    <a:pt x="1374" y="2345"/>
                    <a:pt x="1534" y="2377"/>
                    <a:pt x="1687" y="2377"/>
                  </a:cubicBezTo>
                  <a:cubicBezTo>
                    <a:pt x="2646" y="2377"/>
                    <a:pt x="3289" y="1142"/>
                    <a:pt x="2506" y="346"/>
                  </a:cubicBezTo>
                  <a:cubicBezTo>
                    <a:pt x="2276" y="130"/>
                    <a:pt x="1973" y="1"/>
                    <a:pt x="1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631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0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 preserve="1">
  <p:cSld name="Table of contents 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/>
          <p:nvPr/>
        </p:nvSpPr>
        <p:spPr>
          <a:xfrm>
            <a:off x="6677601" y="3212685"/>
            <a:ext cx="1492060" cy="1576076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3"/>
          <p:cNvSpPr/>
          <p:nvPr/>
        </p:nvSpPr>
        <p:spPr>
          <a:xfrm>
            <a:off x="9332895" y="3212685"/>
            <a:ext cx="1492060" cy="1576076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3"/>
          <p:cNvSpPr/>
          <p:nvPr/>
        </p:nvSpPr>
        <p:spPr>
          <a:xfrm>
            <a:off x="1367013" y="3212685"/>
            <a:ext cx="1492060" cy="1576076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3"/>
          <p:cNvSpPr/>
          <p:nvPr/>
        </p:nvSpPr>
        <p:spPr>
          <a:xfrm>
            <a:off x="4022307" y="3212685"/>
            <a:ext cx="1492060" cy="1576076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3"/>
          <p:cNvSpPr/>
          <p:nvPr/>
        </p:nvSpPr>
        <p:spPr>
          <a:xfrm>
            <a:off x="1196050" y="1788951"/>
            <a:ext cx="340364" cy="336573"/>
          </a:xfrm>
          <a:custGeom>
            <a:avLst/>
            <a:gdLst/>
            <a:ahLst/>
            <a:cxnLst/>
            <a:rect l="l" t="t" r="r" b="b"/>
            <a:pathLst>
              <a:path w="3152" h="3117" extrusionOk="0">
                <a:moveTo>
                  <a:pt x="1582" y="0"/>
                </a:moveTo>
                <a:cubicBezTo>
                  <a:pt x="706" y="0"/>
                  <a:pt x="1" y="706"/>
                  <a:pt x="1" y="1559"/>
                </a:cubicBezTo>
                <a:cubicBezTo>
                  <a:pt x="1" y="2423"/>
                  <a:pt x="706" y="3117"/>
                  <a:pt x="1582" y="3117"/>
                </a:cubicBezTo>
                <a:cubicBezTo>
                  <a:pt x="2446" y="3117"/>
                  <a:pt x="3151" y="2423"/>
                  <a:pt x="3151" y="1559"/>
                </a:cubicBezTo>
                <a:cubicBezTo>
                  <a:pt x="3151" y="706"/>
                  <a:pt x="2446" y="0"/>
                  <a:pt x="15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3" name="Google Shape;233;p13"/>
          <p:cNvGrpSpPr/>
          <p:nvPr/>
        </p:nvGrpSpPr>
        <p:grpSpPr>
          <a:xfrm rot="-265504">
            <a:off x="902691" y="1284847"/>
            <a:ext cx="2014752" cy="1746643"/>
            <a:chOff x="-10675" y="1099414"/>
            <a:chExt cx="1742694" cy="1476180"/>
          </a:xfrm>
        </p:grpSpPr>
        <p:sp>
          <p:nvSpPr>
            <p:cNvPr id="234" name="Google Shape;234;p13"/>
            <p:cNvSpPr/>
            <p:nvPr/>
          </p:nvSpPr>
          <p:spPr>
            <a:xfrm>
              <a:off x="-10675" y="1099414"/>
              <a:ext cx="1692536" cy="1476180"/>
            </a:xfrm>
            <a:custGeom>
              <a:avLst/>
              <a:gdLst/>
              <a:ahLst/>
              <a:cxnLst/>
              <a:rect l="l" t="t" r="r" b="b"/>
              <a:pathLst>
                <a:path w="32121" h="28015" extrusionOk="0">
                  <a:moveTo>
                    <a:pt x="28436" y="1"/>
                  </a:moveTo>
                  <a:cubicBezTo>
                    <a:pt x="27974" y="1"/>
                    <a:pt x="27537" y="170"/>
                    <a:pt x="27184" y="468"/>
                  </a:cubicBezTo>
                  <a:lnTo>
                    <a:pt x="683" y="22988"/>
                  </a:lnTo>
                  <a:cubicBezTo>
                    <a:pt x="251" y="23352"/>
                    <a:pt x="1" y="23898"/>
                    <a:pt x="1" y="24466"/>
                  </a:cubicBezTo>
                  <a:cubicBezTo>
                    <a:pt x="1" y="25633"/>
                    <a:pt x="970" y="26423"/>
                    <a:pt x="1992" y="26423"/>
                  </a:cubicBezTo>
                  <a:cubicBezTo>
                    <a:pt x="2435" y="26423"/>
                    <a:pt x="2888" y="26275"/>
                    <a:pt x="3276" y="25945"/>
                  </a:cubicBezTo>
                  <a:lnTo>
                    <a:pt x="6165" y="23500"/>
                  </a:lnTo>
                  <a:cubicBezTo>
                    <a:pt x="6332" y="23360"/>
                    <a:pt x="6534" y="23291"/>
                    <a:pt x="6734" y="23291"/>
                  </a:cubicBezTo>
                  <a:cubicBezTo>
                    <a:pt x="6958" y="23291"/>
                    <a:pt x="7180" y="23377"/>
                    <a:pt x="7348" y="23545"/>
                  </a:cubicBezTo>
                  <a:cubicBezTo>
                    <a:pt x="7701" y="23898"/>
                    <a:pt x="7689" y="24478"/>
                    <a:pt x="7303" y="24796"/>
                  </a:cubicBezTo>
                  <a:lnTo>
                    <a:pt x="6882" y="25160"/>
                  </a:lnTo>
                  <a:cubicBezTo>
                    <a:pt x="6518" y="25467"/>
                    <a:pt x="6313" y="25922"/>
                    <a:pt x="6313" y="26388"/>
                  </a:cubicBezTo>
                  <a:cubicBezTo>
                    <a:pt x="6313" y="27357"/>
                    <a:pt x="7116" y="28015"/>
                    <a:pt x="7961" y="28015"/>
                  </a:cubicBezTo>
                  <a:cubicBezTo>
                    <a:pt x="8327" y="28015"/>
                    <a:pt x="8701" y="27892"/>
                    <a:pt x="9020" y="27617"/>
                  </a:cubicBezTo>
                  <a:lnTo>
                    <a:pt x="30971" y="8998"/>
                  </a:lnTo>
                  <a:cubicBezTo>
                    <a:pt x="32120" y="8008"/>
                    <a:pt x="31426" y="6143"/>
                    <a:pt x="29902" y="6143"/>
                  </a:cubicBezTo>
                  <a:lnTo>
                    <a:pt x="29868" y="6143"/>
                  </a:lnTo>
                  <a:cubicBezTo>
                    <a:pt x="29482" y="6143"/>
                    <a:pt x="29095" y="6280"/>
                    <a:pt x="28799" y="6541"/>
                  </a:cubicBezTo>
                  <a:lnTo>
                    <a:pt x="27673" y="7497"/>
                  </a:lnTo>
                  <a:cubicBezTo>
                    <a:pt x="27512" y="7636"/>
                    <a:pt x="27313" y="7705"/>
                    <a:pt x="27114" y="7705"/>
                  </a:cubicBezTo>
                  <a:cubicBezTo>
                    <a:pt x="26892" y="7705"/>
                    <a:pt x="26670" y="7619"/>
                    <a:pt x="26502" y="7451"/>
                  </a:cubicBezTo>
                  <a:cubicBezTo>
                    <a:pt x="26138" y="7099"/>
                    <a:pt x="26160" y="6530"/>
                    <a:pt x="26547" y="6211"/>
                  </a:cubicBezTo>
                  <a:lnTo>
                    <a:pt x="29811" y="3436"/>
                  </a:lnTo>
                  <a:cubicBezTo>
                    <a:pt x="31199" y="2253"/>
                    <a:pt x="30357" y="1"/>
                    <a:pt x="28515" y="1"/>
                  </a:cubicBezTo>
                  <a:lnTo>
                    <a:pt x="28481" y="1"/>
                  </a:lnTo>
                  <a:cubicBezTo>
                    <a:pt x="28466" y="1"/>
                    <a:pt x="28451" y="1"/>
                    <a:pt x="28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569467" y="1572853"/>
              <a:ext cx="781641" cy="661818"/>
            </a:xfrm>
            <a:custGeom>
              <a:avLst/>
              <a:gdLst/>
              <a:ahLst/>
              <a:cxnLst/>
              <a:rect l="l" t="t" r="r" b="b"/>
              <a:pathLst>
                <a:path w="14834" h="12560" extrusionOk="0">
                  <a:moveTo>
                    <a:pt x="13486" y="1"/>
                  </a:moveTo>
                  <a:cubicBezTo>
                    <a:pt x="13272" y="1"/>
                    <a:pt x="13071" y="89"/>
                    <a:pt x="12910" y="218"/>
                  </a:cubicBezTo>
                  <a:lnTo>
                    <a:pt x="330" y="10909"/>
                  </a:lnTo>
                  <a:cubicBezTo>
                    <a:pt x="126" y="11091"/>
                    <a:pt x="1" y="11341"/>
                    <a:pt x="1" y="11626"/>
                  </a:cubicBezTo>
                  <a:cubicBezTo>
                    <a:pt x="9" y="12181"/>
                    <a:pt x="465" y="12560"/>
                    <a:pt x="949" y="12560"/>
                  </a:cubicBezTo>
                  <a:cubicBezTo>
                    <a:pt x="1159" y="12560"/>
                    <a:pt x="1373" y="12489"/>
                    <a:pt x="1559" y="12331"/>
                  </a:cubicBezTo>
                  <a:lnTo>
                    <a:pt x="14161" y="1639"/>
                  </a:lnTo>
                  <a:cubicBezTo>
                    <a:pt x="14833" y="1090"/>
                    <a:pt x="14446" y="1"/>
                    <a:pt x="13586" y="1"/>
                  </a:cubicBezTo>
                  <a:cubicBezTo>
                    <a:pt x="13573" y="1"/>
                    <a:pt x="13560" y="1"/>
                    <a:pt x="13547" y="2"/>
                  </a:cubicBezTo>
                  <a:lnTo>
                    <a:pt x="13524" y="2"/>
                  </a:lnTo>
                  <a:cubicBezTo>
                    <a:pt x="13511" y="1"/>
                    <a:pt x="13498" y="1"/>
                    <a:pt x="134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951222" y="1695784"/>
              <a:ext cx="780797" cy="661712"/>
            </a:xfrm>
            <a:custGeom>
              <a:avLst/>
              <a:gdLst/>
              <a:ahLst/>
              <a:cxnLst/>
              <a:rect l="l" t="t" r="r" b="b"/>
              <a:pathLst>
                <a:path w="14818" h="12558" extrusionOk="0">
                  <a:moveTo>
                    <a:pt x="13549" y="0"/>
                  </a:moveTo>
                  <a:cubicBezTo>
                    <a:pt x="13545" y="0"/>
                    <a:pt x="13540" y="0"/>
                    <a:pt x="13535" y="0"/>
                  </a:cubicBezTo>
                  <a:lnTo>
                    <a:pt x="13524" y="0"/>
                  </a:lnTo>
                  <a:cubicBezTo>
                    <a:pt x="13297" y="0"/>
                    <a:pt x="13080" y="80"/>
                    <a:pt x="12910" y="228"/>
                  </a:cubicBezTo>
                  <a:lnTo>
                    <a:pt x="330" y="10908"/>
                  </a:lnTo>
                  <a:cubicBezTo>
                    <a:pt x="126" y="11090"/>
                    <a:pt x="1" y="11340"/>
                    <a:pt x="1" y="11613"/>
                  </a:cubicBezTo>
                  <a:cubicBezTo>
                    <a:pt x="1" y="12177"/>
                    <a:pt x="461" y="12558"/>
                    <a:pt x="949" y="12558"/>
                  </a:cubicBezTo>
                  <a:cubicBezTo>
                    <a:pt x="1159" y="12558"/>
                    <a:pt x="1374" y="12487"/>
                    <a:pt x="1559" y="12329"/>
                  </a:cubicBezTo>
                  <a:lnTo>
                    <a:pt x="14150" y="1638"/>
                  </a:lnTo>
                  <a:cubicBezTo>
                    <a:pt x="14817" y="1072"/>
                    <a:pt x="14415" y="0"/>
                    <a:pt x="13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7" name="Google Shape;237;p13"/>
          <p:cNvSpPr/>
          <p:nvPr/>
        </p:nvSpPr>
        <p:spPr>
          <a:xfrm>
            <a:off x="11375265" y="1759163"/>
            <a:ext cx="340353" cy="340236"/>
          </a:xfrm>
          <a:custGeom>
            <a:avLst/>
            <a:gdLst/>
            <a:ahLst/>
            <a:cxnLst/>
            <a:rect l="l" t="t" r="r" b="b"/>
            <a:pathLst>
              <a:path w="2925" h="2924" extrusionOk="0">
                <a:moveTo>
                  <a:pt x="1457" y="0"/>
                </a:moveTo>
                <a:cubicBezTo>
                  <a:pt x="649" y="0"/>
                  <a:pt x="1" y="660"/>
                  <a:pt x="1" y="1467"/>
                </a:cubicBezTo>
                <a:cubicBezTo>
                  <a:pt x="1" y="2264"/>
                  <a:pt x="649" y="2923"/>
                  <a:pt x="1457" y="2923"/>
                </a:cubicBezTo>
                <a:cubicBezTo>
                  <a:pt x="2264" y="2923"/>
                  <a:pt x="2913" y="2275"/>
                  <a:pt x="2924" y="1467"/>
                </a:cubicBezTo>
                <a:cubicBezTo>
                  <a:pt x="2913" y="660"/>
                  <a:pt x="2264" y="0"/>
                  <a:pt x="14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13"/>
          <p:cNvSpPr/>
          <p:nvPr/>
        </p:nvSpPr>
        <p:spPr>
          <a:xfrm>
            <a:off x="11190021" y="2387743"/>
            <a:ext cx="195951" cy="195951"/>
          </a:xfrm>
          <a:custGeom>
            <a:avLst/>
            <a:gdLst/>
            <a:ahLst/>
            <a:cxnLst/>
            <a:rect l="l" t="t" r="r" b="b"/>
            <a:pathLst>
              <a:path w="1684" h="1684" extrusionOk="0">
                <a:moveTo>
                  <a:pt x="842" y="1"/>
                </a:moveTo>
                <a:cubicBezTo>
                  <a:pt x="376" y="1"/>
                  <a:pt x="1" y="376"/>
                  <a:pt x="1" y="842"/>
                </a:cubicBezTo>
                <a:cubicBezTo>
                  <a:pt x="1" y="1309"/>
                  <a:pt x="376" y="1684"/>
                  <a:pt x="842" y="1684"/>
                </a:cubicBezTo>
                <a:cubicBezTo>
                  <a:pt x="1297" y="1684"/>
                  <a:pt x="1673" y="1309"/>
                  <a:pt x="1684" y="842"/>
                </a:cubicBezTo>
                <a:cubicBezTo>
                  <a:pt x="1673" y="376"/>
                  <a:pt x="1297" y="1"/>
                  <a:pt x="8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" name="Google Shape;239;p13"/>
          <p:cNvSpPr/>
          <p:nvPr/>
        </p:nvSpPr>
        <p:spPr>
          <a:xfrm>
            <a:off x="11468003" y="1940453"/>
            <a:ext cx="723992" cy="892831"/>
          </a:xfrm>
          <a:custGeom>
            <a:avLst/>
            <a:gdLst/>
            <a:ahLst/>
            <a:cxnLst/>
            <a:rect l="l" t="t" r="r" b="b"/>
            <a:pathLst>
              <a:path w="6222" h="7673" extrusionOk="0">
                <a:moveTo>
                  <a:pt x="6222" y="0"/>
                </a:moveTo>
                <a:lnTo>
                  <a:pt x="671" y="5016"/>
                </a:lnTo>
                <a:cubicBezTo>
                  <a:pt x="46" y="5573"/>
                  <a:pt x="0" y="6540"/>
                  <a:pt x="557" y="7166"/>
                </a:cubicBezTo>
                <a:cubicBezTo>
                  <a:pt x="862" y="7501"/>
                  <a:pt x="1281" y="7673"/>
                  <a:pt x="1700" y="7673"/>
                </a:cubicBezTo>
                <a:cubicBezTo>
                  <a:pt x="2064" y="7673"/>
                  <a:pt x="2428" y="7544"/>
                  <a:pt x="2718" y="7280"/>
                </a:cubicBezTo>
                <a:lnTo>
                  <a:pt x="6222" y="4129"/>
                </a:lnTo>
                <a:lnTo>
                  <a:pt x="6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3"/>
          <p:cNvSpPr/>
          <p:nvPr/>
        </p:nvSpPr>
        <p:spPr>
          <a:xfrm>
            <a:off x="11659880" y="804888"/>
            <a:ext cx="530835" cy="764835"/>
          </a:xfrm>
          <a:custGeom>
            <a:avLst/>
            <a:gdLst/>
            <a:ahLst/>
            <a:cxnLst/>
            <a:rect l="l" t="t" r="r" b="b"/>
            <a:pathLst>
              <a:path w="4562" h="6573" extrusionOk="0">
                <a:moveTo>
                  <a:pt x="4561" y="1"/>
                </a:moveTo>
                <a:lnTo>
                  <a:pt x="546" y="4016"/>
                </a:lnTo>
                <a:cubicBezTo>
                  <a:pt x="0" y="4618"/>
                  <a:pt x="23" y="5551"/>
                  <a:pt x="603" y="6131"/>
                </a:cubicBezTo>
                <a:cubicBezTo>
                  <a:pt x="902" y="6424"/>
                  <a:pt x="1292" y="6572"/>
                  <a:pt x="1683" y="6572"/>
                </a:cubicBezTo>
                <a:cubicBezTo>
                  <a:pt x="2051" y="6572"/>
                  <a:pt x="2421" y="6441"/>
                  <a:pt x="2719" y="6177"/>
                </a:cubicBezTo>
                <a:lnTo>
                  <a:pt x="4561" y="4334"/>
                </a:lnTo>
                <a:lnTo>
                  <a:pt x="45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13"/>
          <p:cNvSpPr/>
          <p:nvPr/>
        </p:nvSpPr>
        <p:spPr>
          <a:xfrm>
            <a:off x="11018041" y="540167"/>
            <a:ext cx="1173956" cy="1192573"/>
          </a:xfrm>
          <a:custGeom>
            <a:avLst/>
            <a:gdLst/>
            <a:ahLst/>
            <a:cxnLst/>
            <a:rect l="l" t="t" r="r" b="b"/>
            <a:pathLst>
              <a:path w="10089" h="10249" extrusionOk="0">
                <a:moveTo>
                  <a:pt x="10089" y="1"/>
                </a:moveTo>
                <a:cubicBezTo>
                  <a:pt x="6847" y="3220"/>
                  <a:pt x="1399" y="8622"/>
                  <a:pt x="114" y="9794"/>
                </a:cubicBezTo>
                <a:cubicBezTo>
                  <a:pt x="11" y="9885"/>
                  <a:pt x="0" y="10055"/>
                  <a:pt x="102" y="10169"/>
                </a:cubicBezTo>
                <a:cubicBezTo>
                  <a:pt x="148" y="10215"/>
                  <a:pt x="228" y="10249"/>
                  <a:pt x="296" y="10249"/>
                </a:cubicBezTo>
                <a:cubicBezTo>
                  <a:pt x="364" y="10249"/>
                  <a:pt x="432" y="10226"/>
                  <a:pt x="478" y="10180"/>
                </a:cubicBezTo>
                <a:cubicBezTo>
                  <a:pt x="1706" y="9054"/>
                  <a:pt x="6790" y="4039"/>
                  <a:pt x="10089" y="752"/>
                </a:cubicBezTo>
                <a:lnTo>
                  <a:pt x="1008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13"/>
          <p:cNvSpPr/>
          <p:nvPr/>
        </p:nvSpPr>
        <p:spPr>
          <a:xfrm>
            <a:off x="11910169" y="1601610"/>
            <a:ext cx="281824" cy="290319"/>
          </a:xfrm>
          <a:custGeom>
            <a:avLst/>
            <a:gdLst/>
            <a:ahLst/>
            <a:cxnLst/>
            <a:rect l="l" t="t" r="r" b="b"/>
            <a:pathLst>
              <a:path w="2422" h="2495" extrusionOk="0">
                <a:moveTo>
                  <a:pt x="2422" y="1"/>
                </a:moveTo>
                <a:cubicBezTo>
                  <a:pt x="2399" y="12"/>
                  <a:pt x="2387" y="23"/>
                  <a:pt x="2376" y="35"/>
                </a:cubicBezTo>
                <a:cubicBezTo>
                  <a:pt x="2103" y="285"/>
                  <a:pt x="1807" y="547"/>
                  <a:pt x="1523" y="808"/>
                </a:cubicBezTo>
                <a:cubicBezTo>
                  <a:pt x="1068" y="1206"/>
                  <a:pt x="602" y="1627"/>
                  <a:pt x="192" y="2037"/>
                </a:cubicBezTo>
                <a:cubicBezTo>
                  <a:pt x="0" y="2229"/>
                  <a:pt x="177" y="2494"/>
                  <a:pt x="382" y="2494"/>
                </a:cubicBezTo>
                <a:cubicBezTo>
                  <a:pt x="445" y="2494"/>
                  <a:pt x="509" y="2470"/>
                  <a:pt x="568" y="2412"/>
                </a:cubicBezTo>
                <a:cubicBezTo>
                  <a:pt x="966" y="2002"/>
                  <a:pt x="1421" y="1593"/>
                  <a:pt x="1876" y="1195"/>
                </a:cubicBezTo>
                <a:cubicBezTo>
                  <a:pt x="2058" y="1036"/>
                  <a:pt x="2240" y="876"/>
                  <a:pt x="2422" y="717"/>
                </a:cubicBezTo>
                <a:lnTo>
                  <a:pt x="242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3"/>
          <p:cNvSpPr/>
          <p:nvPr/>
        </p:nvSpPr>
        <p:spPr>
          <a:xfrm>
            <a:off x="1" y="614294"/>
            <a:ext cx="1417505" cy="2144847"/>
          </a:xfrm>
          <a:custGeom>
            <a:avLst/>
            <a:gdLst/>
            <a:ahLst/>
            <a:cxnLst/>
            <a:rect l="l" t="t" r="r" b="b"/>
            <a:pathLst>
              <a:path w="16205" h="24520" extrusionOk="0">
                <a:moveTo>
                  <a:pt x="8729" y="0"/>
                </a:moveTo>
                <a:cubicBezTo>
                  <a:pt x="8109" y="0"/>
                  <a:pt x="7488" y="239"/>
                  <a:pt x="7019" y="714"/>
                </a:cubicBezTo>
                <a:lnTo>
                  <a:pt x="1" y="7743"/>
                </a:lnTo>
                <a:lnTo>
                  <a:pt x="1" y="24520"/>
                </a:lnTo>
                <a:cubicBezTo>
                  <a:pt x="956" y="23564"/>
                  <a:pt x="15071" y="9449"/>
                  <a:pt x="15071" y="9449"/>
                </a:cubicBezTo>
                <a:cubicBezTo>
                  <a:pt x="16204" y="8316"/>
                  <a:pt x="15053" y="6350"/>
                  <a:pt x="13621" y="6350"/>
                </a:cubicBezTo>
                <a:cubicBezTo>
                  <a:pt x="13415" y="6350"/>
                  <a:pt x="13202" y="6391"/>
                  <a:pt x="12990" y="6481"/>
                </a:cubicBezTo>
                <a:cubicBezTo>
                  <a:pt x="12831" y="6561"/>
                  <a:pt x="12671" y="6652"/>
                  <a:pt x="12535" y="6777"/>
                </a:cubicBezTo>
                <a:lnTo>
                  <a:pt x="12478" y="6834"/>
                </a:lnTo>
                <a:cubicBezTo>
                  <a:pt x="11830" y="7482"/>
                  <a:pt x="11181" y="8130"/>
                  <a:pt x="10533" y="8778"/>
                </a:cubicBezTo>
                <a:cubicBezTo>
                  <a:pt x="10010" y="9302"/>
                  <a:pt x="9475" y="10121"/>
                  <a:pt x="8645" y="10212"/>
                </a:cubicBezTo>
                <a:cubicBezTo>
                  <a:pt x="8586" y="10219"/>
                  <a:pt x="8527" y="10222"/>
                  <a:pt x="8469" y="10222"/>
                </a:cubicBezTo>
                <a:cubicBezTo>
                  <a:pt x="7151" y="10222"/>
                  <a:pt x="5996" y="8436"/>
                  <a:pt x="7041" y="7379"/>
                </a:cubicBezTo>
                <a:lnTo>
                  <a:pt x="10260" y="4172"/>
                </a:lnTo>
                <a:lnTo>
                  <a:pt x="10397" y="4024"/>
                </a:lnTo>
                <a:cubicBezTo>
                  <a:pt x="10453" y="3967"/>
                  <a:pt x="10499" y="3910"/>
                  <a:pt x="10544" y="3854"/>
                </a:cubicBezTo>
                <a:cubicBezTo>
                  <a:pt x="11341" y="2898"/>
                  <a:pt x="11250" y="1499"/>
                  <a:pt x="10351" y="635"/>
                </a:cubicBezTo>
                <a:cubicBezTo>
                  <a:pt x="9894" y="211"/>
                  <a:pt x="9312" y="0"/>
                  <a:pt x="87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13"/>
          <p:cNvSpPr/>
          <p:nvPr/>
        </p:nvSpPr>
        <p:spPr>
          <a:xfrm>
            <a:off x="1536385" y="343733"/>
            <a:ext cx="201756" cy="201756"/>
          </a:xfrm>
          <a:custGeom>
            <a:avLst/>
            <a:gdLst/>
            <a:ahLst/>
            <a:cxnLst/>
            <a:rect l="l" t="t" r="r" b="b"/>
            <a:pathLst>
              <a:path w="2128" h="2128" extrusionOk="0">
                <a:moveTo>
                  <a:pt x="1059" y="1"/>
                </a:moveTo>
                <a:cubicBezTo>
                  <a:pt x="479" y="1"/>
                  <a:pt x="1" y="467"/>
                  <a:pt x="1" y="1059"/>
                </a:cubicBezTo>
                <a:cubicBezTo>
                  <a:pt x="1" y="1650"/>
                  <a:pt x="479" y="2116"/>
                  <a:pt x="1059" y="2128"/>
                </a:cubicBezTo>
                <a:cubicBezTo>
                  <a:pt x="1650" y="2116"/>
                  <a:pt x="2116" y="1650"/>
                  <a:pt x="2128" y="1059"/>
                </a:cubicBezTo>
                <a:cubicBezTo>
                  <a:pt x="2116" y="467"/>
                  <a:pt x="1650" y="1"/>
                  <a:pt x="105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3"/>
          <p:cNvSpPr/>
          <p:nvPr/>
        </p:nvSpPr>
        <p:spPr>
          <a:xfrm>
            <a:off x="1050" y="1564619"/>
            <a:ext cx="569189" cy="702061"/>
          </a:xfrm>
          <a:custGeom>
            <a:avLst/>
            <a:gdLst/>
            <a:ahLst/>
            <a:cxnLst/>
            <a:rect l="l" t="t" r="r" b="b"/>
            <a:pathLst>
              <a:path w="6507" h="8026" extrusionOk="0">
                <a:moveTo>
                  <a:pt x="4797" y="1"/>
                </a:moveTo>
                <a:cubicBezTo>
                  <a:pt x="4415" y="1"/>
                  <a:pt x="4032" y="143"/>
                  <a:pt x="3731" y="428"/>
                </a:cubicBezTo>
                <a:lnTo>
                  <a:pt x="0" y="3863"/>
                </a:lnTo>
                <a:lnTo>
                  <a:pt x="0" y="8026"/>
                </a:lnTo>
                <a:lnTo>
                  <a:pt x="5812" y="2680"/>
                </a:lnTo>
                <a:cubicBezTo>
                  <a:pt x="6449" y="2111"/>
                  <a:pt x="6506" y="1122"/>
                  <a:pt x="5926" y="496"/>
                </a:cubicBezTo>
                <a:cubicBezTo>
                  <a:pt x="5619" y="166"/>
                  <a:pt x="5209" y="1"/>
                  <a:pt x="47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3"/>
          <p:cNvSpPr/>
          <p:nvPr/>
        </p:nvSpPr>
        <p:spPr>
          <a:xfrm>
            <a:off x="1050" y="286700"/>
            <a:ext cx="1051692" cy="1129368"/>
          </a:xfrm>
          <a:custGeom>
            <a:avLst/>
            <a:gdLst/>
            <a:ahLst/>
            <a:cxnLst/>
            <a:rect l="l" t="t" r="r" b="b"/>
            <a:pathLst>
              <a:path w="12023" h="12911" extrusionOk="0">
                <a:moveTo>
                  <a:pt x="10326" y="1"/>
                </a:moveTo>
                <a:cubicBezTo>
                  <a:pt x="9957" y="1"/>
                  <a:pt x="9586" y="132"/>
                  <a:pt x="9293" y="399"/>
                </a:cubicBezTo>
                <a:lnTo>
                  <a:pt x="0" y="8781"/>
                </a:lnTo>
                <a:lnTo>
                  <a:pt x="0" y="12910"/>
                </a:lnTo>
                <a:lnTo>
                  <a:pt x="11340" y="2674"/>
                </a:lnTo>
                <a:cubicBezTo>
                  <a:pt x="11977" y="2105"/>
                  <a:pt x="12022" y="1138"/>
                  <a:pt x="11454" y="501"/>
                </a:cubicBezTo>
                <a:cubicBezTo>
                  <a:pt x="11158" y="169"/>
                  <a:pt x="10743" y="1"/>
                  <a:pt x="1032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3"/>
          <p:cNvSpPr/>
          <p:nvPr/>
        </p:nvSpPr>
        <p:spPr>
          <a:xfrm>
            <a:off x="1138" y="1788983"/>
            <a:ext cx="730985" cy="738380"/>
          </a:xfrm>
          <a:custGeom>
            <a:avLst/>
            <a:gdLst/>
            <a:ahLst/>
            <a:cxnLst/>
            <a:rect l="l" t="t" r="r" b="b"/>
            <a:pathLst>
              <a:path w="7710" h="7788" extrusionOk="0">
                <a:moveTo>
                  <a:pt x="7373" y="1"/>
                </a:moveTo>
                <a:cubicBezTo>
                  <a:pt x="7303" y="1"/>
                  <a:pt x="7233" y="30"/>
                  <a:pt x="7177" y="99"/>
                </a:cubicBezTo>
                <a:cubicBezTo>
                  <a:pt x="6961" y="326"/>
                  <a:pt x="3344" y="3841"/>
                  <a:pt x="0" y="7048"/>
                </a:cubicBezTo>
                <a:lnTo>
                  <a:pt x="0" y="7787"/>
                </a:lnTo>
                <a:cubicBezTo>
                  <a:pt x="3549" y="4387"/>
                  <a:pt x="7564" y="485"/>
                  <a:pt x="7621" y="383"/>
                </a:cubicBezTo>
                <a:cubicBezTo>
                  <a:pt x="7710" y="180"/>
                  <a:pt x="7545" y="1"/>
                  <a:pt x="73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3"/>
          <p:cNvSpPr/>
          <p:nvPr/>
        </p:nvSpPr>
        <p:spPr>
          <a:xfrm>
            <a:off x="1138" y="286716"/>
            <a:ext cx="488556" cy="458121"/>
          </a:xfrm>
          <a:custGeom>
            <a:avLst/>
            <a:gdLst/>
            <a:ahLst/>
            <a:cxnLst/>
            <a:rect l="l" t="t" r="r" b="b"/>
            <a:pathLst>
              <a:path w="5153" h="4832" extrusionOk="0">
                <a:moveTo>
                  <a:pt x="4931" y="0"/>
                </a:moveTo>
                <a:cubicBezTo>
                  <a:pt x="4884" y="0"/>
                  <a:pt x="4837" y="18"/>
                  <a:pt x="4800" y="55"/>
                </a:cubicBezTo>
                <a:lnTo>
                  <a:pt x="0" y="4297"/>
                </a:lnTo>
                <a:lnTo>
                  <a:pt x="0" y="4832"/>
                </a:lnTo>
                <a:lnTo>
                  <a:pt x="5062" y="350"/>
                </a:lnTo>
                <a:cubicBezTo>
                  <a:pt x="5141" y="282"/>
                  <a:pt x="5153" y="157"/>
                  <a:pt x="5084" y="66"/>
                </a:cubicBezTo>
                <a:cubicBezTo>
                  <a:pt x="5042" y="23"/>
                  <a:pt x="4986" y="0"/>
                  <a:pt x="49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3"/>
          <p:cNvSpPr/>
          <p:nvPr/>
        </p:nvSpPr>
        <p:spPr>
          <a:xfrm>
            <a:off x="1138" y="2575214"/>
            <a:ext cx="616929" cy="760945"/>
          </a:xfrm>
          <a:custGeom>
            <a:avLst/>
            <a:gdLst/>
            <a:ahLst/>
            <a:cxnLst/>
            <a:rect l="l" t="t" r="r" b="b"/>
            <a:pathLst>
              <a:path w="6507" h="8026" extrusionOk="0">
                <a:moveTo>
                  <a:pt x="4797" y="1"/>
                </a:moveTo>
                <a:cubicBezTo>
                  <a:pt x="4415" y="1"/>
                  <a:pt x="4032" y="143"/>
                  <a:pt x="3731" y="428"/>
                </a:cubicBezTo>
                <a:lnTo>
                  <a:pt x="0" y="3863"/>
                </a:lnTo>
                <a:lnTo>
                  <a:pt x="0" y="8026"/>
                </a:lnTo>
                <a:lnTo>
                  <a:pt x="5812" y="2680"/>
                </a:lnTo>
                <a:cubicBezTo>
                  <a:pt x="6449" y="2111"/>
                  <a:pt x="6506" y="1122"/>
                  <a:pt x="5926" y="496"/>
                </a:cubicBezTo>
                <a:cubicBezTo>
                  <a:pt x="5619" y="166"/>
                  <a:pt x="5209" y="1"/>
                  <a:pt x="47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3"/>
          <p:cNvSpPr/>
          <p:nvPr/>
        </p:nvSpPr>
        <p:spPr>
          <a:xfrm rot="-259359">
            <a:off x="10257188" y="585757"/>
            <a:ext cx="1712349" cy="1451187"/>
          </a:xfrm>
          <a:custGeom>
            <a:avLst/>
            <a:gdLst/>
            <a:ahLst/>
            <a:cxnLst/>
            <a:rect l="l" t="t" r="r" b="b"/>
            <a:pathLst>
              <a:path w="14818" h="12558" extrusionOk="0">
                <a:moveTo>
                  <a:pt x="13549" y="0"/>
                </a:moveTo>
                <a:cubicBezTo>
                  <a:pt x="13545" y="0"/>
                  <a:pt x="13540" y="0"/>
                  <a:pt x="13535" y="0"/>
                </a:cubicBezTo>
                <a:lnTo>
                  <a:pt x="13524" y="0"/>
                </a:lnTo>
                <a:cubicBezTo>
                  <a:pt x="13297" y="0"/>
                  <a:pt x="13080" y="80"/>
                  <a:pt x="12910" y="228"/>
                </a:cubicBezTo>
                <a:lnTo>
                  <a:pt x="330" y="10908"/>
                </a:lnTo>
                <a:cubicBezTo>
                  <a:pt x="126" y="11090"/>
                  <a:pt x="1" y="11340"/>
                  <a:pt x="1" y="11613"/>
                </a:cubicBezTo>
                <a:cubicBezTo>
                  <a:pt x="1" y="12177"/>
                  <a:pt x="461" y="12558"/>
                  <a:pt x="949" y="12558"/>
                </a:cubicBezTo>
                <a:cubicBezTo>
                  <a:pt x="1159" y="12558"/>
                  <a:pt x="1374" y="12487"/>
                  <a:pt x="1559" y="12329"/>
                </a:cubicBezTo>
                <a:lnTo>
                  <a:pt x="14150" y="1638"/>
                </a:lnTo>
                <a:cubicBezTo>
                  <a:pt x="14817" y="1072"/>
                  <a:pt x="14415" y="0"/>
                  <a:pt x="13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2" hasCustomPrompt="1"/>
          </p:nvPr>
        </p:nvSpPr>
        <p:spPr>
          <a:xfrm>
            <a:off x="951241" y="4156367"/>
            <a:ext cx="23236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"/>
          </p:nvPr>
        </p:nvSpPr>
        <p:spPr>
          <a:xfrm>
            <a:off x="951241" y="529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3"/>
          </p:nvPr>
        </p:nvSpPr>
        <p:spPr>
          <a:xfrm>
            <a:off x="951241" y="4788767"/>
            <a:ext cx="23236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4" hasCustomPrompt="1"/>
          </p:nvPr>
        </p:nvSpPr>
        <p:spPr>
          <a:xfrm>
            <a:off x="3606536" y="4156367"/>
            <a:ext cx="23236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5"/>
          </p:nvPr>
        </p:nvSpPr>
        <p:spPr>
          <a:xfrm>
            <a:off x="3606536" y="529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6"/>
          </p:nvPr>
        </p:nvSpPr>
        <p:spPr>
          <a:xfrm>
            <a:off x="3606536" y="4788767"/>
            <a:ext cx="23236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7" hasCustomPrompt="1"/>
          </p:nvPr>
        </p:nvSpPr>
        <p:spPr>
          <a:xfrm>
            <a:off x="6261831" y="4156367"/>
            <a:ext cx="23236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8"/>
          </p:nvPr>
        </p:nvSpPr>
        <p:spPr>
          <a:xfrm>
            <a:off x="6261831" y="529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9"/>
          </p:nvPr>
        </p:nvSpPr>
        <p:spPr>
          <a:xfrm>
            <a:off x="6261831" y="4788767"/>
            <a:ext cx="23236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13" hasCustomPrompt="1"/>
          </p:nvPr>
        </p:nvSpPr>
        <p:spPr>
          <a:xfrm>
            <a:off x="8917125" y="4156367"/>
            <a:ext cx="23236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4"/>
          </p:nvPr>
        </p:nvSpPr>
        <p:spPr>
          <a:xfrm>
            <a:off x="8917125" y="529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5"/>
          </p:nvPr>
        </p:nvSpPr>
        <p:spPr>
          <a:xfrm>
            <a:off x="8917125" y="4788767"/>
            <a:ext cx="23236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30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 preserve="1">
  <p:cSld name="Quote 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>
            <a:spLocks noGrp="1"/>
          </p:cNvSpPr>
          <p:nvPr>
            <p:ph type="title"/>
          </p:nvPr>
        </p:nvSpPr>
        <p:spPr>
          <a:xfrm flipH="1">
            <a:off x="6138467" y="4194767"/>
            <a:ext cx="5252000" cy="8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subTitle" idx="1"/>
          </p:nvPr>
        </p:nvSpPr>
        <p:spPr>
          <a:xfrm flipH="1">
            <a:off x="6138467" y="2122600"/>
            <a:ext cx="5252000" cy="2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7" name="Google Shape;267;p14"/>
          <p:cNvSpPr/>
          <p:nvPr/>
        </p:nvSpPr>
        <p:spPr>
          <a:xfrm>
            <a:off x="3859967" y="719328"/>
            <a:ext cx="1914852" cy="1690552"/>
          </a:xfrm>
          <a:custGeom>
            <a:avLst/>
            <a:gdLst/>
            <a:ahLst/>
            <a:cxnLst/>
            <a:rect l="l" t="t" r="r" b="b"/>
            <a:pathLst>
              <a:path w="14527" h="12826" extrusionOk="0">
                <a:moveTo>
                  <a:pt x="10806" y="0"/>
                </a:moveTo>
                <a:cubicBezTo>
                  <a:pt x="10023" y="0"/>
                  <a:pt x="9232" y="291"/>
                  <a:pt x="8609" y="910"/>
                </a:cubicBezTo>
                <a:cubicBezTo>
                  <a:pt x="7983" y="1536"/>
                  <a:pt x="7653" y="2400"/>
                  <a:pt x="7699" y="3287"/>
                </a:cubicBezTo>
                <a:cubicBezTo>
                  <a:pt x="7699" y="3401"/>
                  <a:pt x="7721" y="3526"/>
                  <a:pt x="7733" y="3640"/>
                </a:cubicBezTo>
                <a:cubicBezTo>
                  <a:pt x="7744" y="3674"/>
                  <a:pt x="7756" y="3719"/>
                  <a:pt x="7756" y="3753"/>
                </a:cubicBezTo>
                <a:cubicBezTo>
                  <a:pt x="8006" y="5300"/>
                  <a:pt x="6798" y="6664"/>
                  <a:pt x="5295" y="6664"/>
                </a:cubicBezTo>
                <a:cubicBezTo>
                  <a:pt x="5162" y="6664"/>
                  <a:pt x="5026" y="6653"/>
                  <a:pt x="4889" y="6631"/>
                </a:cubicBezTo>
                <a:lnTo>
                  <a:pt x="4753" y="6608"/>
                </a:lnTo>
                <a:cubicBezTo>
                  <a:pt x="4639" y="6585"/>
                  <a:pt x="4525" y="6574"/>
                  <a:pt x="4412" y="6574"/>
                </a:cubicBezTo>
                <a:cubicBezTo>
                  <a:pt x="4349" y="6571"/>
                  <a:pt x="4287" y="6569"/>
                  <a:pt x="4225" y="6569"/>
                </a:cubicBezTo>
                <a:cubicBezTo>
                  <a:pt x="1403" y="6569"/>
                  <a:pt x="0" y="10085"/>
                  <a:pt x="2148" y="12022"/>
                </a:cubicBezTo>
                <a:cubicBezTo>
                  <a:pt x="2732" y="12551"/>
                  <a:pt x="3481" y="12825"/>
                  <a:pt x="4237" y="12825"/>
                </a:cubicBezTo>
                <a:cubicBezTo>
                  <a:pt x="4748" y="12825"/>
                  <a:pt x="5263" y="12700"/>
                  <a:pt x="5731" y="12443"/>
                </a:cubicBezTo>
                <a:cubicBezTo>
                  <a:pt x="6891" y="11817"/>
                  <a:pt x="7540" y="10509"/>
                  <a:pt x="7335" y="9201"/>
                </a:cubicBezTo>
                <a:cubicBezTo>
                  <a:pt x="7323" y="9145"/>
                  <a:pt x="7312" y="9099"/>
                  <a:pt x="7301" y="9042"/>
                </a:cubicBezTo>
                <a:cubicBezTo>
                  <a:pt x="7070" y="7493"/>
                  <a:pt x="8275" y="6156"/>
                  <a:pt x="9780" y="6156"/>
                </a:cubicBezTo>
                <a:cubicBezTo>
                  <a:pt x="9911" y="6156"/>
                  <a:pt x="10044" y="6166"/>
                  <a:pt x="10178" y="6187"/>
                </a:cubicBezTo>
                <a:cubicBezTo>
                  <a:pt x="10224" y="6187"/>
                  <a:pt x="10269" y="6199"/>
                  <a:pt x="10315" y="6210"/>
                </a:cubicBezTo>
                <a:cubicBezTo>
                  <a:pt x="10428" y="6233"/>
                  <a:pt x="10542" y="6244"/>
                  <a:pt x="10656" y="6256"/>
                </a:cubicBezTo>
                <a:cubicBezTo>
                  <a:pt x="10711" y="6258"/>
                  <a:pt x="10766" y="6260"/>
                  <a:pt x="10820" y="6260"/>
                </a:cubicBezTo>
                <a:cubicBezTo>
                  <a:pt x="12997" y="6260"/>
                  <a:pt x="14526" y="4066"/>
                  <a:pt x="13738" y="2013"/>
                </a:cubicBezTo>
                <a:cubicBezTo>
                  <a:pt x="13245" y="720"/>
                  <a:pt x="12037" y="0"/>
                  <a:pt x="108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4"/>
          <p:cNvSpPr/>
          <p:nvPr/>
        </p:nvSpPr>
        <p:spPr>
          <a:xfrm>
            <a:off x="2083029" y="3686101"/>
            <a:ext cx="2472432" cy="2899599"/>
          </a:xfrm>
          <a:custGeom>
            <a:avLst/>
            <a:gdLst/>
            <a:ahLst/>
            <a:cxnLst/>
            <a:rect l="l" t="t" r="r" b="b"/>
            <a:pathLst>
              <a:path w="24159" h="28333" extrusionOk="0">
                <a:moveTo>
                  <a:pt x="22111" y="0"/>
                </a:moveTo>
                <a:cubicBezTo>
                  <a:pt x="21634" y="0"/>
                  <a:pt x="21156" y="182"/>
                  <a:pt x="20792" y="546"/>
                </a:cubicBezTo>
                <a:lnTo>
                  <a:pt x="18517" y="2821"/>
                </a:lnTo>
                <a:cubicBezTo>
                  <a:pt x="19063" y="1456"/>
                  <a:pt x="17961" y="260"/>
                  <a:pt x="16768" y="260"/>
                </a:cubicBezTo>
                <a:cubicBezTo>
                  <a:pt x="16320" y="260"/>
                  <a:pt x="15860" y="428"/>
                  <a:pt x="15469" y="819"/>
                </a:cubicBezTo>
                <a:lnTo>
                  <a:pt x="729" y="15571"/>
                </a:lnTo>
                <a:cubicBezTo>
                  <a:pt x="1" y="16299"/>
                  <a:pt x="1" y="17470"/>
                  <a:pt x="729" y="18198"/>
                </a:cubicBezTo>
                <a:cubicBezTo>
                  <a:pt x="1094" y="18558"/>
                  <a:pt x="1571" y="18740"/>
                  <a:pt x="2048" y="18740"/>
                </a:cubicBezTo>
                <a:cubicBezTo>
                  <a:pt x="2521" y="18740"/>
                  <a:pt x="2993" y="18561"/>
                  <a:pt x="3356" y="18198"/>
                </a:cubicBezTo>
                <a:lnTo>
                  <a:pt x="4641" y="16924"/>
                </a:lnTo>
                <a:cubicBezTo>
                  <a:pt x="4880" y="16829"/>
                  <a:pt x="5117" y="16785"/>
                  <a:pt x="5344" y="16785"/>
                </a:cubicBezTo>
                <a:cubicBezTo>
                  <a:pt x="6716" y="16785"/>
                  <a:pt x="7740" y="18369"/>
                  <a:pt x="6882" y="19677"/>
                </a:cubicBezTo>
                <a:lnTo>
                  <a:pt x="1343" y="25227"/>
                </a:lnTo>
                <a:cubicBezTo>
                  <a:pt x="683" y="25955"/>
                  <a:pt x="706" y="27092"/>
                  <a:pt x="1411" y="27786"/>
                </a:cubicBezTo>
                <a:cubicBezTo>
                  <a:pt x="1775" y="28150"/>
                  <a:pt x="2253" y="28332"/>
                  <a:pt x="2730" y="28332"/>
                </a:cubicBezTo>
                <a:cubicBezTo>
                  <a:pt x="3208" y="28332"/>
                  <a:pt x="3686" y="28150"/>
                  <a:pt x="4050" y="27786"/>
                </a:cubicBezTo>
                <a:lnTo>
                  <a:pt x="19279" y="12557"/>
                </a:lnTo>
                <a:cubicBezTo>
                  <a:pt x="19905" y="11863"/>
                  <a:pt x="19916" y="10805"/>
                  <a:pt x="19313" y="10100"/>
                </a:cubicBezTo>
                <a:cubicBezTo>
                  <a:pt x="18944" y="9669"/>
                  <a:pt x="18419" y="9444"/>
                  <a:pt x="17888" y="9444"/>
                </a:cubicBezTo>
                <a:cubicBezTo>
                  <a:pt x="17536" y="9444"/>
                  <a:pt x="17181" y="9543"/>
                  <a:pt x="16868" y="9747"/>
                </a:cubicBezTo>
                <a:lnTo>
                  <a:pt x="23431" y="3196"/>
                </a:lnTo>
                <a:cubicBezTo>
                  <a:pt x="24159" y="2468"/>
                  <a:pt x="24159" y="1274"/>
                  <a:pt x="23431" y="546"/>
                </a:cubicBezTo>
                <a:cubicBezTo>
                  <a:pt x="23067" y="182"/>
                  <a:pt x="22589" y="0"/>
                  <a:pt x="221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4"/>
          <p:cNvSpPr/>
          <p:nvPr/>
        </p:nvSpPr>
        <p:spPr>
          <a:xfrm>
            <a:off x="275132" y="3526132"/>
            <a:ext cx="1428827" cy="1261480"/>
          </a:xfrm>
          <a:custGeom>
            <a:avLst/>
            <a:gdLst/>
            <a:ahLst/>
            <a:cxnLst/>
            <a:rect l="l" t="t" r="r" b="b"/>
            <a:pathLst>
              <a:path w="14527" h="12826" extrusionOk="0">
                <a:moveTo>
                  <a:pt x="10806" y="0"/>
                </a:moveTo>
                <a:cubicBezTo>
                  <a:pt x="10023" y="0"/>
                  <a:pt x="9232" y="291"/>
                  <a:pt x="8609" y="910"/>
                </a:cubicBezTo>
                <a:cubicBezTo>
                  <a:pt x="7983" y="1536"/>
                  <a:pt x="7653" y="2400"/>
                  <a:pt x="7699" y="3287"/>
                </a:cubicBezTo>
                <a:cubicBezTo>
                  <a:pt x="7699" y="3401"/>
                  <a:pt x="7721" y="3526"/>
                  <a:pt x="7733" y="3640"/>
                </a:cubicBezTo>
                <a:cubicBezTo>
                  <a:pt x="7744" y="3674"/>
                  <a:pt x="7756" y="3719"/>
                  <a:pt x="7756" y="3753"/>
                </a:cubicBezTo>
                <a:cubicBezTo>
                  <a:pt x="8006" y="5300"/>
                  <a:pt x="6798" y="6664"/>
                  <a:pt x="5295" y="6664"/>
                </a:cubicBezTo>
                <a:cubicBezTo>
                  <a:pt x="5162" y="6664"/>
                  <a:pt x="5026" y="6653"/>
                  <a:pt x="4889" y="6631"/>
                </a:cubicBezTo>
                <a:lnTo>
                  <a:pt x="4753" y="6608"/>
                </a:lnTo>
                <a:cubicBezTo>
                  <a:pt x="4639" y="6585"/>
                  <a:pt x="4525" y="6574"/>
                  <a:pt x="4412" y="6574"/>
                </a:cubicBezTo>
                <a:cubicBezTo>
                  <a:pt x="4349" y="6571"/>
                  <a:pt x="4287" y="6569"/>
                  <a:pt x="4225" y="6569"/>
                </a:cubicBezTo>
                <a:cubicBezTo>
                  <a:pt x="1403" y="6569"/>
                  <a:pt x="0" y="10085"/>
                  <a:pt x="2148" y="12022"/>
                </a:cubicBezTo>
                <a:cubicBezTo>
                  <a:pt x="2732" y="12551"/>
                  <a:pt x="3481" y="12825"/>
                  <a:pt x="4237" y="12825"/>
                </a:cubicBezTo>
                <a:cubicBezTo>
                  <a:pt x="4748" y="12825"/>
                  <a:pt x="5263" y="12700"/>
                  <a:pt x="5731" y="12443"/>
                </a:cubicBezTo>
                <a:cubicBezTo>
                  <a:pt x="6891" y="11817"/>
                  <a:pt x="7540" y="10509"/>
                  <a:pt x="7335" y="9201"/>
                </a:cubicBezTo>
                <a:cubicBezTo>
                  <a:pt x="7323" y="9145"/>
                  <a:pt x="7312" y="9099"/>
                  <a:pt x="7301" y="9042"/>
                </a:cubicBezTo>
                <a:cubicBezTo>
                  <a:pt x="7070" y="7493"/>
                  <a:pt x="8275" y="6156"/>
                  <a:pt x="9780" y="6156"/>
                </a:cubicBezTo>
                <a:cubicBezTo>
                  <a:pt x="9911" y="6156"/>
                  <a:pt x="10044" y="6166"/>
                  <a:pt x="10178" y="6187"/>
                </a:cubicBezTo>
                <a:cubicBezTo>
                  <a:pt x="10224" y="6187"/>
                  <a:pt x="10269" y="6199"/>
                  <a:pt x="10315" y="6210"/>
                </a:cubicBezTo>
                <a:cubicBezTo>
                  <a:pt x="10428" y="6233"/>
                  <a:pt x="10542" y="6244"/>
                  <a:pt x="10656" y="6256"/>
                </a:cubicBezTo>
                <a:cubicBezTo>
                  <a:pt x="10711" y="6258"/>
                  <a:pt x="10766" y="6260"/>
                  <a:pt x="10820" y="6260"/>
                </a:cubicBezTo>
                <a:cubicBezTo>
                  <a:pt x="12997" y="6260"/>
                  <a:pt x="14526" y="4066"/>
                  <a:pt x="13738" y="2013"/>
                </a:cubicBezTo>
                <a:cubicBezTo>
                  <a:pt x="13245" y="720"/>
                  <a:pt x="12037" y="0"/>
                  <a:pt x="108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4"/>
          <p:cNvSpPr/>
          <p:nvPr/>
        </p:nvSpPr>
        <p:spPr>
          <a:xfrm>
            <a:off x="2608768" y="5971477"/>
            <a:ext cx="404961" cy="346560"/>
          </a:xfrm>
          <a:custGeom>
            <a:avLst/>
            <a:gdLst/>
            <a:ahLst/>
            <a:cxnLst/>
            <a:rect l="l" t="t" r="r" b="b"/>
            <a:pathLst>
              <a:path w="5672" h="4854" extrusionOk="0">
                <a:moveTo>
                  <a:pt x="3253" y="1"/>
                </a:moveTo>
                <a:cubicBezTo>
                  <a:pt x="1081" y="1"/>
                  <a:pt x="0" y="2605"/>
                  <a:pt x="1524" y="4141"/>
                </a:cubicBezTo>
                <a:cubicBezTo>
                  <a:pt x="2020" y="4633"/>
                  <a:pt x="2629" y="4854"/>
                  <a:pt x="3226" y="4854"/>
                </a:cubicBezTo>
                <a:cubicBezTo>
                  <a:pt x="4476" y="4854"/>
                  <a:pt x="5672" y="3886"/>
                  <a:pt x="5664" y="2423"/>
                </a:cubicBezTo>
                <a:cubicBezTo>
                  <a:pt x="5664" y="1081"/>
                  <a:pt x="4584" y="1"/>
                  <a:pt x="32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4"/>
          <p:cNvSpPr/>
          <p:nvPr/>
        </p:nvSpPr>
        <p:spPr>
          <a:xfrm>
            <a:off x="1770735" y="227201"/>
            <a:ext cx="2666268" cy="3126372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4"/>
          <p:cNvSpPr/>
          <p:nvPr/>
        </p:nvSpPr>
        <p:spPr>
          <a:xfrm>
            <a:off x="3976886" y="3196373"/>
            <a:ext cx="2666329" cy="2428996"/>
          </a:xfrm>
          <a:custGeom>
            <a:avLst/>
            <a:gdLst/>
            <a:ahLst/>
            <a:cxnLst/>
            <a:rect l="l" t="t" r="r" b="b"/>
            <a:pathLst>
              <a:path w="28311" h="25791" extrusionOk="0">
                <a:moveTo>
                  <a:pt x="14155" y="0"/>
                </a:moveTo>
                <a:cubicBezTo>
                  <a:pt x="10857" y="0"/>
                  <a:pt x="7559" y="1260"/>
                  <a:pt x="5039" y="3779"/>
                </a:cubicBezTo>
                <a:cubicBezTo>
                  <a:pt x="1" y="8818"/>
                  <a:pt x="1" y="16973"/>
                  <a:pt x="5039" y="22011"/>
                </a:cubicBezTo>
                <a:cubicBezTo>
                  <a:pt x="7559" y="24531"/>
                  <a:pt x="10857" y="25790"/>
                  <a:pt x="14155" y="25790"/>
                </a:cubicBezTo>
                <a:cubicBezTo>
                  <a:pt x="17454" y="25790"/>
                  <a:pt x="20752" y="24531"/>
                  <a:pt x="23271" y="22011"/>
                </a:cubicBezTo>
                <a:cubicBezTo>
                  <a:pt x="28310" y="16973"/>
                  <a:pt x="28310" y="8818"/>
                  <a:pt x="23271" y="3779"/>
                </a:cubicBezTo>
                <a:cubicBezTo>
                  <a:pt x="20752" y="1260"/>
                  <a:pt x="17454" y="0"/>
                  <a:pt x="141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4"/>
          <p:cNvSpPr/>
          <p:nvPr/>
        </p:nvSpPr>
        <p:spPr>
          <a:xfrm>
            <a:off x="630100" y="583530"/>
            <a:ext cx="2574128" cy="3102572"/>
          </a:xfrm>
          <a:custGeom>
            <a:avLst/>
            <a:gdLst/>
            <a:ahLst/>
            <a:cxnLst/>
            <a:rect l="l" t="t" r="r" b="b"/>
            <a:pathLst>
              <a:path w="27332" h="32943" extrusionOk="0">
                <a:moveTo>
                  <a:pt x="19491" y="1"/>
                </a:moveTo>
                <a:cubicBezTo>
                  <a:pt x="19010" y="1"/>
                  <a:pt x="18530" y="186"/>
                  <a:pt x="18165" y="551"/>
                </a:cubicBezTo>
                <a:lnTo>
                  <a:pt x="7132" y="11595"/>
                </a:lnTo>
                <a:cubicBezTo>
                  <a:pt x="6461" y="12266"/>
                  <a:pt x="6393" y="13324"/>
                  <a:pt x="6984" y="14063"/>
                </a:cubicBezTo>
                <a:cubicBezTo>
                  <a:pt x="7352" y="14530"/>
                  <a:pt x="7895" y="14776"/>
                  <a:pt x="8447" y="14776"/>
                </a:cubicBezTo>
                <a:cubicBezTo>
                  <a:pt x="8784" y="14776"/>
                  <a:pt x="9124" y="14685"/>
                  <a:pt x="9430" y="14495"/>
                </a:cubicBezTo>
                <a:lnTo>
                  <a:pt x="9430" y="14495"/>
                </a:lnTo>
                <a:lnTo>
                  <a:pt x="729" y="23196"/>
                </a:lnTo>
                <a:cubicBezTo>
                  <a:pt x="1" y="23924"/>
                  <a:pt x="1" y="25107"/>
                  <a:pt x="729" y="25835"/>
                </a:cubicBezTo>
                <a:cubicBezTo>
                  <a:pt x="1093" y="26199"/>
                  <a:pt x="1570" y="26381"/>
                  <a:pt x="2048" y="26381"/>
                </a:cubicBezTo>
                <a:cubicBezTo>
                  <a:pt x="2526" y="26381"/>
                  <a:pt x="3004" y="26199"/>
                  <a:pt x="3368" y="25835"/>
                </a:cubicBezTo>
                <a:lnTo>
                  <a:pt x="7439" y="21763"/>
                </a:lnTo>
                <a:cubicBezTo>
                  <a:pt x="7790" y="21517"/>
                  <a:pt x="8157" y="21410"/>
                  <a:pt x="8508" y="21410"/>
                </a:cubicBezTo>
                <a:cubicBezTo>
                  <a:pt x="9845" y="21410"/>
                  <a:pt x="10956" y="22962"/>
                  <a:pt x="10055" y="24322"/>
                </a:cubicBezTo>
                <a:lnTo>
                  <a:pt x="4516" y="29861"/>
                </a:lnTo>
                <a:cubicBezTo>
                  <a:pt x="3868" y="30612"/>
                  <a:pt x="3925" y="31749"/>
                  <a:pt x="4641" y="32432"/>
                </a:cubicBezTo>
                <a:cubicBezTo>
                  <a:pt x="5004" y="32771"/>
                  <a:pt x="5468" y="32942"/>
                  <a:pt x="5931" y="32942"/>
                </a:cubicBezTo>
                <a:cubicBezTo>
                  <a:pt x="6398" y="32942"/>
                  <a:pt x="6863" y="32769"/>
                  <a:pt x="7223" y="32420"/>
                </a:cubicBezTo>
                <a:lnTo>
                  <a:pt x="22453" y="17191"/>
                </a:lnTo>
                <a:cubicBezTo>
                  <a:pt x="23078" y="16497"/>
                  <a:pt x="23090" y="15439"/>
                  <a:pt x="22487" y="14734"/>
                </a:cubicBezTo>
                <a:cubicBezTo>
                  <a:pt x="22118" y="14303"/>
                  <a:pt x="21592" y="14078"/>
                  <a:pt x="21061" y="14078"/>
                </a:cubicBezTo>
                <a:cubicBezTo>
                  <a:pt x="20709" y="14078"/>
                  <a:pt x="20354" y="14177"/>
                  <a:pt x="20041" y="14382"/>
                </a:cubicBezTo>
                <a:lnTo>
                  <a:pt x="26604" y="7819"/>
                </a:lnTo>
                <a:cubicBezTo>
                  <a:pt x="27332" y="7091"/>
                  <a:pt x="27332" y="5919"/>
                  <a:pt x="26604" y="5192"/>
                </a:cubicBezTo>
                <a:cubicBezTo>
                  <a:pt x="26240" y="4828"/>
                  <a:pt x="25762" y="4646"/>
                  <a:pt x="25285" y="4646"/>
                </a:cubicBezTo>
                <a:cubicBezTo>
                  <a:pt x="24807" y="4646"/>
                  <a:pt x="24329" y="4828"/>
                  <a:pt x="23965" y="5192"/>
                </a:cubicBezTo>
                <a:lnTo>
                  <a:pt x="20201" y="8956"/>
                </a:lnTo>
                <a:cubicBezTo>
                  <a:pt x="19857" y="9192"/>
                  <a:pt x="19497" y="9295"/>
                  <a:pt x="19151" y="9295"/>
                </a:cubicBezTo>
                <a:cubicBezTo>
                  <a:pt x="17827" y="9295"/>
                  <a:pt x="16716" y="7784"/>
                  <a:pt x="17573" y="6431"/>
                </a:cubicBezTo>
                <a:lnTo>
                  <a:pt x="20803" y="3190"/>
                </a:lnTo>
                <a:cubicBezTo>
                  <a:pt x="21543" y="2462"/>
                  <a:pt x="21543" y="1279"/>
                  <a:pt x="20815" y="551"/>
                </a:cubicBezTo>
                <a:cubicBezTo>
                  <a:pt x="20447" y="183"/>
                  <a:pt x="19968" y="1"/>
                  <a:pt x="194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4"/>
          <p:cNvSpPr/>
          <p:nvPr/>
        </p:nvSpPr>
        <p:spPr>
          <a:xfrm>
            <a:off x="1141451" y="1951297"/>
            <a:ext cx="4845792" cy="3810433"/>
          </a:xfrm>
          <a:custGeom>
            <a:avLst/>
            <a:gdLst/>
            <a:ahLst/>
            <a:cxnLst/>
            <a:rect l="l" t="t" r="r" b="b"/>
            <a:pathLst>
              <a:path w="44393" h="34909" extrusionOk="0">
                <a:moveTo>
                  <a:pt x="7879" y="1"/>
                </a:moveTo>
                <a:cubicBezTo>
                  <a:pt x="3061" y="1"/>
                  <a:pt x="1" y="2830"/>
                  <a:pt x="1" y="15539"/>
                </a:cubicBezTo>
                <a:cubicBezTo>
                  <a:pt x="1" y="27800"/>
                  <a:pt x="9942" y="34908"/>
                  <a:pt x="22202" y="34908"/>
                </a:cubicBezTo>
                <a:cubicBezTo>
                  <a:pt x="34452" y="34908"/>
                  <a:pt x="44393" y="27800"/>
                  <a:pt x="44393" y="15539"/>
                </a:cubicBezTo>
                <a:cubicBezTo>
                  <a:pt x="44393" y="3112"/>
                  <a:pt x="40977" y="540"/>
                  <a:pt x="35683" y="540"/>
                </a:cubicBezTo>
                <a:cubicBezTo>
                  <a:pt x="31946" y="540"/>
                  <a:pt x="27272" y="1822"/>
                  <a:pt x="22202" y="1822"/>
                </a:cubicBezTo>
                <a:cubicBezTo>
                  <a:pt x="16744" y="1822"/>
                  <a:pt x="11746" y="1"/>
                  <a:pt x="78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3001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 preserve="1">
  <p:cSld name="Numbers and text 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title" hasCustomPrompt="1"/>
          </p:nvPr>
        </p:nvSpPr>
        <p:spPr>
          <a:xfrm>
            <a:off x="873200" y="1072933"/>
            <a:ext cx="56144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7" name="Google Shape;277;p15"/>
          <p:cNvSpPr txBox="1">
            <a:spLocks noGrp="1"/>
          </p:cNvSpPr>
          <p:nvPr>
            <p:ph type="subTitle" idx="1"/>
          </p:nvPr>
        </p:nvSpPr>
        <p:spPr>
          <a:xfrm>
            <a:off x="873200" y="1769100"/>
            <a:ext cx="56144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15"/>
          <p:cNvSpPr txBox="1">
            <a:spLocks noGrp="1"/>
          </p:cNvSpPr>
          <p:nvPr>
            <p:ph type="title" idx="2" hasCustomPrompt="1"/>
          </p:nvPr>
        </p:nvSpPr>
        <p:spPr>
          <a:xfrm>
            <a:off x="873200" y="2762600"/>
            <a:ext cx="56144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9" name="Google Shape;279;p15"/>
          <p:cNvSpPr txBox="1">
            <a:spLocks noGrp="1"/>
          </p:cNvSpPr>
          <p:nvPr>
            <p:ph type="subTitle" idx="3"/>
          </p:nvPr>
        </p:nvSpPr>
        <p:spPr>
          <a:xfrm>
            <a:off x="873200" y="3458600"/>
            <a:ext cx="56144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0" name="Google Shape;280;p15"/>
          <p:cNvSpPr txBox="1">
            <a:spLocks noGrp="1"/>
          </p:cNvSpPr>
          <p:nvPr>
            <p:ph type="title" idx="4" hasCustomPrompt="1"/>
          </p:nvPr>
        </p:nvSpPr>
        <p:spPr>
          <a:xfrm>
            <a:off x="873200" y="4473467"/>
            <a:ext cx="56144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1" name="Google Shape;281;p15"/>
          <p:cNvSpPr txBox="1">
            <a:spLocks noGrp="1"/>
          </p:cNvSpPr>
          <p:nvPr>
            <p:ph type="subTitle" idx="5"/>
          </p:nvPr>
        </p:nvSpPr>
        <p:spPr>
          <a:xfrm>
            <a:off x="873200" y="5169467"/>
            <a:ext cx="56144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2" name="Google Shape;282;p15"/>
          <p:cNvSpPr/>
          <p:nvPr/>
        </p:nvSpPr>
        <p:spPr>
          <a:xfrm rot="10800000">
            <a:off x="2270132" y="6044301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5"/>
          <p:cNvSpPr/>
          <p:nvPr/>
        </p:nvSpPr>
        <p:spPr>
          <a:xfrm rot="10800000">
            <a:off x="1153231" y="6077439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5"/>
          <p:cNvSpPr/>
          <p:nvPr/>
        </p:nvSpPr>
        <p:spPr>
          <a:xfrm rot="10800000">
            <a:off x="8582133" y="-39171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5"/>
          <p:cNvSpPr/>
          <p:nvPr/>
        </p:nvSpPr>
        <p:spPr>
          <a:xfrm rot="10800000">
            <a:off x="7526859" y="-39163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5"/>
          <p:cNvSpPr/>
          <p:nvPr/>
        </p:nvSpPr>
        <p:spPr>
          <a:xfrm rot="10800000">
            <a:off x="6935836" y="438943"/>
            <a:ext cx="607941" cy="596684"/>
          </a:xfrm>
          <a:custGeom>
            <a:avLst/>
            <a:gdLst/>
            <a:ahLst/>
            <a:cxnLst/>
            <a:rect l="l" t="t" r="r" b="b"/>
            <a:pathLst>
              <a:path w="9019" h="8852" extrusionOk="0">
                <a:moveTo>
                  <a:pt x="8651" y="0"/>
                </a:moveTo>
                <a:cubicBezTo>
                  <a:pt x="8565" y="0"/>
                  <a:pt x="8479" y="32"/>
                  <a:pt x="8414" y="97"/>
                </a:cubicBezTo>
                <a:lnTo>
                  <a:pt x="233" y="8278"/>
                </a:lnTo>
                <a:cubicBezTo>
                  <a:pt x="0" y="8522"/>
                  <a:pt x="221" y="8851"/>
                  <a:pt x="479" y="8851"/>
                </a:cubicBezTo>
                <a:cubicBezTo>
                  <a:pt x="556" y="8851"/>
                  <a:pt x="636" y="8822"/>
                  <a:pt x="709" y="8753"/>
                </a:cubicBezTo>
                <a:lnTo>
                  <a:pt x="8889" y="572"/>
                </a:lnTo>
                <a:cubicBezTo>
                  <a:pt x="9019" y="443"/>
                  <a:pt x="9019" y="227"/>
                  <a:pt x="8889" y="97"/>
                </a:cubicBezTo>
                <a:cubicBezTo>
                  <a:pt x="8824" y="32"/>
                  <a:pt x="8738" y="0"/>
                  <a:pt x="8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5"/>
          <p:cNvSpPr/>
          <p:nvPr/>
        </p:nvSpPr>
        <p:spPr>
          <a:xfrm rot="10800000">
            <a:off x="2463008" y="6155007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15"/>
          <p:cNvSpPr/>
          <p:nvPr/>
        </p:nvSpPr>
        <p:spPr>
          <a:xfrm rot="10800000">
            <a:off x="2291903" y="6342705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15"/>
          <p:cNvSpPr/>
          <p:nvPr/>
        </p:nvSpPr>
        <p:spPr>
          <a:xfrm rot="10800000">
            <a:off x="8074401" y="472930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15"/>
          <p:cNvSpPr/>
          <p:nvPr/>
        </p:nvSpPr>
        <p:spPr>
          <a:xfrm rot="10800000">
            <a:off x="7853301" y="679739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5"/>
          <p:cNvSpPr/>
          <p:nvPr/>
        </p:nvSpPr>
        <p:spPr>
          <a:xfrm rot="10800000">
            <a:off x="7643659" y="887019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5"/>
          <p:cNvSpPr/>
          <p:nvPr/>
        </p:nvSpPr>
        <p:spPr>
          <a:xfrm rot="10800000">
            <a:off x="8270500" y="87089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15"/>
          <p:cNvSpPr/>
          <p:nvPr/>
        </p:nvSpPr>
        <p:spPr>
          <a:xfrm>
            <a:off x="4042690" y="6574478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15"/>
          <p:cNvSpPr/>
          <p:nvPr/>
        </p:nvSpPr>
        <p:spPr>
          <a:xfrm rot="10800000">
            <a:off x="3573461" y="6113245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15"/>
          <p:cNvSpPr/>
          <p:nvPr/>
        </p:nvSpPr>
        <p:spPr>
          <a:xfrm rot="10800000">
            <a:off x="896600" y="6600698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5"/>
          <p:cNvSpPr/>
          <p:nvPr/>
        </p:nvSpPr>
        <p:spPr>
          <a:xfrm rot="10800000">
            <a:off x="9017254" y="304569"/>
            <a:ext cx="1186357" cy="1173280"/>
          </a:xfrm>
          <a:custGeom>
            <a:avLst/>
            <a:gdLst/>
            <a:ahLst/>
            <a:cxnLst/>
            <a:rect l="l" t="t" r="r" b="b"/>
            <a:pathLst>
              <a:path w="17600" h="17406" extrusionOk="0">
                <a:moveTo>
                  <a:pt x="17100" y="1"/>
                </a:moveTo>
                <a:cubicBezTo>
                  <a:pt x="17015" y="1"/>
                  <a:pt x="16927" y="37"/>
                  <a:pt x="16851" y="123"/>
                </a:cubicBezTo>
                <a:lnTo>
                  <a:pt x="130" y="16830"/>
                </a:lnTo>
                <a:cubicBezTo>
                  <a:pt x="1" y="16959"/>
                  <a:pt x="1" y="17175"/>
                  <a:pt x="145" y="17305"/>
                </a:cubicBezTo>
                <a:cubicBezTo>
                  <a:pt x="202" y="17363"/>
                  <a:pt x="289" y="17406"/>
                  <a:pt x="375" y="17406"/>
                </a:cubicBezTo>
                <a:cubicBezTo>
                  <a:pt x="461" y="17406"/>
                  <a:pt x="548" y="17363"/>
                  <a:pt x="605" y="17305"/>
                </a:cubicBezTo>
                <a:lnTo>
                  <a:pt x="17326" y="584"/>
                </a:lnTo>
                <a:cubicBezTo>
                  <a:pt x="17599" y="355"/>
                  <a:pt x="17367" y="1"/>
                  <a:pt x="171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5"/>
          <p:cNvSpPr/>
          <p:nvPr/>
        </p:nvSpPr>
        <p:spPr>
          <a:xfrm rot="10800000">
            <a:off x="9048734" y="743601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15"/>
          <p:cNvSpPr/>
          <p:nvPr/>
        </p:nvSpPr>
        <p:spPr>
          <a:xfrm rot="10800000">
            <a:off x="7924890" y="-39173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15"/>
          <p:cNvSpPr/>
          <p:nvPr/>
        </p:nvSpPr>
        <p:spPr>
          <a:xfrm rot="10800000">
            <a:off x="7727787" y="7275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15"/>
          <p:cNvSpPr/>
          <p:nvPr/>
        </p:nvSpPr>
        <p:spPr>
          <a:xfrm>
            <a:off x="9094170" y="-39183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" name="Google Shape;301;p15"/>
          <p:cNvSpPr/>
          <p:nvPr/>
        </p:nvSpPr>
        <p:spPr>
          <a:xfrm rot="10800000">
            <a:off x="10285123" y="-31367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55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16"/>
          <p:cNvSpPr/>
          <p:nvPr/>
        </p:nvSpPr>
        <p:spPr>
          <a:xfrm rot="5400000" flipH="1">
            <a:off x="11501647" y="6536649"/>
            <a:ext cx="170271" cy="118539"/>
          </a:xfrm>
          <a:custGeom>
            <a:avLst/>
            <a:gdLst/>
            <a:ahLst/>
            <a:cxnLst/>
            <a:rect l="l" t="t" r="r" b="b"/>
            <a:pathLst>
              <a:path w="4443" h="3227" extrusionOk="0">
                <a:moveTo>
                  <a:pt x="2211" y="1"/>
                </a:moveTo>
                <a:cubicBezTo>
                  <a:pt x="1778" y="1"/>
                  <a:pt x="1375" y="174"/>
                  <a:pt x="1073" y="476"/>
                </a:cubicBezTo>
                <a:cubicBezTo>
                  <a:pt x="0" y="1549"/>
                  <a:pt x="883" y="3226"/>
                  <a:pt x="2186" y="3226"/>
                </a:cubicBezTo>
                <a:cubicBezTo>
                  <a:pt x="2388" y="3226"/>
                  <a:pt x="2599" y="3186"/>
                  <a:pt x="2815" y="3097"/>
                </a:cubicBezTo>
                <a:cubicBezTo>
                  <a:pt x="4443" y="2420"/>
                  <a:pt x="3968" y="15"/>
                  <a:pt x="221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6"/>
          <p:cNvSpPr/>
          <p:nvPr/>
        </p:nvSpPr>
        <p:spPr>
          <a:xfrm rot="5400000" flipH="1">
            <a:off x="11687332" y="6343300"/>
            <a:ext cx="170653" cy="118171"/>
          </a:xfrm>
          <a:custGeom>
            <a:avLst/>
            <a:gdLst/>
            <a:ahLst/>
            <a:cxnLst/>
            <a:rect l="l" t="t" r="r" b="b"/>
            <a:pathLst>
              <a:path w="4453" h="3217" extrusionOk="0">
                <a:moveTo>
                  <a:pt x="2206" y="1"/>
                </a:moveTo>
                <a:cubicBezTo>
                  <a:pt x="1789" y="1"/>
                  <a:pt x="1371" y="174"/>
                  <a:pt x="1083" y="476"/>
                </a:cubicBezTo>
                <a:cubicBezTo>
                  <a:pt x="1" y="1546"/>
                  <a:pt x="884" y="3217"/>
                  <a:pt x="2184" y="3217"/>
                </a:cubicBezTo>
                <a:cubicBezTo>
                  <a:pt x="2390" y="3217"/>
                  <a:pt x="2606" y="3175"/>
                  <a:pt x="2826" y="3083"/>
                </a:cubicBezTo>
                <a:cubicBezTo>
                  <a:pt x="4453" y="2420"/>
                  <a:pt x="3963" y="1"/>
                  <a:pt x="220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16"/>
          <p:cNvSpPr/>
          <p:nvPr/>
        </p:nvSpPr>
        <p:spPr>
          <a:xfrm rot="5400000" flipH="1">
            <a:off x="11890318" y="6143383"/>
            <a:ext cx="136661" cy="118024"/>
          </a:xfrm>
          <a:custGeom>
            <a:avLst/>
            <a:gdLst/>
            <a:ahLst/>
            <a:cxnLst/>
            <a:rect l="l" t="t" r="r" b="b"/>
            <a:pathLst>
              <a:path w="3566" h="3213" extrusionOk="0">
                <a:moveTo>
                  <a:pt x="1580" y="0"/>
                </a:moveTo>
                <a:cubicBezTo>
                  <a:pt x="1195" y="0"/>
                  <a:pt x="798" y="145"/>
                  <a:pt x="462" y="482"/>
                </a:cubicBezTo>
                <a:cubicBezTo>
                  <a:pt x="174" y="784"/>
                  <a:pt x="1" y="1188"/>
                  <a:pt x="1" y="1620"/>
                </a:cubicBezTo>
                <a:cubicBezTo>
                  <a:pt x="1" y="2629"/>
                  <a:pt x="812" y="3213"/>
                  <a:pt x="1623" y="3213"/>
                </a:cubicBezTo>
                <a:cubicBezTo>
                  <a:pt x="2213" y="3213"/>
                  <a:pt x="2804" y="2904"/>
                  <a:pt x="3083" y="2225"/>
                </a:cubicBezTo>
                <a:cubicBezTo>
                  <a:pt x="3565" y="1040"/>
                  <a:pt x="2612" y="0"/>
                  <a:pt x="158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16"/>
          <p:cNvSpPr/>
          <p:nvPr/>
        </p:nvSpPr>
        <p:spPr>
          <a:xfrm rot="5400000" flipH="1">
            <a:off x="11700548" y="6361248"/>
            <a:ext cx="507285" cy="486203"/>
          </a:xfrm>
          <a:custGeom>
            <a:avLst/>
            <a:gdLst/>
            <a:ahLst/>
            <a:cxnLst/>
            <a:rect l="l" t="t" r="r" b="b"/>
            <a:pathLst>
              <a:path w="13237" h="13236" extrusionOk="0">
                <a:moveTo>
                  <a:pt x="1" y="0"/>
                </a:moveTo>
                <a:lnTo>
                  <a:pt x="1" y="13235"/>
                </a:lnTo>
                <a:lnTo>
                  <a:pt x="13236" y="0"/>
                </a:lnTo>
                <a:lnTo>
                  <a:pt x="9766" y="0"/>
                </a:lnTo>
                <a:lnTo>
                  <a:pt x="5834" y="3946"/>
                </a:lnTo>
                <a:cubicBezTo>
                  <a:pt x="5590" y="4187"/>
                  <a:pt x="5318" y="4288"/>
                  <a:pt x="5057" y="4288"/>
                </a:cubicBezTo>
                <a:cubicBezTo>
                  <a:pt x="4195" y="4288"/>
                  <a:pt x="3457" y="3184"/>
                  <a:pt x="4264" y="2376"/>
                </a:cubicBezTo>
                <a:lnTo>
                  <a:pt x="5632" y="1008"/>
                </a:lnTo>
                <a:cubicBezTo>
                  <a:pt x="5920" y="720"/>
                  <a:pt x="6136" y="374"/>
                  <a:pt x="6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16"/>
          <p:cNvSpPr/>
          <p:nvPr/>
        </p:nvSpPr>
        <p:spPr>
          <a:xfrm rot="5400000" flipH="1">
            <a:off x="10504157" y="5621909"/>
            <a:ext cx="1016719" cy="1455448"/>
          </a:xfrm>
          <a:custGeom>
            <a:avLst/>
            <a:gdLst/>
            <a:ahLst/>
            <a:cxnLst/>
            <a:rect l="l" t="t" r="r" b="b"/>
            <a:pathLst>
              <a:path w="26530" h="39622" extrusionOk="0">
                <a:moveTo>
                  <a:pt x="22016" y="1"/>
                </a:moveTo>
                <a:cubicBezTo>
                  <a:pt x="20972" y="1"/>
                  <a:pt x="19927" y="397"/>
                  <a:pt x="19127" y="1197"/>
                </a:cubicBezTo>
                <a:lnTo>
                  <a:pt x="4638" y="15700"/>
                </a:lnTo>
                <a:cubicBezTo>
                  <a:pt x="4425" y="15921"/>
                  <a:pt x="4134" y="16033"/>
                  <a:pt x="3841" y="16033"/>
                </a:cubicBezTo>
                <a:cubicBezTo>
                  <a:pt x="3600" y="16033"/>
                  <a:pt x="3357" y="15957"/>
                  <a:pt x="3155" y="15800"/>
                </a:cubicBezTo>
                <a:cubicBezTo>
                  <a:pt x="2665" y="15397"/>
                  <a:pt x="2637" y="14648"/>
                  <a:pt x="3083" y="14202"/>
                </a:cubicBezTo>
                <a:lnTo>
                  <a:pt x="4178" y="13093"/>
                </a:lnTo>
                <a:cubicBezTo>
                  <a:pt x="6050" y="11235"/>
                  <a:pt x="6194" y="8182"/>
                  <a:pt x="4394" y="6252"/>
                </a:cubicBezTo>
                <a:cubicBezTo>
                  <a:pt x="3461" y="5247"/>
                  <a:pt x="2160" y="4699"/>
                  <a:pt x="822" y="4699"/>
                </a:cubicBezTo>
                <a:cubicBezTo>
                  <a:pt x="549" y="4699"/>
                  <a:pt x="274" y="4722"/>
                  <a:pt x="1" y="4768"/>
                </a:cubicBezTo>
                <a:lnTo>
                  <a:pt x="1" y="33558"/>
                </a:lnTo>
                <a:cubicBezTo>
                  <a:pt x="332" y="33961"/>
                  <a:pt x="332" y="34538"/>
                  <a:pt x="1" y="34941"/>
                </a:cubicBezTo>
                <a:lnTo>
                  <a:pt x="1" y="39621"/>
                </a:lnTo>
                <a:lnTo>
                  <a:pt x="23980" y="15642"/>
                </a:lnTo>
                <a:cubicBezTo>
                  <a:pt x="24628" y="15008"/>
                  <a:pt x="24672" y="13971"/>
                  <a:pt x="24067" y="13294"/>
                </a:cubicBezTo>
                <a:cubicBezTo>
                  <a:pt x="23736" y="12949"/>
                  <a:pt x="23296" y="12776"/>
                  <a:pt x="22856" y="12776"/>
                </a:cubicBezTo>
                <a:cubicBezTo>
                  <a:pt x="22435" y="12776"/>
                  <a:pt x="22014" y="12934"/>
                  <a:pt x="21690" y="13251"/>
                </a:cubicBezTo>
                <a:lnTo>
                  <a:pt x="11955" y="23001"/>
                </a:lnTo>
                <a:cubicBezTo>
                  <a:pt x="11734" y="23222"/>
                  <a:pt x="11443" y="23335"/>
                  <a:pt x="11153" y="23335"/>
                </a:cubicBezTo>
                <a:cubicBezTo>
                  <a:pt x="10913" y="23335"/>
                  <a:pt x="10673" y="23259"/>
                  <a:pt x="10471" y="23102"/>
                </a:cubicBezTo>
                <a:cubicBezTo>
                  <a:pt x="9982" y="22699"/>
                  <a:pt x="9938" y="21950"/>
                  <a:pt x="10399" y="21504"/>
                </a:cubicBezTo>
                <a:lnTo>
                  <a:pt x="24844" y="7058"/>
                </a:lnTo>
                <a:cubicBezTo>
                  <a:pt x="26414" y="5489"/>
                  <a:pt x="26530" y="2925"/>
                  <a:pt x="25017" y="1312"/>
                </a:cubicBezTo>
                <a:cubicBezTo>
                  <a:pt x="24212" y="440"/>
                  <a:pt x="23115" y="1"/>
                  <a:pt x="220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16"/>
          <p:cNvSpPr/>
          <p:nvPr/>
        </p:nvSpPr>
        <p:spPr>
          <a:xfrm rot="5400000" flipH="1">
            <a:off x="11851521" y="5662964"/>
            <a:ext cx="96076" cy="68544"/>
          </a:xfrm>
          <a:custGeom>
            <a:avLst/>
            <a:gdLst/>
            <a:ahLst/>
            <a:cxnLst/>
            <a:rect l="l" t="t" r="r" b="b"/>
            <a:pathLst>
              <a:path w="2507" h="1866" extrusionOk="0">
                <a:moveTo>
                  <a:pt x="1253" y="0"/>
                </a:moveTo>
                <a:cubicBezTo>
                  <a:pt x="418" y="0"/>
                  <a:pt x="0" y="1008"/>
                  <a:pt x="591" y="1584"/>
                </a:cubicBezTo>
                <a:cubicBezTo>
                  <a:pt x="771" y="1772"/>
                  <a:pt x="1009" y="1865"/>
                  <a:pt x="1248" y="1865"/>
                </a:cubicBezTo>
                <a:cubicBezTo>
                  <a:pt x="1487" y="1865"/>
                  <a:pt x="1729" y="1772"/>
                  <a:pt x="1916" y="1584"/>
                </a:cubicBezTo>
                <a:cubicBezTo>
                  <a:pt x="2506" y="994"/>
                  <a:pt x="2089" y="0"/>
                  <a:pt x="12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16"/>
          <p:cNvSpPr/>
          <p:nvPr/>
        </p:nvSpPr>
        <p:spPr>
          <a:xfrm rot="5400000" flipH="1">
            <a:off x="11742859" y="5777354"/>
            <a:ext cx="87224" cy="68287"/>
          </a:xfrm>
          <a:custGeom>
            <a:avLst/>
            <a:gdLst/>
            <a:ahLst/>
            <a:cxnLst/>
            <a:rect l="l" t="t" r="r" b="b"/>
            <a:pathLst>
              <a:path w="2276" h="1859" extrusionOk="0">
                <a:moveTo>
                  <a:pt x="1037" y="0"/>
                </a:moveTo>
                <a:cubicBezTo>
                  <a:pt x="778" y="0"/>
                  <a:pt x="548" y="101"/>
                  <a:pt x="375" y="274"/>
                </a:cubicBezTo>
                <a:cubicBezTo>
                  <a:pt x="0" y="634"/>
                  <a:pt x="0" y="1224"/>
                  <a:pt x="375" y="1599"/>
                </a:cubicBezTo>
                <a:cubicBezTo>
                  <a:pt x="555" y="1772"/>
                  <a:pt x="793" y="1858"/>
                  <a:pt x="1032" y="1858"/>
                </a:cubicBezTo>
                <a:cubicBezTo>
                  <a:pt x="1271" y="1858"/>
                  <a:pt x="1513" y="1772"/>
                  <a:pt x="1700" y="1599"/>
                </a:cubicBezTo>
                <a:cubicBezTo>
                  <a:pt x="2276" y="1008"/>
                  <a:pt x="1858" y="0"/>
                  <a:pt x="10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16"/>
          <p:cNvSpPr/>
          <p:nvPr/>
        </p:nvSpPr>
        <p:spPr>
          <a:xfrm rot="5400000" flipH="1">
            <a:off x="11292813" y="5145108"/>
            <a:ext cx="736000" cy="698337"/>
          </a:xfrm>
          <a:custGeom>
            <a:avLst/>
            <a:gdLst/>
            <a:ahLst/>
            <a:cxnLst/>
            <a:rect l="l" t="t" r="r" b="b"/>
            <a:pathLst>
              <a:path w="19205" h="19011" extrusionOk="0">
                <a:moveTo>
                  <a:pt x="18676" y="1"/>
                </a:moveTo>
                <a:cubicBezTo>
                  <a:pt x="18590" y="1"/>
                  <a:pt x="18501" y="34"/>
                  <a:pt x="18420" y="115"/>
                </a:cubicBezTo>
                <a:lnTo>
                  <a:pt x="144" y="18391"/>
                </a:lnTo>
                <a:cubicBezTo>
                  <a:pt x="0" y="18535"/>
                  <a:pt x="0" y="18765"/>
                  <a:pt x="144" y="18909"/>
                </a:cubicBezTo>
                <a:cubicBezTo>
                  <a:pt x="216" y="18981"/>
                  <a:pt x="317" y="19010"/>
                  <a:pt x="403" y="19010"/>
                </a:cubicBezTo>
                <a:cubicBezTo>
                  <a:pt x="504" y="19010"/>
                  <a:pt x="605" y="18981"/>
                  <a:pt x="663" y="18909"/>
                </a:cubicBezTo>
                <a:lnTo>
                  <a:pt x="18939" y="633"/>
                </a:lnTo>
                <a:cubicBezTo>
                  <a:pt x="19204" y="368"/>
                  <a:pt x="18960" y="1"/>
                  <a:pt x="18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6"/>
          <p:cNvSpPr/>
          <p:nvPr/>
        </p:nvSpPr>
        <p:spPr>
          <a:xfrm>
            <a:off x="2" y="1345433"/>
            <a:ext cx="404868" cy="563091"/>
          </a:xfrm>
          <a:custGeom>
            <a:avLst/>
            <a:gdLst/>
            <a:ahLst/>
            <a:cxnLst/>
            <a:rect l="l" t="t" r="r" b="b"/>
            <a:pathLst>
              <a:path w="7001" h="9737" extrusionOk="0">
                <a:moveTo>
                  <a:pt x="4042" y="0"/>
                </a:moveTo>
                <a:cubicBezTo>
                  <a:pt x="2700" y="0"/>
                  <a:pt x="1528" y="1116"/>
                  <a:pt x="1599" y="2564"/>
                </a:cubicBezTo>
                <a:cubicBezTo>
                  <a:pt x="1599" y="2651"/>
                  <a:pt x="1614" y="2752"/>
                  <a:pt x="1628" y="2838"/>
                </a:cubicBezTo>
                <a:lnTo>
                  <a:pt x="1643" y="2925"/>
                </a:lnTo>
                <a:cubicBezTo>
                  <a:pt x="1815" y="4005"/>
                  <a:pt x="1081" y="5013"/>
                  <a:pt x="1" y="5171"/>
                </a:cubicBezTo>
                <a:lnTo>
                  <a:pt x="1" y="9737"/>
                </a:lnTo>
                <a:cubicBezTo>
                  <a:pt x="246" y="9622"/>
                  <a:pt x="447" y="9463"/>
                  <a:pt x="634" y="9290"/>
                </a:cubicBezTo>
                <a:cubicBezTo>
                  <a:pt x="1124" y="8801"/>
                  <a:pt x="1383" y="8124"/>
                  <a:pt x="1354" y="7432"/>
                </a:cubicBezTo>
                <a:cubicBezTo>
                  <a:pt x="1340" y="7346"/>
                  <a:pt x="1340" y="7260"/>
                  <a:pt x="1326" y="7173"/>
                </a:cubicBezTo>
                <a:cubicBezTo>
                  <a:pt x="1311" y="7130"/>
                  <a:pt x="1297" y="7087"/>
                  <a:pt x="1297" y="7044"/>
                </a:cubicBezTo>
                <a:cubicBezTo>
                  <a:pt x="1111" y="5849"/>
                  <a:pt x="2062" y="4802"/>
                  <a:pt x="3226" y="4802"/>
                </a:cubicBezTo>
                <a:cubicBezTo>
                  <a:pt x="3326" y="4802"/>
                  <a:pt x="3427" y="4810"/>
                  <a:pt x="3529" y="4826"/>
                </a:cubicBezTo>
                <a:lnTo>
                  <a:pt x="3644" y="4840"/>
                </a:lnTo>
                <a:cubicBezTo>
                  <a:pt x="3731" y="4854"/>
                  <a:pt x="3817" y="4869"/>
                  <a:pt x="3904" y="4869"/>
                </a:cubicBezTo>
                <a:cubicBezTo>
                  <a:pt x="3953" y="4872"/>
                  <a:pt x="4003" y="4873"/>
                  <a:pt x="4053" y="4873"/>
                </a:cubicBezTo>
                <a:cubicBezTo>
                  <a:pt x="4691" y="4873"/>
                  <a:pt x="5307" y="4618"/>
                  <a:pt x="5761" y="4163"/>
                </a:cubicBezTo>
                <a:cubicBezTo>
                  <a:pt x="7000" y="2910"/>
                  <a:pt x="6554" y="793"/>
                  <a:pt x="4912" y="159"/>
                </a:cubicBezTo>
                <a:cubicBezTo>
                  <a:pt x="4621" y="51"/>
                  <a:pt x="4328" y="0"/>
                  <a:pt x="40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6"/>
          <p:cNvSpPr/>
          <p:nvPr/>
        </p:nvSpPr>
        <p:spPr>
          <a:xfrm>
            <a:off x="854500" y="0"/>
            <a:ext cx="1061896" cy="849213"/>
          </a:xfrm>
          <a:custGeom>
            <a:avLst/>
            <a:gdLst/>
            <a:ahLst/>
            <a:cxnLst/>
            <a:rect l="l" t="t" r="r" b="b"/>
            <a:pathLst>
              <a:path w="16117" h="12889" extrusionOk="0">
                <a:moveTo>
                  <a:pt x="10097" y="0"/>
                </a:moveTo>
                <a:lnTo>
                  <a:pt x="879" y="9218"/>
                </a:lnTo>
                <a:cubicBezTo>
                  <a:pt x="58" y="10024"/>
                  <a:pt x="1" y="11335"/>
                  <a:pt x="764" y="12199"/>
                </a:cubicBezTo>
                <a:cubicBezTo>
                  <a:pt x="1186" y="12658"/>
                  <a:pt x="1765" y="12889"/>
                  <a:pt x="2343" y="12889"/>
                </a:cubicBezTo>
                <a:cubicBezTo>
                  <a:pt x="2889" y="12889"/>
                  <a:pt x="3434" y="12683"/>
                  <a:pt x="3846" y="12271"/>
                </a:cubicBezTo>
                <a:lnTo>
                  <a:pt x="1611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16"/>
          <p:cNvSpPr/>
          <p:nvPr/>
        </p:nvSpPr>
        <p:spPr>
          <a:xfrm>
            <a:off x="102206" y="0"/>
            <a:ext cx="958679" cy="849245"/>
          </a:xfrm>
          <a:custGeom>
            <a:avLst/>
            <a:gdLst/>
            <a:ahLst/>
            <a:cxnLst/>
            <a:rect l="l" t="t" r="r" b="b"/>
            <a:pathLst>
              <a:path w="20438" h="18105" extrusionOk="0">
                <a:moveTo>
                  <a:pt x="7346" y="0"/>
                </a:moveTo>
                <a:lnTo>
                  <a:pt x="6338" y="1008"/>
                </a:lnTo>
                <a:cubicBezTo>
                  <a:pt x="5344" y="2045"/>
                  <a:pt x="5373" y="3702"/>
                  <a:pt x="6381" y="4710"/>
                </a:cubicBezTo>
                <a:cubicBezTo>
                  <a:pt x="6901" y="5230"/>
                  <a:pt x="7582" y="5493"/>
                  <a:pt x="8264" y="5493"/>
                </a:cubicBezTo>
                <a:cubicBezTo>
                  <a:pt x="8922" y="5493"/>
                  <a:pt x="9580" y="5248"/>
                  <a:pt x="10097" y="4753"/>
                </a:cubicBezTo>
                <a:lnTo>
                  <a:pt x="13193" y="1671"/>
                </a:lnTo>
                <a:cubicBezTo>
                  <a:pt x="13290" y="1578"/>
                  <a:pt x="13397" y="1538"/>
                  <a:pt x="13499" y="1538"/>
                </a:cubicBezTo>
                <a:cubicBezTo>
                  <a:pt x="13838" y="1538"/>
                  <a:pt x="14126" y="1972"/>
                  <a:pt x="13827" y="2305"/>
                </a:cubicBezTo>
                <a:lnTo>
                  <a:pt x="692" y="15439"/>
                </a:lnTo>
                <a:cubicBezTo>
                  <a:pt x="30" y="16015"/>
                  <a:pt x="1" y="17038"/>
                  <a:pt x="620" y="17657"/>
                </a:cubicBezTo>
                <a:cubicBezTo>
                  <a:pt x="919" y="17956"/>
                  <a:pt x="1313" y="18104"/>
                  <a:pt x="1706" y="18104"/>
                </a:cubicBezTo>
                <a:cubicBezTo>
                  <a:pt x="2126" y="18104"/>
                  <a:pt x="2547" y="17935"/>
                  <a:pt x="2853" y="17600"/>
                </a:cubicBezTo>
                <a:lnTo>
                  <a:pt x="204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16"/>
          <p:cNvSpPr/>
          <p:nvPr/>
        </p:nvSpPr>
        <p:spPr>
          <a:xfrm>
            <a:off x="347417" y="1119956"/>
            <a:ext cx="249073" cy="249941"/>
          </a:xfrm>
          <a:custGeom>
            <a:avLst/>
            <a:gdLst/>
            <a:ahLst/>
            <a:cxnLst/>
            <a:rect l="l" t="t" r="r" b="b"/>
            <a:pathLst>
              <a:path w="4307" h="4322" extrusionOk="0">
                <a:moveTo>
                  <a:pt x="2146" y="1"/>
                </a:moveTo>
                <a:cubicBezTo>
                  <a:pt x="965" y="1"/>
                  <a:pt x="0" y="966"/>
                  <a:pt x="0" y="2161"/>
                </a:cubicBezTo>
                <a:cubicBezTo>
                  <a:pt x="0" y="3356"/>
                  <a:pt x="965" y="4321"/>
                  <a:pt x="2146" y="4321"/>
                </a:cubicBezTo>
                <a:cubicBezTo>
                  <a:pt x="3341" y="4321"/>
                  <a:pt x="4306" y="3356"/>
                  <a:pt x="4306" y="2161"/>
                </a:cubicBezTo>
                <a:cubicBezTo>
                  <a:pt x="4306" y="966"/>
                  <a:pt x="3341" y="1"/>
                  <a:pt x="21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16"/>
          <p:cNvSpPr/>
          <p:nvPr/>
        </p:nvSpPr>
        <p:spPr>
          <a:xfrm>
            <a:off x="593086" y="962767"/>
            <a:ext cx="183321" cy="137288"/>
          </a:xfrm>
          <a:custGeom>
            <a:avLst/>
            <a:gdLst/>
            <a:ahLst/>
            <a:cxnLst/>
            <a:rect l="l" t="t" r="r" b="b"/>
            <a:pathLst>
              <a:path w="3170" h="2374" extrusionOk="0">
                <a:moveTo>
                  <a:pt x="1587" y="0"/>
                </a:moveTo>
                <a:cubicBezTo>
                  <a:pt x="1282" y="0"/>
                  <a:pt x="980" y="119"/>
                  <a:pt x="750" y="357"/>
                </a:cubicBezTo>
                <a:cubicBezTo>
                  <a:pt x="1" y="1091"/>
                  <a:pt x="534" y="2373"/>
                  <a:pt x="1585" y="2373"/>
                </a:cubicBezTo>
                <a:cubicBezTo>
                  <a:pt x="2651" y="2373"/>
                  <a:pt x="3169" y="1091"/>
                  <a:pt x="2435" y="357"/>
                </a:cubicBezTo>
                <a:cubicBezTo>
                  <a:pt x="2197" y="119"/>
                  <a:pt x="1891" y="0"/>
                  <a:pt x="15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" name="Google Shape;317;p16"/>
          <p:cNvSpPr/>
          <p:nvPr/>
        </p:nvSpPr>
        <p:spPr>
          <a:xfrm>
            <a:off x="251758" y="200400"/>
            <a:ext cx="878001" cy="849219"/>
          </a:xfrm>
          <a:custGeom>
            <a:avLst/>
            <a:gdLst/>
            <a:ahLst/>
            <a:cxnLst/>
            <a:rect l="l" t="t" r="r" b="b"/>
            <a:pathLst>
              <a:path w="9589" h="9275" extrusionOk="0">
                <a:moveTo>
                  <a:pt x="9066" y="0"/>
                </a:moveTo>
                <a:cubicBezTo>
                  <a:pt x="8979" y="0"/>
                  <a:pt x="8888" y="35"/>
                  <a:pt x="8806" y="116"/>
                </a:cubicBezTo>
                <a:lnTo>
                  <a:pt x="265" y="8642"/>
                </a:lnTo>
                <a:cubicBezTo>
                  <a:pt x="0" y="8908"/>
                  <a:pt x="244" y="9275"/>
                  <a:pt x="528" y="9275"/>
                </a:cubicBezTo>
                <a:cubicBezTo>
                  <a:pt x="614" y="9275"/>
                  <a:pt x="704" y="9241"/>
                  <a:pt x="784" y="9161"/>
                </a:cubicBezTo>
                <a:lnTo>
                  <a:pt x="9324" y="621"/>
                </a:lnTo>
                <a:cubicBezTo>
                  <a:pt x="9588" y="357"/>
                  <a:pt x="9348" y="0"/>
                  <a:pt x="90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2259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087F-C3E8-40C6-BCBD-0818ECC6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31A2-EEEC-44FE-98CB-C3C4B30B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58EB-02E3-476E-B486-F1505D0C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9963-7C53-428E-AD75-84A13B95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2C7CF-A6D8-4C33-9B56-4C2A25B2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1" preserve="1">
  <p:cSld name="Tiitle and text 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/>
          <p:nvPr/>
        </p:nvSpPr>
        <p:spPr>
          <a:xfrm rot="10800000">
            <a:off x="8835865" y="5814024"/>
            <a:ext cx="222903" cy="161032"/>
          </a:xfrm>
          <a:custGeom>
            <a:avLst/>
            <a:gdLst/>
            <a:ahLst/>
            <a:cxnLst/>
            <a:rect l="l" t="t" r="r" b="b"/>
            <a:pathLst>
              <a:path w="4453" h="3217" extrusionOk="0">
                <a:moveTo>
                  <a:pt x="2247" y="0"/>
                </a:moveTo>
                <a:cubicBezTo>
                  <a:pt x="490" y="0"/>
                  <a:pt x="1" y="2405"/>
                  <a:pt x="1628" y="3082"/>
                </a:cubicBezTo>
                <a:cubicBezTo>
                  <a:pt x="1848" y="3175"/>
                  <a:pt x="2064" y="3216"/>
                  <a:pt x="2269" y="3216"/>
                </a:cubicBezTo>
                <a:cubicBezTo>
                  <a:pt x="3569" y="3216"/>
                  <a:pt x="4453" y="1545"/>
                  <a:pt x="3371" y="476"/>
                </a:cubicBezTo>
                <a:cubicBezTo>
                  <a:pt x="3083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17"/>
          <p:cNvSpPr/>
          <p:nvPr/>
        </p:nvSpPr>
        <p:spPr>
          <a:xfrm rot="10800000">
            <a:off x="8683642" y="5966851"/>
            <a:ext cx="222301" cy="161032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33" y="0"/>
                </a:moveTo>
                <a:cubicBezTo>
                  <a:pt x="491" y="0"/>
                  <a:pt x="1" y="2420"/>
                  <a:pt x="1628" y="3082"/>
                </a:cubicBezTo>
                <a:cubicBezTo>
                  <a:pt x="1848" y="3174"/>
                  <a:pt x="2064" y="3216"/>
                  <a:pt x="2269" y="3216"/>
                </a:cubicBezTo>
                <a:cubicBezTo>
                  <a:pt x="3566" y="3216"/>
                  <a:pt x="4441" y="1545"/>
                  <a:pt x="3371" y="475"/>
                </a:cubicBezTo>
                <a:cubicBezTo>
                  <a:pt x="3069" y="173"/>
                  <a:pt x="2665" y="0"/>
                  <a:pt x="2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17"/>
          <p:cNvSpPr/>
          <p:nvPr/>
        </p:nvSpPr>
        <p:spPr>
          <a:xfrm rot="10800000">
            <a:off x="8529566" y="6119929"/>
            <a:ext cx="222401" cy="160783"/>
          </a:xfrm>
          <a:custGeom>
            <a:avLst/>
            <a:gdLst/>
            <a:ahLst/>
            <a:cxnLst/>
            <a:rect l="l" t="t" r="r" b="b"/>
            <a:pathLst>
              <a:path w="4443" h="3212" extrusionOk="0">
                <a:moveTo>
                  <a:pt x="2186" y="1"/>
                </a:moveTo>
                <a:cubicBezTo>
                  <a:pt x="882" y="1"/>
                  <a:pt x="0" y="1678"/>
                  <a:pt x="1073" y="2751"/>
                </a:cubicBezTo>
                <a:cubicBezTo>
                  <a:pt x="1375" y="3053"/>
                  <a:pt x="1778" y="3212"/>
                  <a:pt x="2210" y="3212"/>
                </a:cubicBezTo>
                <a:cubicBezTo>
                  <a:pt x="3968" y="3212"/>
                  <a:pt x="4443" y="806"/>
                  <a:pt x="2815" y="129"/>
                </a:cubicBezTo>
                <a:cubicBezTo>
                  <a:pt x="2599" y="41"/>
                  <a:pt x="2387" y="1"/>
                  <a:pt x="21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17"/>
          <p:cNvSpPr/>
          <p:nvPr/>
        </p:nvSpPr>
        <p:spPr>
          <a:xfrm rot="10800000">
            <a:off x="10031221" y="5822181"/>
            <a:ext cx="125492" cy="93056"/>
          </a:xfrm>
          <a:custGeom>
            <a:avLst/>
            <a:gdLst/>
            <a:ahLst/>
            <a:cxnLst/>
            <a:rect l="l" t="t" r="r" b="b"/>
            <a:pathLst>
              <a:path w="2507" h="1859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2"/>
                  <a:pt x="1016" y="1859"/>
                  <a:pt x="1253" y="1859"/>
                </a:cubicBezTo>
                <a:cubicBezTo>
                  <a:pt x="1491" y="1859"/>
                  <a:pt x="1729" y="1772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17"/>
          <p:cNvSpPr/>
          <p:nvPr/>
        </p:nvSpPr>
        <p:spPr>
          <a:xfrm rot="10800000">
            <a:off x="9862530" y="5990327"/>
            <a:ext cx="125492" cy="93605"/>
          </a:xfrm>
          <a:custGeom>
            <a:avLst/>
            <a:gdLst/>
            <a:ahLst/>
            <a:cxnLst/>
            <a:rect l="l" t="t" r="r" b="b"/>
            <a:pathLst>
              <a:path w="2507" h="1870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9"/>
                  <a:pt x="1019" y="1869"/>
                  <a:pt x="1259" y="1869"/>
                </a:cubicBezTo>
                <a:cubicBezTo>
                  <a:pt x="1498" y="1869"/>
                  <a:pt x="1736" y="1779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17"/>
          <p:cNvSpPr/>
          <p:nvPr/>
        </p:nvSpPr>
        <p:spPr>
          <a:xfrm rot="10800000">
            <a:off x="9705351" y="6158522"/>
            <a:ext cx="107472" cy="93405"/>
          </a:xfrm>
          <a:custGeom>
            <a:avLst/>
            <a:gdLst/>
            <a:ahLst/>
            <a:cxnLst/>
            <a:rect l="l" t="t" r="r" b="b"/>
            <a:pathLst>
              <a:path w="2147" h="1866" extrusionOk="0">
                <a:moveTo>
                  <a:pt x="1124" y="1"/>
                </a:moveTo>
                <a:cubicBezTo>
                  <a:pt x="461" y="1"/>
                  <a:pt x="0" y="678"/>
                  <a:pt x="259" y="1283"/>
                </a:cubicBezTo>
                <a:cubicBezTo>
                  <a:pt x="417" y="1659"/>
                  <a:pt x="772" y="1866"/>
                  <a:pt x="1133" y="1866"/>
                </a:cubicBezTo>
                <a:cubicBezTo>
                  <a:pt x="1365" y="1866"/>
                  <a:pt x="1600" y="1780"/>
                  <a:pt x="1786" y="1600"/>
                </a:cubicBezTo>
                <a:cubicBezTo>
                  <a:pt x="2146" y="1225"/>
                  <a:pt x="2146" y="635"/>
                  <a:pt x="1786" y="275"/>
                </a:cubicBezTo>
                <a:cubicBezTo>
                  <a:pt x="1613" y="102"/>
                  <a:pt x="1368" y="1"/>
                  <a:pt x="11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7"/>
          <p:cNvSpPr/>
          <p:nvPr/>
        </p:nvSpPr>
        <p:spPr>
          <a:xfrm rot="10800000">
            <a:off x="9525146" y="6327567"/>
            <a:ext cx="125492" cy="93756"/>
          </a:xfrm>
          <a:custGeom>
            <a:avLst/>
            <a:gdLst/>
            <a:ahLst/>
            <a:cxnLst/>
            <a:rect l="l" t="t" r="r" b="b"/>
            <a:pathLst>
              <a:path w="2507" h="1873" extrusionOk="0">
                <a:moveTo>
                  <a:pt x="1254" y="0"/>
                </a:moveTo>
                <a:cubicBezTo>
                  <a:pt x="418" y="0"/>
                  <a:pt x="1" y="1023"/>
                  <a:pt x="591" y="1613"/>
                </a:cubicBezTo>
                <a:cubicBezTo>
                  <a:pt x="778" y="1786"/>
                  <a:pt x="1016" y="1873"/>
                  <a:pt x="1254" y="1873"/>
                </a:cubicBezTo>
                <a:cubicBezTo>
                  <a:pt x="1491" y="1873"/>
                  <a:pt x="1729" y="1786"/>
                  <a:pt x="1916" y="1613"/>
                </a:cubicBezTo>
                <a:cubicBezTo>
                  <a:pt x="2507" y="1023"/>
                  <a:pt x="2089" y="0"/>
                  <a:pt x="125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7"/>
          <p:cNvSpPr/>
          <p:nvPr/>
        </p:nvSpPr>
        <p:spPr>
          <a:xfrm rot="10800000">
            <a:off x="9689534" y="5353045"/>
            <a:ext cx="423929" cy="396899"/>
          </a:xfrm>
          <a:custGeom>
            <a:avLst/>
            <a:gdLst/>
            <a:ahLst/>
            <a:cxnLst/>
            <a:rect l="l" t="t" r="r" b="b"/>
            <a:pathLst>
              <a:path w="8469" h="7929" extrusionOk="0">
                <a:moveTo>
                  <a:pt x="5380" y="0"/>
                </a:moveTo>
                <a:cubicBezTo>
                  <a:pt x="4668" y="0"/>
                  <a:pt x="3957" y="267"/>
                  <a:pt x="3414" y="803"/>
                </a:cubicBezTo>
                <a:lnTo>
                  <a:pt x="1095" y="3122"/>
                </a:lnTo>
                <a:cubicBezTo>
                  <a:pt x="1" y="4217"/>
                  <a:pt x="1" y="6002"/>
                  <a:pt x="1095" y="7097"/>
                </a:cubicBezTo>
                <a:cubicBezTo>
                  <a:pt x="1642" y="7651"/>
                  <a:pt x="2362" y="7929"/>
                  <a:pt x="3084" y="7929"/>
                </a:cubicBezTo>
                <a:cubicBezTo>
                  <a:pt x="3806" y="7929"/>
                  <a:pt x="4530" y="7651"/>
                  <a:pt x="5084" y="7097"/>
                </a:cubicBezTo>
                <a:lnTo>
                  <a:pt x="7389" y="4793"/>
                </a:lnTo>
                <a:cubicBezTo>
                  <a:pt x="8469" y="3684"/>
                  <a:pt x="8455" y="1912"/>
                  <a:pt x="7374" y="818"/>
                </a:cubicBezTo>
                <a:cubicBezTo>
                  <a:pt x="6823" y="274"/>
                  <a:pt x="6101" y="0"/>
                  <a:pt x="53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7"/>
          <p:cNvSpPr/>
          <p:nvPr/>
        </p:nvSpPr>
        <p:spPr>
          <a:xfrm rot="10800000">
            <a:off x="10105506" y="5065911"/>
            <a:ext cx="281919" cy="281919"/>
          </a:xfrm>
          <a:custGeom>
            <a:avLst/>
            <a:gdLst/>
            <a:ahLst/>
            <a:cxnLst/>
            <a:rect l="l" t="t" r="r" b="b"/>
            <a:pathLst>
              <a:path w="5632" h="5632" extrusionOk="0">
                <a:moveTo>
                  <a:pt x="2824" y="0"/>
                </a:moveTo>
                <a:cubicBezTo>
                  <a:pt x="1268" y="0"/>
                  <a:pt x="1" y="1253"/>
                  <a:pt x="1" y="2823"/>
                </a:cubicBezTo>
                <a:cubicBezTo>
                  <a:pt x="1" y="4378"/>
                  <a:pt x="1268" y="5631"/>
                  <a:pt x="2824" y="5631"/>
                </a:cubicBezTo>
                <a:cubicBezTo>
                  <a:pt x="4379" y="5631"/>
                  <a:pt x="5632" y="4378"/>
                  <a:pt x="5632" y="2823"/>
                </a:cubicBezTo>
                <a:cubicBezTo>
                  <a:pt x="5632" y="1253"/>
                  <a:pt x="4379" y="0"/>
                  <a:pt x="28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7"/>
          <p:cNvSpPr/>
          <p:nvPr/>
        </p:nvSpPr>
        <p:spPr>
          <a:xfrm rot="10800000">
            <a:off x="5243958" y="2573163"/>
            <a:ext cx="780684" cy="765567"/>
          </a:xfrm>
          <a:custGeom>
            <a:avLst/>
            <a:gdLst/>
            <a:ahLst/>
            <a:cxnLst/>
            <a:rect l="l" t="t" r="r" b="b"/>
            <a:pathLst>
              <a:path w="15596" h="15294" extrusionOk="0">
                <a:moveTo>
                  <a:pt x="15067" y="1"/>
                </a:moveTo>
                <a:cubicBezTo>
                  <a:pt x="14981" y="1"/>
                  <a:pt x="14892" y="34"/>
                  <a:pt x="14811" y="115"/>
                </a:cubicBezTo>
                <a:lnTo>
                  <a:pt x="265" y="14661"/>
                </a:lnTo>
                <a:cubicBezTo>
                  <a:pt x="0" y="14926"/>
                  <a:pt x="244" y="15293"/>
                  <a:pt x="528" y="15293"/>
                </a:cubicBezTo>
                <a:cubicBezTo>
                  <a:pt x="614" y="15293"/>
                  <a:pt x="704" y="15260"/>
                  <a:pt x="784" y="15179"/>
                </a:cubicBezTo>
                <a:lnTo>
                  <a:pt x="15330" y="633"/>
                </a:lnTo>
                <a:cubicBezTo>
                  <a:pt x="15595" y="368"/>
                  <a:pt x="15351" y="1"/>
                  <a:pt x="150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7"/>
          <p:cNvSpPr/>
          <p:nvPr/>
        </p:nvSpPr>
        <p:spPr>
          <a:xfrm rot="10800000">
            <a:off x="5243970" y="1828642"/>
            <a:ext cx="2652461" cy="2574324"/>
          </a:xfrm>
          <a:custGeom>
            <a:avLst/>
            <a:gdLst/>
            <a:ahLst/>
            <a:cxnLst/>
            <a:rect l="l" t="t" r="r" b="b"/>
            <a:pathLst>
              <a:path w="27228" h="26425" extrusionOk="0">
                <a:moveTo>
                  <a:pt x="23632" y="1"/>
                </a:moveTo>
                <a:cubicBezTo>
                  <a:pt x="23576" y="1"/>
                  <a:pt x="23519" y="3"/>
                  <a:pt x="23461" y="8"/>
                </a:cubicBezTo>
                <a:lnTo>
                  <a:pt x="23432" y="8"/>
                </a:lnTo>
                <a:cubicBezTo>
                  <a:pt x="23015" y="37"/>
                  <a:pt x="22611" y="224"/>
                  <a:pt x="22323" y="527"/>
                </a:cubicBezTo>
                <a:lnTo>
                  <a:pt x="548" y="22504"/>
                </a:lnTo>
                <a:cubicBezTo>
                  <a:pt x="187" y="22864"/>
                  <a:pt x="0" y="23368"/>
                  <a:pt x="43" y="23873"/>
                </a:cubicBezTo>
                <a:cubicBezTo>
                  <a:pt x="129" y="24858"/>
                  <a:pt x="955" y="25469"/>
                  <a:pt x="1810" y="25469"/>
                </a:cubicBezTo>
                <a:cubicBezTo>
                  <a:pt x="2255" y="25469"/>
                  <a:pt x="2708" y="25303"/>
                  <a:pt x="3068" y="24938"/>
                </a:cubicBezTo>
                <a:lnTo>
                  <a:pt x="5444" y="22548"/>
                </a:lnTo>
                <a:cubicBezTo>
                  <a:pt x="5598" y="22394"/>
                  <a:pt x="5801" y="22318"/>
                  <a:pt x="6003" y="22318"/>
                </a:cubicBezTo>
                <a:cubicBezTo>
                  <a:pt x="6179" y="22318"/>
                  <a:pt x="6355" y="22376"/>
                  <a:pt x="6496" y="22490"/>
                </a:cubicBezTo>
                <a:cubicBezTo>
                  <a:pt x="6841" y="22778"/>
                  <a:pt x="6870" y="23296"/>
                  <a:pt x="6553" y="23613"/>
                </a:cubicBezTo>
                <a:lnTo>
                  <a:pt x="6193" y="23973"/>
                </a:lnTo>
                <a:cubicBezTo>
                  <a:pt x="5891" y="24276"/>
                  <a:pt x="5747" y="24679"/>
                  <a:pt x="5775" y="25111"/>
                </a:cubicBezTo>
                <a:cubicBezTo>
                  <a:pt x="5861" y="25918"/>
                  <a:pt x="6547" y="26425"/>
                  <a:pt x="7252" y="26425"/>
                </a:cubicBezTo>
                <a:cubicBezTo>
                  <a:pt x="7617" y="26425"/>
                  <a:pt x="7987" y="26289"/>
                  <a:pt x="8281" y="25990"/>
                </a:cubicBezTo>
                <a:lnTo>
                  <a:pt x="26327" y="7785"/>
                </a:lnTo>
                <a:cubicBezTo>
                  <a:pt x="27228" y="6871"/>
                  <a:pt x="26556" y="5344"/>
                  <a:pt x="25311" y="5344"/>
                </a:cubicBezTo>
                <a:cubicBezTo>
                  <a:pt x="25262" y="5344"/>
                  <a:pt x="25212" y="5347"/>
                  <a:pt x="25161" y="5351"/>
                </a:cubicBezTo>
                <a:lnTo>
                  <a:pt x="25132" y="5351"/>
                </a:lnTo>
                <a:cubicBezTo>
                  <a:pt x="24786" y="5380"/>
                  <a:pt x="24469" y="5524"/>
                  <a:pt x="24224" y="5769"/>
                </a:cubicBezTo>
                <a:lnTo>
                  <a:pt x="23288" y="6705"/>
                </a:lnTo>
                <a:cubicBezTo>
                  <a:pt x="23133" y="6861"/>
                  <a:pt x="22931" y="6941"/>
                  <a:pt x="22731" y="6941"/>
                </a:cubicBezTo>
                <a:cubicBezTo>
                  <a:pt x="22561" y="6941"/>
                  <a:pt x="22391" y="6882"/>
                  <a:pt x="22251" y="6763"/>
                </a:cubicBezTo>
                <a:cubicBezTo>
                  <a:pt x="21906" y="6475"/>
                  <a:pt x="21877" y="5971"/>
                  <a:pt x="22194" y="5654"/>
                </a:cubicBezTo>
                <a:lnTo>
                  <a:pt x="24873" y="2961"/>
                </a:lnTo>
                <a:cubicBezTo>
                  <a:pt x="25984" y="1836"/>
                  <a:pt x="25153" y="1"/>
                  <a:pt x="236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7"/>
          <p:cNvSpPr/>
          <p:nvPr/>
        </p:nvSpPr>
        <p:spPr>
          <a:xfrm rot="10800000">
            <a:off x="6365796" y="677074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7"/>
          <p:cNvSpPr/>
          <p:nvPr/>
        </p:nvSpPr>
        <p:spPr>
          <a:xfrm rot="10800000">
            <a:off x="8542061" y="612733"/>
            <a:ext cx="1058872" cy="938400"/>
          </a:xfrm>
          <a:custGeom>
            <a:avLst/>
            <a:gdLst/>
            <a:ahLst/>
            <a:cxnLst/>
            <a:rect l="l" t="t" r="r" b="b"/>
            <a:pathLst>
              <a:path w="11285" h="10000" extrusionOk="0">
                <a:moveTo>
                  <a:pt x="8388" y="0"/>
                </a:moveTo>
                <a:cubicBezTo>
                  <a:pt x="7775" y="0"/>
                  <a:pt x="7153" y="231"/>
                  <a:pt x="6664" y="720"/>
                </a:cubicBezTo>
                <a:cubicBezTo>
                  <a:pt x="6174" y="1195"/>
                  <a:pt x="5930" y="1872"/>
                  <a:pt x="5958" y="2563"/>
                </a:cubicBezTo>
                <a:cubicBezTo>
                  <a:pt x="5958" y="2650"/>
                  <a:pt x="5973" y="2751"/>
                  <a:pt x="5987" y="2837"/>
                </a:cubicBezTo>
                <a:cubicBezTo>
                  <a:pt x="6002" y="2866"/>
                  <a:pt x="6002" y="2895"/>
                  <a:pt x="6002" y="2924"/>
                </a:cubicBezTo>
                <a:cubicBezTo>
                  <a:pt x="6201" y="4132"/>
                  <a:pt x="5249" y="5194"/>
                  <a:pt x="4072" y="5194"/>
                </a:cubicBezTo>
                <a:cubicBezTo>
                  <a:pt x="3972" y="5194"/>
                  <a:pt x="3871" y="5186"/>
                  <a:pt x="3769" y="5170"/>
                </a:cubicBezTo>
                <a:lnTo>
                  <a:pt x="3668" y="5156"/>
                </a:lnTo>
                <a:cubicBezTo>
                  <a:pt x="3582" y="5141"/>
                  <a:pt x="3496" y="5127"/>
                  <a:pt x="3395" y="5127"/>
                </a:cubicBezTo>
                <a:cubicBezTo>
                  <a:pt x="3349" y="5125"/>
                  <a:pt x="3303" y="5123"/>
                  <a:pt x="3258" y="5123"/>
                </a:cubicBezTo>
                <a:cubicBezTo>
                  <a:pt x="1128" y="5123"/>
                  <a:pt x="0" y="7738"/>
                  <a:pt x="1551" y="9275"/>
                </a:cubicBezTo>
                <a:cubicBezTo>
                  <a:pt x="2052" y="9776"/>
                  <a:pt x="2665" y="9999"/>
                  <a:pt x="3264" y="9999"/>
                </a:cubicBezTo>
                <a:cubicBezTo>
                  <a:pt x="4558" y="9999"/>
                  <a:pt x="5792" y="8958"/>
                  <a:pt x="5713" y="7431"/>
                </a:cubicBezTo>
                <a:cubicBezTo>
                  <a:pt x="5699" y="7345"/>
                  <a:pt x="5699" y="7259"/>
                  <a:pt x="5685" y="7172"/>
                </a:cubicBezTo>
                <a:cubicBezTo>
                  <a:pt x="5685" y="7129"/>
                  <a:pt x="5656" y="7086"/>
                  <a:pt x="5656" y="7043"/>
                </a:cubicBezTo>
                <a:cubicBezTo>
                  <a:pt x="5470" y="5848"/>
                  <a:pt x="6421" y="4801"/>
                  <a:pt x="7585" y="4801"/>
                </a:cubicBezTo>
                <a:cubicBezTo>
                  <a:pt x="7685" y="4801"/>
                  <a:pt x="7786" y="4809"/>
                  <a:pt x="7888" y="4825"/>
                </a:cubicBezTo>
                <a:lnTo>
                  <a:pt x="8003" y="4839"/>
                </a:lnTo>
                <a:cubicBezTo>
                  <a:pt x="8090" y="4853"/>
                  <a:pt x="8176" y="4868"/>
                  <a:pt x="8263" y="4868"/>
                </a:cubicBezTo>
                <a:cubicBezTo>
                  <a:pt x="8311" y="4871"/>
                  <a:pt x="8359" y="4872"/>
                  <a:pt x="8407" y="4872"/>
                </a:cubicBezTo>
                <a:cubicBezTo>
                  <a:pt x="10089" y="4872"/>
                  <a:pt x="11284" y="3166"/>
                  <a:pt x="10668" y="1570"/>
                </a:cubicBezTo>
                <a:cubicBezTo>
                  <a:pt x="10282" y="560"/>
                  <a:pt x="9345" y="0"/>
                  <a:pt x="83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7"/>
          <p:cNvSpPr/>
          <p:nvPr/>
        </p:nvSpPr>
        <p:spPr>
          <a:xfrm>
            <a:off x="9436529" y="2362407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17"/>
          <p:cNvSpPr/>
          <p:nvPr/>
        </p:nvSpPr>
        <p:spPr>
          <a:xfrm rot="10800000">
            <a:off x="6547942" y="1754682"/>
            <a:ext cx="4120628" cy="3708045"/>
          </a:xfrm>
          <a:custGeom>
            <a:avLst/>
            <a:gdLst/>
            <a:ahLst/>
            <a:cxnLst/>
            <a:rect l="l" t="t" r="r" b="b"/>
            <a:pathLst>
              <a:path w="48867" h="44509" extrusionOk="0">
                <a:moveTo>
                  <a:pt x="40931" y="0"/>
                </a:moveTo>
                <a:cubicBezTo>
                  <a:pt x="40538" y="0"/>
                  <a:pt x="40146" y="148"/>
                  <a:pt x="39851" y="443"/>
                </a:cubicBezTo>
                <a:lnTo>
                  <a:pt x="29625" y="10668"/>
                </a:lnTo>
                <a:cubicBezTo>
                  <a:pt x="29481" y="10813"/>
                  <a:pt x="29294" y="10885"/>
                  <a:pt x="29107" y="10885"/>
                </a:cubicBezTo>
                <a:cubicBezTo>
                  <a:pt x="28919" y="10885"/>
                  <a:pt x="28732" y="10813"/>
                  <a:pt x="28588" y="10668"/>
                </a:cubicBezTo>
                <a:cubicBezTo>
                  <a:pt x="28300" y="10380"/>
                  <a:pt x="28300" y="9905"/>
                  <a:pt x="28588" y="9617"/>
                </a:cubicBezTo>
                <a:lnTo>
                  <a:pt x="29856" y="8350"/>
                </a:lnTo>
                <a:cubicBezTo>
                  <a:pt x="30331" y="7874"/>
                  <a:pt x="30360" y="7111"/>
                  <a:pt x="29913" y="6607"/>
                </a:cubicBezTo>
                <a:cubicBezTo>
                  <a:pt x="29679" y="6351"/>
                  <a:pt x="29357" y="6225"/>
                  <a:pt x="29033" y="6225"/>
                </a:cubicBezTo>
                <a:cubicBezTo>
                  <a:pt x="28719" y="6225"/>
                  <a:pt x="28405" y="6344"/>
                  <a:pt x="28170" y="6578"/>
                </a:cubicBezTo>
                <a:lnTo>
                  <a:pt x="504" y="34245"/>
                </a:lnTo>
                <a:cubicBezTo>
                  <a:pt x="29" y="34720"/>
                  <a:pt x="0" y="35469"/>
                  <a:pt x="447" y="35973"/>
                </a:cubicBezTo>
                <a:cubicBezTo>
                  <a:pt x="691" y="36240"/>
                  <a:pt x="1019" y="36373"/>
                  <a:pt x="1347" y="36373"/>
                </a:cubicBezTo>
                <a:cubicBezTo>
                  <a:pt x="1657" y="36373"/>
                  <a:pt x="1966" y="36254"/>
                  <a:pt x="2204" y="36016"/>
                </a:cubicBezTo>
                <a:lnTo>
                  <a:pt x="12847" y="25373"/>
                </a:lnTo>
                <a:cubicBezTo>
                  <a:pt x="13008" y="25208"/>
                  <a:pt x="13190" y="25139"/>
                  <a:pt x="13363" y="25139"/>
                </a:cubicBezTo>
                <a:cubicBezTo>
                  <a:pt x="13933" y="25139"/>
                  <a:pt x="14424" y="25880"/>
                  <a:pt x="13884" y="26410"/>
                </a:cubicBezTo>
                <a:lnTo>
                  <a:pt x="13308" y="26986"/>
                </a:lnTo>
                <a:cubicBezTo>
                  <a:pt x="12717" y="27591"/>
                  <a:pt x="12717" y="28556"/>
                  <a:pt x="13308" y="29146"/>
                </a:cubicBezTo>
                <a:cubicBezTo>
                  <a:pt x="13610" y="29442"/>
                  <a:pt x="14002" y="29589"/>
                  <a:pt x="14393" y="29589"/>
                </a:cubicBezTo>
                <a:cubicBezTo>
                  <a:pt x="14784" y="29589"/>
                  <a:pt x="15173" y="29442"/>
                  <a:pt x="15468" y="29146"/>
                </a:cubicBezTo>
                <a:lnTo>
                  <a:pt x="20120" y="24494"/>
                </a:lnTo>
                <a:cubicBezTo>
                  <a:pt x="20295" y="24332"/>
                  <a:pt x="20487" y="24263"/>
                  <a:pt x="20672" y="24263"/>
                </a:cubicBezTo>
                <a:cubicBezTo>
                  <a:pt x="21305" y="24263"/>
                  <a:pt x="21844" y="25073"/>
                  <a:pt x="21286" y="25675"/>
                </a:cubicBezTo>
                <a:lnTo>
                  <a:pt x="11234" y="35728"/>
                </a:lnTo>
                <a:cubicBezTo>
                  <a:pt x="10413" y="36535"/>
                  <a:pt x="10355" y="37845"/>
                  <a:pt x="11118" y="38709"/>
                </a:cubicBezTo>
                <a:cubicBezTo>
                  <a:pt x="11541" y="39169"/>
                  <a:pt x="12116" y="39399"/>
                  <a:pt x="12692" y="39399"/>
                </a:cubicBezTo>
                <a:cubicBezTo>
                  <a:pt x="13236" y="39399"/>
                  <a:pt x="13781" y="39194"/>
                  <a:pt x="14201" y="38781"/>
                </a:cubicBezTo>
                <a:lnTo>
                  <a:pt x="28891" y="24091"/>
                </a:lnTo>
                <a:cubicBezTo>
                  <a:pt x="29061" y="23921"/>
                  <a:pt x="29251" y="23850"/>
                  <a:pt x="29433" y="23850"/>
                </a:cubicBezTo>
                <a:cubicBezTo>
                  <a:pt x="30040" y="23850"/>
                  <a:pt x="30564" y="24636"/>
                  <a:pt x="30000" y="25200"/>
                </a:cubicBezTo>
                <a:lnTo>
                  <a:pt x="27695" y="27519"/>
                </a:lnTo>
                <a:cubicBezTo>
                  <a:pt x="26673" y="28556"/>
                  <a:pt x="26673" y="30226"/>
                  <a:pt x="27695" y="31249"/>
                </a:cubicBezTo>
                <a:cubicBezTo>
                  <a:pt x="28216" y="31769"/>
                  <a:pt x="28895" y="32029"/>
                  <a:pt x="29575" y="32029"/>
                </a:cubicBezTo>
                <a:cubicBezTo>
                  <a:pt x="30249" y="32029"/>
                  <a:pt x="30923" y="31773"/>
                  <a:pt x="31440" y="31263"/>
                </a:cubicBezTo>
                <a:lnTo>
                  <a:pt x="34536" y="28181"/>
                </a:lnTo>
                <a:cubicBezTo>
                  <a:pt x="34633" y="28088"/>
                  <a:pt x="34739" y="28049"/>
                  <a:pt x="34841" y="28049"/>
                </a:cubicBezTo>
                <a:cubicBezTo>
                  <a:pt x="35181" y="28049"/>
                  <a:pt x="35469" y="28483"/>
                  <a:pt x="35170" y="28815"/>
                </a:cubicBezTo>
                <a:lnTo>
                  <a:pt x="22035" y="41935"/>
                </a:lnTo>
                <a:cubicBezTo>
                  <a:pt x="21474" y="42540"/>
                  <a:pt x="21488" y="43476"/>
                  <a:pt x="22064" y="44067"/>
                </a:cubicBezTo>
                <a:cubicBezTo>
                  <a:pt x="22365" y="44360"/>
                  <a:pt x="22755" y="44508"/>
                  <a:pt x="23146" y="44508"/>
                </a:cubicBezTo>
                <a:cubicBezTo>
                  <a:pt x="23522" y="44508"/>
                  <a:pt x="23899" y="44371"/>
                  <a:pt x="24196" y="44096"/>
                </a:cubicBezTo>
                <a:lnTo>
                  <a:pt x="46346" y="21945"/>
                </a:lnTo>
                <a:cubicBezTo>
                  <a:pt x="46879" y="21340"/>
                  <a:pt x="46864" y="20419"/>
                  <a:pt x="46288" y="19843"/>
                </a:cubicBezTo>
                <a:cubicBezTo>
                  <a:pt x="45989" y="19551"/>
                  <a:pt x="45596" y="19403"/>
                  <a:pt x="45203" y="19403"/>
                </a:cubicBezTo>
                <a:cubicBezTo>
                  <a:pt x="44840" y="19403"/>
                  <a:pt x="44476" y="19529"/>
                  <a:pt x="44186" y="19785"/>
                </a:cubicBezTo>
                <a:lnTo>
                  <a:pt x="43005" y="20966"/>
                </a:lnTo>
                <a:cubicBezTo>
                  <a:pt x="42906" y="21071"/>
                  <a:pt x="42795" y="21115"/>
                  <a:pt x="42687" y="21115"/>
                </a:cubicBezTo>
                <a:cubicBezTo>
                  <a:pt x="42337" y="21115"/>
                  <a:pt x="42029" y="20652"/>
                  <a:pt x="42371" y="20332"/>
                </a:cubicBezTo>
                <a:lnTo>
                  <a:pt x="47786" y="14917"/>
                </a:lnTo>
                <a:cubicBezTo>
                  <a:pt x="48837" y="13866"/>
                  <a:pt x="48866" y="12109"/>
                  <a:pt x="47800" y="11086"/>
                </a:cubicBezTo>
                <a:cubicBezTo>
                  <a:pt x="47287" y="10587"/>
                  <a:pt x="46623" y="10339"/>
                  <a:pt x="45959" y="10339"/>
                </a:cubicBezTo>
                <a:cubicBezTo>
                  <a:pt x="45280" y="10339"/>
                  <a:pt x="44601" y="10598"/>
                  <a:pt x="44085" y="11115"/>
                </a:cubicBezTo>
                <a:lnTo>
                  <a:pt x="36380" y="18820"/>
                </a:lnTo>
                <a:cubicBezTo>
                  <a:pt x="36205" y="19012"/>
                  <a:pt x="36006" y="19091"/>
                  <a:pt x="35814" y="19091"/>
                </a:cubicBezTo>
                <a:cubicBezTo>
                  <a:pt x="35196" y="19091"/>
                  <a:pt x="34656" y="18271"/>
                  <a:pt x="35271" y="17711"/>
                </a:cubicBezTo>
                <a:lnTo>
                  <a:pt x="35602" y="17380"/>
                </a:lnTo>
                <a:cubicBezTo>
                  <a:pt x="36423" y="16573"/>
                  <a:pt x="36480" y="15263"/>
                  <a:pt x="35717" y="14399"/>
                </a:cubicBezTo>
                <a:cubicBezTo>
                  <a:pt x="35293" y="13938"/>
                  <a:pt x="34712" y="13703"/>
                  <a:pt x="34132" y="13703"/>
                </a:cubicBezTo>
                <a:cubicBezTo>
                  <a:pt x="33588" y="13703"/>
                  <a:pt x="33046" y="13909"/>
                  <a:pt x="32635" y="14327"/>
                </a:cubicBezTo>
                <a:lnTo>
                  <a:pt x="28718" y="18244"/>
                </a:lnTo>
                <a:cubicBezTo>
                  <a:pt x="28538" y="18408"/>
                  <a:pt x="28341" y="18477"/>
                  <a:pt x="28154" y="18477"/>
                </a:cubicBezTo>
                <a:cubicBezTo>
                  <a:pt x="27516" y="18477"/>
                  <a:pt x="26980" y="17678"/>
                  <a:pt x="27537" y="17077"/>
                </a:cubicBezTo>
                <a:lnTo>
                  <a:pt x="42011" y="2603"/>
                </a:lnTo>
                <a:cubicBezTo>
                  <a:pt x="42601" y="2013"/>
                  <a:pt x="42601" y="1048"/>
                  <a:pt x="42011" y="443"/>
                </a:cubicBezTo>
                <a:cubicBezTo>
                  <a:pt x="41716" y="148"/>
                  <a:pt x="41323" y="0"/>
                  <a:pt x="409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17"/>
          <p:cNvSpPr/>
          <p:nvPr/>
        </p:nvSpPr>
        <p:spPr>
          <a:xfrm rot="10800000">
            <a:off x="6024650" y="5268274"/>
            <a:ext cx="606116" cy="594333"/>
          </a:xfrm>
          <a:custGeom>
            <a:avLst/>
            <a:gdLst/>
            <a:ahLst/>
            <a:cxnLst/>
            <a:rect l="l" t="t" r="r" b="b"/>
            <a:pathLst>
              <a:path w="7188" h="7134" extrusionOk="0">
                <a:moveTo>
                  <a:pt x="6899" y="1"/>
                </a:moveTo>
                <a:cubicBezTo>
                  <a:pt x="6831" y="1"/>
                  <a:pt x="6763" y="29"/>
                  <a:pt x="6712" y="87"/>
                </a:cubicBezTo>
                <a:lnTo>
                  <a:pt x="102" y="6683"/>
                </a:lnTo>
                <a:cubicBezTo>
                  <a:pt x="1" y="6784"/>
                  <a:pt x="1" y="6957"/>
                  <a:pt x="102" y="7058"/>
                </a:cubicBezTo>
                <a:cubicBezTo>
                  <a:pt x="159" y="7108"/>
                  <a:pt x="231" y="7133"/>
                  <a:pt x="302" y="7133"/>
                </a:cubicBezTo>
                <a:cubicBezTo>
                  <a:pt x="372" y="7133"/>
                  <a:pt x="440" y="7108"/>
                  <a:pt x="491" y="7058"/>
                </a:cubicBezTo>
                <a:lnTo>
                  <a:pt x="7087" y="462"/>
                </a:lnTo>
                <a:cubicBezTo>
                  <a:pt x="7187" y="361"/>
                  <a:pt x="7187" y="188"/>
                  <a:pt x="7087" y="87"/>
                </a:cubicBezTo>
                <a:cubicBezTo>
                  <a:pt x="7036" y="29"/>
                  <a:pt x="6968" y="1"/>
                  <a:pt x="689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17"/>
          <p:cNvSpPr/>
          <p:nvPr/>
        </p:nvSpPr>
        <p:spPr>
          <a:xfrm rot="10800000">
            <a:off x="8733392" y="2220271"/>
            <a:ext cx="276328" cy="197695"/>
          </a:xfrm>
          <a:custGeom>
            <a:avLst/>
            <a:gdLst/>
            <a:ahLst/>
            <a:cxnLst/>
            <a:rect l="l" t="t" r="r" b="b"/>
            <a:pathLst>
              <a:path w="3277" h="2373" extrusionOk="0">
                <a:moveTo>
                  <a:pt x="1657" y="1"/>
                </a:moveTo>
                <a:cubicBezTo>
                  <a:pt x="360" y="1"/>
                  <a:pt x="0" y="1787"/>
                  <a:pt x="1196" y="2277"/>
                </a:cubicBezTo>
                <a:cubicBezTo>
                  <a:pt x="1357" y="2343"/>
                  <a:pt x="1515" y="2372"/>
                  <a:pt x="1665" y="2372"/>
                </a:cubicBezTo>
                <a:cubicBezTo>
                  <a:pt x="2628" y="2372"/>
                  <a:pt x="3277" y="1144"/>
                  <a:pt x="2492" y="347"/>
                </a:cubicBezTo>
                <a:cubicBezTo>
                  <a:pt x="2261" y="131"/>
                  <a:pt x="1959" y="1"/>
                  <a:pt x="1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7"/>
          <p:cNvSpPr/>
          <p:nvPr/>
        </p:nvSpPr>
        <p:spPr>
          <a:xfrm rot="10800000">
            <a:off x="8543080" y="2408298"/>
            <a:ext cx="276833" cy="196861"/>
          </a:xfrm>
          <a:custGeom>
            <a:avLst/>
            <a:gdLst/>
            <a:ahLst/>
            <a:cxnLst/>
            <a:rect l="l" t="t" r="r" b="b"/>
            <a:pathLst>
              <a:path w="3283" h="2363" extrusionOk="0">
                <a:moveTo>
                  <a:pt x="1700" y="0"/>
                </a:moveTo>
                <a:cubicBezTo>
                  <a:pt x="1684" y="0"/>
                  <a:pt x="1668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ubicBezTo>
                  <a:pt x="353" y="1"/>
                  <a:pt x="1" y="1775"/>
                  <a:pt x="1191" y="2262"/>
                </a:cubicBezTo>
                <a:cubicBezTo>
                  <a:pt x="1355" y="2332"/>
                  <a:pt x="1516" y="2363"/>
                  <a:pt x="1669" y="2363"/>
                </a:cubicBezTo>
                <a:cubicBezTo>
                  <a:pt x="2631" y="2363"/>
                  <a:pt x="3283" y="1130"/>
                  <a:pt x="2488" y="347"/>
                </a:cubicBezTo>
                <a:cubicBezTo>
                  <a:pt x="2269" y="128"/>
                  <a:pt x="1998" y="0"/>
                  <a:pt x="17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7"/>
          <p:cNvSpPr/>
          <p:nvPr/>
        </p:nvSpPr>
        <p:spPr>
          <a:xfrm rot="10800000">
            <a:off x="8352682" y="2595409"/>
            <a:ext cx="275991" cy="198028"/>
          </a:xfrm>
          <a:custGeom>
            <a:avLst/>
            <a:gdLst/>
            <a:ahLst/>
            <a:cxnLst/>
            <a:rect l="l" t="t" r="r" b="b"/>
            <a:pathLst>
              <a:path w="3273" h="2377" extrusionOk="0">
                <a:moveTo>
                  <a:pt x="1601" y="1"/>
                </a:moveTo>
                <a:cubicBezTo>
                  <a:pt x="642" y="1"/>
                  <a:pt x="0" y="1236"/>
                  <a:pt x="796" y="2031"/>
                </a:cubicBezTo>
                <a:cubicBezTo>
                  <a:pt x="1012" y="2247"/>
                  <a:pt x="1314" y="2376"/>
                  <a:pt x="1631" y="2376"/>
                </a:cubicBezTo>
                <a:cubicBezTo>
                  <a:pt x="2927" y="2376"/>
                  <a:pt x="3273" y="591"/>
                  <a:pt x="2077" y="101"/>
                </a:cubicBezTo>
                <a:cubicBezTo>
                  <a:pt x="1913" y="32"/>
                  <a:pt x="1753" y="1"/>
                  <a:pt x="16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7"/>
          <p:cNvSpPr/>
          <p:nvPr/>
        </p:nvSpPr>
        <p:spPr>
          <a:xfrm rot="10800000">
            <a:off x="10233722" y="2230103"/>
            <a:ext cx="146553" cy="115551"/>
          </a:xfrm>
          <a:custGeom>
            <a:avLst/>
            <a:gdLst/>
            <a:ahLst/>
            <a:cxnLst/>
            <a:rect l="l" t="t" r="r" b="b"/>
            <a:pathLst>
              <a:path w="1738" h="1387" extrusionOk="0">
                <a:moveTo>
                  <a:pt x="993" y="0"/>
                </a:moveTo>
                <a:cubicBezTo>
                  <a:pt x="455" y="0"/>
                  <a:pt x="0" y="694"/>
                  <a:pt x="498" y="1192"/>
                </a:cubicBezTo>
                <a:cubicBezTo>
                  <a:pt x="635" y="1322"/>
                  <a:pt x="808" y="1387"/>
                  <a:pt x="983" y="1387"/>
                </a:cubicBezTo>
                <a:cubicBezTo>
                  <a:pt x="1157" y="1387"/>
                  <a:pt x="1334" y="1322"/>
                  <a:pt x="1478" y="1192"/>
                </a:cubicBezTo>
                <a:cubicBezTo>
                  <a:pt x="1737" y="933"/>
                  <a:pt x="1737" y="487"/>
                  <a:pt x="1478" y="213"/>
                </a:cubicBezTo>
                <a:cubicBezTo>
                  <a:pt x="1325" y="63"/>
                  <a:pt x="1155" y="0"/>
                  <a:pt x="9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17"/>
          <p:cNvSpPr/>
          <p:nvPr/>
        </p:nvSpPr>
        <p:spPr>
          <a:xfrm rot="10800000">
            <a:off x="10009091" y="2436457"/>
            <a:ext cx="156757" cy="114635"/>
          </a:xfrm>
          <a:custGeom>
            <a:avLst/>
            <a:gdLst/>
            <a:ahLst/>
            <a:cxnLst/>
            <a:rect l="l" t="t" r="r" b="b"/>
            <a:pathLst>
              <a:path w="1859" h="1376" extrusionOk="0">
                <a:moveTo>
                  <a:pt x="922" y="0"/>
                </a:moveTo>
                <a:cubicBezTo>
                  <a:pt x="317" y="0"/>
                  <a:pt x="1" y="735"/>
                  <a:pt x="447" y="1181"/>
                </a:cubicBezTo>
                <a:cubicBezTo>
                  <a:pt x="577" y="1311"/>
                  <a:pt x="749" y="1376"/>
                  <a:pt x="924" y="1376"/>
                </a:cubicBezTo>
                <a:cubicBezTo>
                  <a:pt x="1099" y="1376"/>
                  <a:pt x="1275" y="1311"/>
                  <a:pt x="1412" y="1181"/>
                </a:cubicBezTo>
                <a:cubicBezTo>
                  <a:pt x="1858" y="735"/>
                  <a:pt x="1542" y="0"/>
                  <a:pt x="92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17"/>
          <p:cNvSpPr/>
          <p:nvPr/>
        </p:nvSpPr>
        <p:spPr>
          <a:xfrm rot="10800000">
            <a:off x="9800227" y="2643063"/>
            <a:ext cx="155492" cy="115635"/>
          </a:xfrm>
          <a:custGeom>
            <a:avLst/>
            <a:gdLst/>
            <a:ahLst/>
            <a:cxnLst/>
            <a:rect l="l" t="t" r="r" b="b"/>
            <a:pathLst>
              <a:path w="1844" h="1388" extrusionOk="0">
                <a:moveTo>
                  <a:pt x="922" y="1"/>
                </a:moveTo>
                <a:cubicBezTo>
                  <a:pt x="303" y="1"/>
                  <a:pt x="0" y="750"/>
                  <a:pt x="432" y="1182"/>
                </a:cubicBezTo>
                <a:cubicBezTo>
                  <a:pt x="569" y="1319"/>
                  <a:pt x="745" y="1387"/>
                  <a:pt x="922" y="1387"/>
                </a:cubicBezTo>
                <a:cubicBezTo>
                  <a:pt x="1098" y="1387"/>
                  <a:pt x="1275" y="1319"/>
                  <a:pt x="1412" y="1182"/>
                </a:cubicBezTo>
                <a:cubicBezTo>
                  <a:pt x="1844" y="750"/>
                  <a:pt x="1541" y="1"/>
                  <a:pt x="9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17"/>
          <p:cNvSpPr/>
          <p:nvPr/>
        </p:nvSpPr>
        <p:spPr>
          <a:xfrm rot="10800000">
            <a:off x="9609577" y="2851584"/>
            <a:ext cx="116619" cy="111968"/>
          </a:xfrm>
          <a:custGeom>
            <a:avLst/>
            <a:gdLst/>
            <a:ahLst/>
            <a:cxnLst/>
            <a:rect l="l" t="t" r="r" b="b"/>
            <a:pathLst>
              <a:path w="1383" h="1344" extrusionOk="0">
                <a:moveTo>
                  <a:pt x="686" y="1"/>
                </a:moveTo>
                <a:cubicBezTo>
                  <a:pt x="353" y="1"/>
                  <a:pt x="22" y="220"/>
                  <a:pt x="0" y="660"/>
                </a:cubicBezTo>
                <a:cubicBezTo>
                  <a:pt x="0" y="847"/>
                  <a:pt x="72" y="1020"/>
                  <a:pt x="202" y="1149"/>
                </a:cubicBezTo>
                <a:cubicBezTo>
                  <a:pt x="339" y="1279"/>
                  <a:pt x="511" y="1344"/>
                  <a:pt x="686" y="1344"/>
                </a:cubicBezTo>
                <a:cubicBezTo>
                  <a:pt x="861" y="1344"/>
                  <a:pt x="1037" y="1279"/>
                  <a:pt x="1181" y="1149"/>
                </a:cubicBezTo>
                <a:cubicBezTo>
                  <a:pt x="1296" y="1020"/>
                  <a:pt x="1368" y="847"/>
                  <a:pt x="1383" y="660"/>
                </a:cubicBezTo>
                <a:cubicBezTo>
                  <a:pt x="1354" y="220"/>
                  <a:pt x="1019" y="1"/>
                  <a:pt x="6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17"/>
          <p:cNvSpPr/>
          <p:nvPr/>
        </p:nvSpPr>
        <p:spPr>
          <a:xfrm rot="10800000">
            <a:off x="7101866" y="4680957"/>
            <a:ext cx="127581" cy="113801"/>
          </a:xfrm>
          <a:custGeom>
            <a:avLst/>
            <a:gdLst/>
            <a:ahLst/>
            <a:cxnLst/>
            <a:rect l="l" t="t" r="r" b="b"/>
            <a:pathLst>
              <a:path w="1513" h="1366" extrusionOk="0">
                <a:moveTo>
                  <a:pt x="764" y="1"/>
                </a:moveTo>
                <a:cubicBezTo>
                  <a:pt x="577" y="1"/>
                  <a:pt x="404" y="73"/>
                  <a:pt x="274" y="202"/>
                </a:cubicBezTo>
                <a:cubicBezTo>
                  <a:pt x="1" y="461"/>
                  <a:pt x="1" y="908"/>
                  <a:pt x="274" y="1181"/>
                </a:cubicBezTo>
                <a:cubicBezTo>
                  <a:pt x="411" y="1304"/>
                  <a:pt x="588" y="1365"/>
                  <a:pt x="764" y="1365"/>
                </a:cubicBezTo>
                <a:cubicBezTo>
                  <a:pt x="940" y="1365"/>
                  <a:pt x="1117" y="1304"/>
                  <a:pt x="1254" y="1181"/>
                </a:cubicBezTo>
                <a:cubicBezTo>
                  <a:pt x="1513" y="908"/>
                  <a:pt x="1513" y="476"/>
                  <a:pt x="1254" y="202"/>
                </a:cubicBezTo>
                <a:cubicBezTo>
                  <a:pt x="1124" y="73"/>
                  <a:pt x="951" y="1"/>
                  <a:pt x="7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17"/>
          <p:cNvSpPr/>
          <p:nvPr/>
        </p:nvSpPr>
        <p:spPr>
          <a:xfrm rot="10800000">
            <a:off x="6877148" y="4887646"/>
            <a:ext cx="156757" cy="114717"/>
          </a:xfrm>
          <a:custGeom>
            <a:avLst/>
            <a:gdLst/>
            <a:ahLst/>
            <a:cxnLst/>
            <a:rect l="l" t="t" r="r" b="b"/>
            <a:pathLst>
              <a:path w="1859" h="1377" extrusionOk="0">
                <a:moveTo>
                  <a:pt x="937" y="1"/>
                </a:moveTo>
                <a:cubicBezTo>
                  <a:pt x="317" y="1"/>
                  <a:pt x="0" y="750"/>
                  <a:pt x="447" y="1182"/>
                </a:cubicBezTo>
                <a:cubicBezTo>
                  <a:pt x="584" y="1312"/>
                  <a:pt x="760" y="1376"/>
                  <a:pt x="937" y="1376"/>
                </a:cubicBezTo>
                <a:cubicBezTo>
                  <a:pt x="1113" y="1376"/>
                  <a:pt x="1289" y="1312"/>
                  <a:pt x="1426" y="1182"/>
                </a:cubicBezTo>
                <a:cubicBezTo>
                  <a:pt x="1858" y="750"/>
                  <a:pt x="1541" y="1"/>
                  <a:pt x="9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17"/>
          <p:cNvSpPr/>
          <p:nvPr/>
        </p:nvSpPr>
        <p:spPr>
          <a:xfrm rot="10800000">
            <a:off x="6665839" y="5093500"/>
            <a:ext cx="161648" cy="116384"/>
          </a:xfrm>
          <a:custGeom>
            <a:avLst/>
            <a:gdLst/>
            <a:ahLst/>
            <a:cxnLst/>
            <a:rect l="l" t="t" r="r" b="b"/>
            <a:pathLst>
              <a:path w="1917" h="1397" extrusionOk="0">
                <a:moveTo>
                  <a:pt x="966" y="0"/>
                </a:moveTo>
                <a:cubicBezTo>
                  <a:pt x="217" y="0"/>
                  <a:pt x="1" y="1037"/>
                  <a:pt x="706" y="1340"/>
                </a:cubicBezTo>
                <a:cubicBezTo>
                  <a:pt x="800" y="1379"/>
                  <a:pt x="892" y="1396"/>
                  <a:pt x="979" y="1396"/>
                </a:cubicBezTo>
                <a:cubicBezTo>
                  <a:pt x="1537" y="1396"/>
                  <a:pt x="1916" y="677"/>
                  <a:pt x="1455" y="216"/>
                </a:cubicBezTo>
                <a:cubicBezTo>
                  <a:pt x="1326" y="72"/>
                  <a:pt x="1153" y="0"/>
                  <a:pt x="9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7"/>
          <p:cNvSpPr/>
          <p:nvPr/>
        </p:nvSpPr>
        <p:spPr>
          <a:xfrm rot="10800000">
            <a:off x="7298582" y="4295567"/>
            <a:ext cx="340076" cy="335989"/>
          </a:xfrm>
          <a:custGeom>
            <a:avLst/>
            <a:gdLst/>
            <a:ahLst/>
            <a:cxnLst/>
            <a:rect l="l" t="t" r="r" b="b"/>
            <a:pathLst>
              <a:path w="4033" h="4033" extrusionOk="0">
                <a:moveTo>
                  <a:pt x="2016" y="0"/>
                </a:moveTo>
                <a:cubicBezTo>
                  <a:pt x="893" y="0"/>
                  <a:pt x="0" y="893"/>
                  <a:pt x="0" y="2016"/>
                </a:cubicBezTo>
                <a:cubicBezTo>
                  <a:pt x="0" y="3125"/>
                  <a:pt x="893" y="4033"/>
                  <a:pt x="2016" y="4033"/>
                </a:cubicBezTo>
                <a:cubicBezTo>
                  <a:pt x="3125" y="4033"/>
                  <a:pt x="4033" y="3125"/>
                  <a:pt x="4033" y="2016"/>
                </a:cubicBezTo>
                <a:cubicBezTo>
                  <a:pt x="4033" y="893"/>
                  <a:pt x="3125" y="0"/>
                  <a:pt x="20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7"/>
          <p:cNvSpPr/>
          <p:nvPr/>
        </p:nvSpPr>
        <p:spPr>
          <a:xfrm rot="10800000">
            <a:off x="9795327" y="1653851"/>
            <a:ext cx="527189" cy="486780"/>
          </a:xfrm>
          <a:custGeom>
            <a:avLst/>
            <a:gdLst/>
            <a:ahLst/>
            <a:cxnLst/>
            <a:rect l="l" t="t" r="r" b="b"/>
            <a:pathLst>
              <a:path w="6252" h="5843" extrusionOk="0">
                <a:moveTo>
                  <a:pt x="3966" y="1"/>
                </a:moveTo>
                <a:cubicBezTo>
                  <a:pt x="3446" y="1"/>
                  <a:pt x="2926" y="191"/>
                  <a:pt x="2521" y="575"/>
                </a:cubicBezTo>
                <a:lnTo>
                  <a:pt x="822" y="2289"/>
                </a:lnTo>
                <a:cubicBezTo>
                  <a:pt x="1" y="3095"/>
                  <a:pt x="1" y="4420"/>
                  <a:pt x="822" y="5227"/>
                </a:cubicBezTo>
                <a:cubicBezTo>
                  <a:pt x="1225" y="5637"/>
                  <a:pt x="1758" y="5843"/>
                  <a:pt x="2291" y="5843"/>
                </a:cubicBezTo>
                <a:cubicBezTo>
                  <a:pt x="2823" y="5843"/>
                  <a:pt x="3356" y="5637"/>
                  <a:pt x="3760" y="5227"/>
                </a:cubicBezTo>
                <a:lnTo>
                  <a:pt x="5473" y="3527"/>
                </a:lnTo>
                <a:cubicBezTo>
                  <a:pt x="6251" y="2706"/>
                  <a:pt x="6237" y="1410"/>
                  <a:pt x="5445" y="604"/>
                </a:cubicBezTo>
                <a:cubicBezTo>
                  <a:pt x="5036" y="202"/>
                  <a:pt x="4501" y="1"/>
                  <a:pt x="39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7"/>
          <p:cNvSpPr/>
          <p:nvPr/>
        </p:nvSpPr>
        <p:spPr>
          <a:xfrm rot="10800000">
            <a:off x="6241009" y="2753397"/>
            <a:ext cx="964153" cy="939487"/>
          </a:xfrm>
          <a:custGeom>
            <a:avLst/>
            <a:gdLst/>
            <a:ahLst/>
            <a:cxnLst/>
            <a:rect l="l" t="t" r="r" b="b"/>
            <a:pathLst>
              <a:path w="11434" h="11277" extrusionOk="0">
                <a:moveTo>
                  <a:pt x="11038" y="1"/>
                </a:moveTo>
                <a:cubicBezTo>
                  <a:pt x="10973" y="1"/>
                  <a:pt x="10906" y="26"/>
                  <a:pt x="10845" y="86"/>
                </a:cubicBezTo>
                <a:lnTo>
                  <a:pt x="116" y="10816"/>
                </a:lnTo>
                <a:cubicBezTo>
                  <a:pt x="1" y="10931"/>
                  <a:pt x="1" y="11089"/>
                  <a:pt x="116" y="11205"/>
                </a:cubicBezTo>
                <a:cubicBezTo>
                  <a:pt x="159" y="11248"/>
                  <a:pt x="231" y="11277"/>
                  <a:pt x="303" y="11277"/>
                </a:cubicBezTo>
                <a:cubicBezTo>
                  <a:pt x="375" y="11277"/>
                  <a:pt x="447" y="11248"/>
                  <a:pt x="490" y="11205"/>
                </a:cubicBezTo>
                <a:lnTo>
                  <a:pt x="11234" y="461"/>
                </a:lnTo>
                <a:cubicBezTo>
                  <a:pt x="11433" y="273"/>
                  <a:pt x="11251" y="1"/>
                  <a:pt x="11038" y="1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7"/>
          <p:cNvSpPr/>
          <p:nvPr/>
        </p:nvSpPr>
        <p:spPr>
          <a:xfrm rot="10800000">
            <a:off x="6703528" y="5572189"/>
            <a:ext cx="268485" cy="264009"/>
          </a:xfrm>
          <a:custGeom>
            <a:avLst/>
            <a:gdLst/>
            <a:ahLst/>
            <a:cxnLst/>
            <a:rect l="l" t="t" r="r" b="b"/>
            <a:pathLst>
              <a:path w="3184" h="3169" extrusionOk="0">
                <a:moveTo>
                  <a:pt x="1585" y="1"/>
                </a:moveTo>
                <a:cubicBezTo>
                  <a:pt x="721" y="1"/>
                  <a:pt x="1" y="706"/>
                  <a:pt x="1" y="1585"/>
                </a:cubicBezTo>
                <a:cubicBezTo>
                  <a:pt x="1" y="2463"/>
                  <a:pt x="721" y="3169"/>
                  <a:pt x="1585" y="3169"/>
                </a:cubicBezTo>
                <a:cubicBezTo>
                  <a:pt x="2464" y="3169"/>
                  <a:pt x="3184" y="2463"/>
                  <a:pt x="3184" y="1585"/>
                </a:cubicBezTo>
                <a:cubicBezTo>
                  <a:pt x="3184" y="706"/>
                  <a:pt x="2464" y="1"/>
                  <a:pt x="15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17"/>
          <p:cNvSpPr/>
          <p:nvPr/>
        </p:nvSpPr>
        <p:spPr>
          <a:xfrm rot="10800000">
            <a:off x="6509170" y="5857689"/>
            <a:ext cx="198076" cy="146459"/>
          </a:xfrm>
          <a:custGeom>
            <a:avLst/>
            <a:gdLst/>
            <a:ahLst/>
            <a:cxnLst/>
            <a:rect l="l" t="t" r="r" b="b"/>
            <a:pathLst>
              <a:path w="2349" h="1758" extrusionOk="0">
                <a:moveTo>
                  <a:pt x="1182" y="0"/>
                </a:moveTo>
                <a:cubicBezTo>
                  <a:pt x="389" y="0"/>
                  <a:pt x="1" y="951"/>
                  <a:pt x="562" y="1498"/>
                </a:cubicBezTo>
                <a:cubicBezTo>
                  <a:pt x="728" y="1671"/>
                  <a:pt x="951" y="1757"/>
                  <a:pt x="1176" y="1757"/>
                </a:cubicBezTo>
                <a:cubicBezTo>
                  <a:pt x="1401" y="1757"/>
                  <a:pt x="1628" y="1671"/>
                  <a:pt x="1801" y="1498"/>
                </a:cubicBezTo>
                <a:cubicBezTo>
                  <a:pt x="2348" y="951"/>
                  <a:pt x="1959" y="0"/>
                  <a:pt x="11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17"/>
          <p:cNvSpPr/>
          <p:nvPr/>
        </p:nvSpPr>
        <p:spPr>
          <a:xfrm rot="10800000">
            <a:off x="7092923" y="3840873"/>
            <a:ext cx="276159" cy="198028"/>
          </a:xfrm>
          <a:custGeom>
            <a:avLst/>
            <a:gdLst/>
            <a:ahLst/>
            <a:cxnLst/>
            <a:rect l="l" t="t" r="r" b="b"/>
            <a:pathLst>
              <a:path w="3275" h="2377" extrusionOk="0">
                <a:moveTo>
                  <a:pt x="1657" y="1"/>
                </a:moveTo>
                <a:cubicBezTo>
                  <a:pt x="346" y="1"/>
                  <a:pt x="0" y="1787"/>
                  <a:pt x="1196" y="2276"/>
                </a:cubicBezTo>
                <a:cubicBezTo>
                  <a:pt x="1360" y="2345"/>
                  <a:pt x="1520" y="2377"/>
                  <a:pt x="1673" y="2377"/>
                </a:cubicBezTo>
                <a:cubicBezTo>
                  <a:pt x="2632" y="2377"/>
                  <a:pt x="3275" y="1142"/>
                  <a:pt x="2492" y="346"/>
                </a:cubicBezTo>
                <a:cubicBezTo>
                  <a:pt x="2262" y="116"/>
                  <a:pt x="1959" y="1"/>
                  <a:pt x="1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17"/>
          <p:cNvSpPr/>
          <p:nvPr/>
        </p:nvSpPr>
        <p:spPr>
          <a:xfrm rot="10800000">
            <a:off x="6903200" y="4028482"/>
            <a:ext cx="276075" cy="197611"/>
          </a:xfrm>
          <a:custGeom>
            <a:avLst/>
            <a:gdLst/>
            <a:ahLst/>
            <a:cxnLst/>
            <a:rect l="l" t="t" r="r" b="b"/>
            <a:pathLst>
              <a:path w="3274" h="2372" extrusionOk="0">
                <a:moveTo>
                  <a:pt x="1637" y="1"/>
                </a:moveTo>
                <a:cubicBezTo>
                  <a:pt x="353" y="1"/>
                  <a:pt x="1" y="1775"/>
                  <a:pt x="1192" y="2277"/>
                </a:cubicBezTo>
                <a:cubicBezTo>
                  <a:pt x="1352" y="2342"/>
                  <a:pt x="1508" y="2372"/>
                  <a:pt x="1658" y="2372"/>
                </a:cubicBezTo>
                <a:cubicBezTo>
                  <a:pt x="2623" y="2372"/>
                  <a:pt x="3273" y="1132"/>
                  <a:pt x="2488" y="347"/>
                </a:cubicBezTo>
                <a:cubicBezTo>
                  <a:pt x="2257" y="116"/>
                  <a:pt x="1955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17"/>
          <p:cNvSpPr/>
          <p:nvPr/>
        </p:nvSpPr>
        <p:spPr>
          <a:xfrm rot="10800000">
            <a:off x="6716853" y="4216343"/>
            <a:ext cx="233239" cy="197528"/>
          </a:xfrm>
          <a:custGeom>
            <a:avLst/>
            <a:gdLst/>
            <a:ahLst/>
            <a:cxnLst/>
            <a:rect l="l" t="t" r="r" b="b"/>
            <a:pathLst>
              <a:path w="2766" h="2371" extrusionOk="0">
                <a:moveTo>
                  <a:pt x="1182" y="1"/>
                </a:moveTo>
                <a:cubicBezTo>
                  <a:pt x="577" y="1"/>
                  <a:pt x="0" y="471"/>
                  <a:pt x="0" y="1189"/>
                </a:cubicBezTo>
                <a:cubicBezTo>
                  <a:pt x="0" y="1837"/>
                  <a:pt x="533" y="2370"/>
                  <a:pt x="1181" y="2370"/>
                </a:cubicBezTo>
                <a:cubicBezTo>
                  <a:pt x="2232" y="2370"/>
                  <a:pt x="2765" y="1089"/>
                  <a:pt x="2016" y="354"/>
                </a:cubicBezTo>
                <a:cubicBezTo>
                  <a:pt x="1773" y="110"/>
                  <a:pt x="1474" y="1"/>
                  <a:pt x="11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17"/>
          <p:cNvSpPr/>
          <p:nvPr/>
        </p:nvSpPr>
        <p:spPr>
          <a:xfrm rot="10800000">
            <a:off x="8426778" y="4901517"/>
            <a:ext cx="982623" cy="870833"/>
          </a:xfrm>
          <a:custGeom>
            <a:avLst/>
            <a:gdLst/>
            <a:ahLst/>
            <a:cxnLst/>
            <a:rect l="l" t="t" r="r" b="b"/>
            <a:pathLst>
              <a:path w="11285" h="10000" extrusionOk="0">
                <a:moveTo>
                  <a:pt x="8388" y="0"/>
                </a:moveTo>
                <a:cubicBezTo>
                  <a:pt x="7775" y="0"/>
                  <a:pt x="7153" y="231"/>
                  <a:pt x="6664" y="720"/>
                </a:cubicBezTo>
                <a:cubicBezTo>
                  <a:pt x="6174" y="1195"/>
                  <a:pt x="5930" y="1872"/>
                  <a:pt x="5958" y="2563"/>
                </a:cubicBezTo>
                <a:cubicBezTo>
                  <a:pt x="5958" y="2650"/>
                  <a:pt x="5973" y="2751"/>
                  <a:pt x="5987" y="2837"/>
                </a:cubicBezTo>
                <a:cubicBezTo>
                  <a:pt x="6002" y="2866"/>
                  <a:pt x="6002" y="2895"/>
                  <a:pt x="6002" y="2924"/>
                </a:cubicBezTo>
                <a:cubicBezTo>
                  <a:pt x="6201" y="4132"/>
                  <a:pt x="5249" y="5194"/>
                  <a:pt x="4072" y="5194"/>
                </a:cubicBezTo>
                <a:cubicBezTo>
                  <a:pt x="3972" y="5194"/>
                  <a:pt x="3871" y="5186"/>
                  <a:pt x="3769" y="5170"/>
                </a:cubicBezTo>
                <a:lnTo>
                  <a:pt x="3668" y="5156"/>
                </a:lnTo>
                <a:cubicBezTo>
                  <a:pt x="3582" y="5141"/>
                  <a:pt x="3496" y="5127"/>
                  <a:pt x="3395" y="5127"/>
                </a:cubicBezTo>
                <a:cubicBezTo>
                  <a:pt x="3349" y="5125"/>
                  <a:pt x="3303" y="5123"/>
                  <a:pt x="3258" y="5123"/>
                </a:cubicBezTo>
                <a:cubicBezTo>
                  <a:pt x="1128" y="5123"/>
                  <a:pt x="0" y="7738"/>
                  <a:pt x="1551" y="9275"/>
                </a:cubicBezTo>
                <a:cubicBezTo>
                  <a:pt x="2052" y="9776"/>
                  <a:pt x="2665" y="9999"/>
                  <a:pt x="3264" y="9999"/>
                </a:cubicBezTo>
                <a:cubicBezTo>
                  <a:pt x="4558" y="9999"/>
                  <a:pt x="5792" y="8958"/>
                  <a:pt x="5713" y="7431"/>
                </a:cubicBezTo>
                <a:cubicBezTo>
                  <a:pt x="5699" y="7345"/>
                  <a:pt x="5699" y="7259"/>
                  <a:pt x="5685" y="7172"/>
                </a:cubicBezTo>
                <a:cubicBezTo>
                  <a:pt x="5685" y="7129"/>
                  <a:pt x="5656" y="7086"/>
                  <a:pt x="5656" y="7043"/>
                </a:cubicBezTo>
                <a:cubicBezTo>
                  <a:pt x="5470" y="5848"/>
                  <a:pt x="6421" y="4801"/>
                  <a:pt x="7585" y="4801"/>
                </a:cubicBezTo>
                <a:cubicBezTo>
                  <a:pt x="7685" y="4801"/>
                  <a:pt x="7786" y="4809"/>
                  <a:pt x="7888" y="4825"/>
                </a:cubicBezTo>
                <a:lnTo>
                  <a:pt x="8003" y="4839"/>
                </a:lnTo>
                <a:cubicBezTo>
                  <a:pt x="8090" y="4853"/>
                  <a:pt x="8176" y="4868"/>
                  <a:pt x="8263" y="4868"/>
                </a:cubicBezTo>
                <a:cubicBezTo>
                  <a:pt x="8311" y="4871"/>
                  <a:pt x="8359" y="4872"/>
                  <a:pt x="8407" y="4872"/>
                </a:cubicBezTo>
                <a:cubicBezTo>
                  <a:pt x="10089" y="4872"/>
                  <a:pt x="11284" y="3166"/>
                  <a:pt x="10668" y="1570"/>
                </a:cubicBezTo>
                <a:cubicBezTo>
                  <a:pt x="10282" y="560"/>
                  <a:pt x="9345" y="0"/>
                  <a:pt x="83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" name="Google Shape;354;p17"/>
          <p:cNvSpPr txBox="1">
            <a:spLocks noGrp="1"/>
          </p:cNvSpPr>
          <p:nvPr>
            <p:ph type="subTitle" idx="1"/>
          </p:nvPr>
        </p:nvSpPr>
        <p:spPr>
          <a:xfrm>
            <a:off x="950967" y="3577667"/>
            <a:ext cx="3654000" cy="17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950967" y="1323467"/>
            <a:ext cx="3184400" cy="14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062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2" preserve="1">
  <p:cSld name="Tiitle and text 2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"/>
          <p:cNvSpPr txBox="1">
            <a:spLocks noGrp="1"/>
          </p:cNvSpPr>
          <p:nvPr>
            <p:ph type="subTitle" idx="1"/>
          </p:nvPr>
        </p:nvSpPr>
        <p:spPr>
          <a:xfrm flipH="1">
            <a:off x="7197100" y="3577651"/>
            <a:ext cx="4014000" cy="17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title"/>
          </p:nvPr>
        </p:nvSpPr>
        <p:spPr>
          <a:xfrm flipH="1">
            <a:off x="8241100" y="1323467"/>
            <a:ext cx="2970000" cy="14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9" name="Google Shape;359;p18"/>
          <p:cNvSpPr/>
          <p:nvPr/>
        </p:nvSpPr>
        <p:spPr>
          <a:xfrm rot="10800000">
            <a:off x="4368233" y="5814024"/>
            <a:ext cx="222903" cy="161032"/>
          </a:xfrm>
          <a:custGeom>
            <a:avLst/>
            <a:gdLst/>
            <a:ahLst/>
            <a:cxnLst/>
            <a:rect l="l" t="t" r="r" b="b"/>
            <a:pathLst>
              <a:path w="4453" h="3217" extrusionOk="0">
                <a:moveTo>
                  <a:pt x="2247" y="0"/>
                </a:moveTo>
                <a:cubicBezTo>
                  <a:pt x="490" y="0"/>
                  <a:pt x="1" y="2405"/>
                  <a:pt x="1628" y="3082"/>
                </a:cubicBezTo>
                <a:cubicBezTo>
                  <a:pt x="1848" y="3175"/>
                  <a:pt x="2064" y="3216"/>
                  <a:pt x="2269" y="3216"/>
                </a:cubicBezTo>
                <a:cubicBezTo>
                  <a:pt x="3569" y="3216"/>
                  <a:pt x="4453" y="1545"/>
                  <a:pt x="3371" y="476"/>
                </a:cubicBezTo>
                <a:cubicBezTo>
                  <a:pt x="3083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18"/>
          <p:cNvSpPr/>
          <p:nvPr/>
        </p:nvSpPr>
        <p:spPr>
          <a:xfrm rot="10800000">
            <a:off x="4216010" y="5966851"/>
            <a:ext cx="222301" cy="161032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33" y="0"/>
                </a:moveTo>
                <a:cubicBezTo>
                  <a:pt x="491" y="0"/>
                  <a:pt x="1" y="2420"/>
                  <a:pt x="1628" y="3082"/>
                </a:cubicBezTo>
                <a:cubicBezTo>
                  <a:pt x="1848" y="3174"/>
                  <a:pt x="2064" y="3216"/>
                  <a:pt x="2269" y="3216"/>
                </a:cubicBezTo>
                <a:cubicBezTo>
                  <a:pt x="3566" y="3216"/>
                  <a:pt x="4441" y="1545"/>
                  <a:pt x="3371" y="475"/>
                </a:cubicBezTo>
                <a:cubicBezTo>
                  <a:pt x="3069" y="173"/>
                  <a:pt x="2665" y="0"/>
                  <a:pt x="2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18"/>
          <p:cNvSpPr/>
          <p:nvPr/>
        </p:nvSpPr>
        <p:spPr>
          <a:xfrm rot="10800000">
            <a:off x="4061936" y="6119929"/>
            <a:ext cx="222401" cy="160783"/>
          </a:xfrm>
          <a:custGeom>
            <a:avLst/>
            <a:gdLst/>
            <a:ahLst/>
            <a:cxnLst/>
            <a:rect l="l" t="t" r="r" b="b"/>
            <a:pathLst>
              <a:path w="4443" h="3212" extrusionOk="0">
                <a:moveTo>
                  <a:pt x="2186" y="1"/>
                </a:moveTo>
                <a:cubicBezTo>
                  <a:pt x="882" y="1"/>
                  <a:pt x="0" y="1678"/>
                  <a:pt x="1073" y="2751"/>
                </a:cubicBezTo>
                <a:cubicBezTo>
                  <a:pt x="1375" y="3053"/>
                  <a:pt x="1778" y="3212"/>
                  <a:pt x="2210" y="3212"/>
                </a:cubicBezTo>
                <a:cubicBezTo>
                  <a:pt x="3968" y="3212"/>
                  <a:pt x="4443" y="806"/>
                  <a:pt x="2815" y="129"/>
                </a:cubicBezTo>
                <a:cubicBezTo>
                  <a:pt x="2599" y="41"/>
                  <a:pt x="2387" y="1"/>
                  <a:pt x="21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18"/>
          <p:cNvSpPr/>
          <p:nvPr/>
        </p:nvSpPr>
        <p:spPr>
          <a:xfrm rot="10800000">
            <a:off x="5563590" y="5822181"/>
            <a:ext cx="125492" cy="93056"/>
          </a:xfrm>
          <a:custGeom>
            <a:avLst/>
            <a:gdLst/>
            <a:ahLst/>
            <a:cxnLst/>
            <a:rect l="l" t="t" r="r" b="b"/>
            <a:pathLst>
              <a:path w="2507" h="1859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2"/>
                  <a:pt x="1016" y="1859"/>
                  <a:pt x="1253" y="1859"/>
                </a:cubicBezTo>
                <a:cubicBezTo>
                  <a:pt x="1491" y="1859"/>
                  <a:pt x="1729" y="1772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18"/>
          <p:cNvSpPr/>
          <p:nvPr/>
        </p:nvSpPr>
        <p:spPr>
          <a:xfrm rot="10800000">
            <a:off x="5394898" y="5990327"/>
            <a:ext cx="125492" cy="93605"/>
          </a:xfrm>
          <a:custGeom>
            <a:avLst/>
            <a:gdLst/>
            <a:ahLst/>
            <a:cxnLst/>
            <a:rect l="l" t="t" r="r" b="b"/>
            <a:pathLst>
              <a:path w="2507" h="1870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9"/>
                  <a:pt x="1019" y="1869"/>
                  <a:pt x="1259" y="1869"/>
                </a:cubicBezTo>
                <a:cubicBezTo>
                  <a:pt x="1498" y="1869"/>
                  <a:pt x="1736" y="1779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8"/>
          <p:cNvSpPr/>
          <p:nvPr/>
        </p:nvSpPr>
        <p:spPr>
          <a:xfrm rot="10800000">
            <a:off x="5237719" y="6158522"/>
            <a:ext cx="107472" cy="93405"/>
          </a:xfrm>
          <a:custGeom>
            <a:avLst/>
            <a:gdLst/>
            <a:ahLst/>
            <a:cxnLst/>
            <a:rect l="l" t="t" r="r" b="b"/>
            <a:pathLst>
              <a:path w="2147" h="1866" extrusionOk="0">
                <a:moveTo>
                  <a:pt x="1124" y="1"/>
                </a:moveTo>
                <a:cubicBezTo>
                  <a:pt x="461" y="1"/>
                  <a:pt x="0" y="678"/>
                  <a:pt x="259" y="1283"/>
                </a:cubicBezTo>
                <a:cubicBezTo>
                  <a:pt x="417" y="1659"/>
                  <a:pt x="772" y="1866"/>
                  <a:pt x="1133" y="1866"/>
                </a:cubicBezTo>
                <a:cubicBezTo>
                  <a:pt x="1365" y="1866"/>
                  <a:pt x="1600" y="1780"/>
                  <a:pt x="1786" y="1600"/>
                </a:cubicBezTo>
                <a:cubicBezTo>
                  <a:pt x="2146" y="1225"/>
                  <a:pt x="2146" y="635"/>
                  <a:pt x="1786" y="275"/>
                </a:cubicBezTo>
                <a:cubicBezTo>
                  <a:pt x="1613" y="102"/>
                  <a:pt x="1368" y="1"/>
                  <a:pt x="11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 rot="10800000">
            <a:off x="5057515" y="6327567"/>
            <a:ext cx="125492" cy="93756"/>
          </a:xfrm>
          <a:custGeom>
            <a:avLst/>
            <a:gdLst/>
            <a:ahLst/>
            <a:cxnLst/>
            <a:rect l="l" t="t" r="r" b="b"/>
            <a:pathLst>
              <a:path w="2507" h="1873" extrusionOk="0">
                <a:moveTo>
                  <a:pt x="1254" y="0"/>
                </a:moveTo>
                <a:cubicBezTo>
                  <a:pt x="418" y="0"/>
                  <a:pt x="1" y="1023"/>
                  <a:pt x="591" y="1613"/>
                </a:cubicBezTo>
                <a:cubicBezTo>
                  <a:pt x="778" y="1786"/>
                  <a:pt x="1016" y="1873"/>
                  <a:pt x="1254" y="1873"/>
                </a:cubicBezTo>
                <a:cubicBezTo>
                  <a:pt x="1491" y="1873"/>
                  <a:pt x="1729" y="1786"/>
                  <a:pt x="1916" y="1613"/>
                </a:cubicBezTo>
                <a:cubicBezTo>
                  <a:pt x="2507" y="1023"/>
                  <a:pt x="2089" y="0"/>
                  <a:pt x="12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8"/>
          <p:cNvSpPr/>
          <p:nvPr/>
        </p:nvSpPr>
        <p:spPr>
          <a:xfrm rot="10800000">
            <a:off x="5221904" y="5353045"/>
            <a:ext cx="423929" cy="396899"/>
          </a:xfrm>
          <a:custGeom>
            <a:avLst/>
            <a:gdLst/>
            <a:ahLst/>
            <a:cxnLst/>
            <a:rect l="l" t="t" r="r" b="b"/>
            <a:pathLst>
              <a:path w="8469" h="7929" extrusionOk="0">
                <a:moveTo>
                  <a:pt x="5380" y="0"/>
                </a:moveTo>
                <a:cubicBezTo>
                  <a:pt x="4668" y="0"/>
                  <a:pt x="3957" y="267"/>
                  <a:pt x="3414" y="803"/>
                </a:cubicBezTo>
                <a:lnTo>
                  <a:pt x="1095" y="3122"/>
                </a:lnTo>
                <a:cubicBezTo>
                  <a:pt x="1" y="4217"/>
                  <a:pt x="1" y="6002"/>
                  <a:pt x="1095" y="7097"/>
                </a:cubicBezTo>
                <a:cubicBezTo>
                  <a:pt x="1642" y="7651"/>
                  <a:pt x="2362" y="7929"/>
                  <a:pt x="3084" y="7929"/>
                </a:cubicBezTo>
                <a:cubicBezTo>
                  <a:pt x="3806" y="7929"/>
                  <a:pt x="4530" y="7651"/>
                  <a:pt x="5084" y="7097"/>
                </a:cubicBezTo>
                <a:lnTo>
                  <a:pt x="7389" y="4793"/>
                </a:lnTo>
                <a:cubicBezTo>
                  <a:pt x="8469" y="3684"/>
                  <a:pt x="8455" y="1912"/>
                  <a:pt x="7374" y="818"/>
                </a:cubicBezTo>
                <a:cubicBezTo>
                  <a:pt x="6823" y="274"/>
                  <a:pt x="6101" y="0"/>
                  <a:pt x="538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8"/>
          <p:cNvSpPr/>
          <p:nvPr/>
        </p:nvSpPr>
        <p:spPr>
          <a:xfrm rot="10800000">
            <a:off x="5637874" y="5065911"/>
            <a:ext cx="281919" cy="281919"/>
          </a:xfrm>
          <a:custGeom>
            <a:avLst/>
            <a:gdLst/>
            <a:ahLst/>
            <a:cxnLst/>
            <a:rect l="l" t="t" r="r" b="b"/>
            <a:pathLst>
              <a:path w="5632" h="5632" extrusionOk="0">
                <a:moveTo>
                  <a:pt x="2824" y="0"/>
                </a:moveTo>
                <a:cubicBezTo>
                  <a:pt x="1268" y="0"/>
                  <a:pt x="1" y="1253"/>
                  <a:pt x="1" y="2823"/>
                </a:cubicBezTo>
                <a:cubicBezTo>
                  <a:pt x="1" y="4378"/>
                  <a:pt x="1268" y="5631"/>
                  <a:pt x="2824" y="5631"/>
                </a:cubicBezTo>
                <a:cubicBezTo>
                  <a:pt x="4379" y="5631"/>
                  <a:pt x="5632" y="4378"/>
                  <a:pt x="5632" y="2823"/>
                </a:cubicBezTo>
                <a:cubicBezTo>
                  <a:pt x="5632" y="1253"/>
                  <a:pt x="4379" y="0"/>
                  <a:pt x="28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8"/>
          <p:cNvSpPr/>
          <p:nvPr/>
        </p:nvSpPr>
        <p:spPr>
          <a:xfrm rot="10800000">
            <a:off x="776327" y="2573163"/>
            <a:ext cx="780684" cy="765567"/>
          </a:xfrm>
          <a:custGeom>
            <a:avLst/>
            <a:gdLst/>
            <a:ahLst/>
            <a:cxnLst/>
            <a:rect l="l" t="t" r="r" b="b"/>
            <a:pathLst>
              <a:path w="15596" h="15294" extrusionOk="0">
                <a:moveTo>
                  <a:pt x="15067" y="1"/>
                </a:moveTo>
                <a:cubicBezTo>
                  <a:pt x="14981" y="1"/>
                  <a:pt x="14892" y="34"/>
                  <a:pt x="14811" y="115"/>
                </a:cubicBezTo>
                <a:lnTo>
                  <a:pt x="265" y="14661"/>
                </a:lnTo>
                <a:cubicBezTo>
                  <a:pt x="0" y="14926"/>
                  <a:pt x="244" y="15293"/>
                  <a:pt x="528" y="15293"/>
                </a:cubicBezTo>
                <a:cubicBezTo>
                  <a:pt x="614" y="15293"/>
                  <a:pt x="704" y="15260"/>
                  <a:pt x="784" y="15179"/>
                </a:cubicBezTo>
                <a:lnTo>
                  <a:pt x="15330" y="633"/>
                </a:lnTo>
                <a:cubicBezTo>
                  <a:pt x="15595" y="368"/>
                  <a:pt x="15351" y="1"/>
                  <a:pt x="150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8"/>
          <p:cNvSpPr/>
          <p:nvPr/>
        </p:nvSpPr>
        <p:spPr>
          <a:xfrm rot="10800000">
            <a:off x="776338" y="1828642"/>
            <a:ext cx="2652461" cy="2574324"/>
          </a:xfrm>
          <a:custGeom>
            <a:avLst/>
            <a:gdLst/>
            <a:ahLst/>
            <a:cxnLst/>
            <a:rect l="l" t="t" r="r" b="b"/>
            <a:pathLst>
              <a:path w="27228" h="26425" extrusionOk="0">
                <a:moveTo>
                  <a:pt x="23632" y="1"/>
                </a:moveTo>
                <a:cubicBezTo>
                  <a:pt x="23576" y="1"/>
                  <a:pt x="23519" y="3"/>
                  <a:pt x="23461" y="8"/>
                </a:cubicBezTo>
                <a:lnTo>
                  <a:pt x="23432" y="8"/>
                </a:lnTo>
                <a:cubicBezTo>
                  <a:pt x="23015" y="37"/>
                  <a:pt x="22611" y="224"/>
                  <a:pt x="22323" y="527"/>
                </a:cubicBezTo>
                <a:lnTo>
                  <a:pt x="548" y="22504"/>
                </a:lnTo>
                <a:cubicBezTo>
                  <a:pt x="187" y="22864"/>
                  <a:pt x="0" y="23368"/>
                  <a:pt x="43" y="23873"/>
                </a:cubicBezTo>
                <a:cubicBezTo>
                  <a:pt x="129" y="24858"/>
                  <a:pt x="955" y="25469"/>
                  <a:pt x="1810" y="25469"/>
                </a:cubicBezTo>
                <a:cubicBezTo>
                  <a:pt x="2255" y="25469"/>
                  <a:pt x="2708" y="25303"/>
                  <a:pt x="3068" y="24938"/>
                </a:cubicBezTo>
                <a:lnTo>
                  <a:pt x="5444" y="22548"/>
                </a:lnTo>
                <a:cubicBezTo>
                  <a:pt x="5598" y="22394"/>
                  <a:pt x="5801" y="22318"/>
                  <a:pt x="6003" y="22318"/>
                </a:cubicBezTo>
                <a:cubicBezTo>
                  <a:pt x="6179" y="22318"/>
                  <a:pt x="6355" y="22376"/>
                  <a:pt x="6496" y="22490"/>
                </a:cubicBezTo>
                <a:cubicBezTo>
                  <a:pt x="6841" y="22778"/>
                  <a:pt x="6870" y="23296"/>
                  <a:pt x="6553" y="23613"/>
                </a:cubicBezTo>
                <a:lnTo>
                  <a:pt x="6193" y="23973"/>
                </a:lnTo>
                <a:cubicBezTo>
                  <a:pt x="5891" y="24276"/>
                  <a:pt x="5747" y="24679"/>
                  <a:pt x="5775" y="25111"/>
                </a:cubicBezTo>
                <a:cubicBezTo>
                  <a:pt x="5861" y="25918"/>
                  <a:pt x="6547" y="26425"/>
                  <a:pt x="7252" y="26425"/>
                </a:cubicBezTo>
                <a:cubicBezTo>
                  <a:pt x="7617" y="26425"/>
                  <a:pt x="7987" y="26289"/>
                  <a:pt x="8281" y="25990"/>
                </a:cubicBezTo>
                <a:lnTo>
                  <a:pt x="26327" y="7785"/>
                </a:lnTo>
                <a:cubicBezTo>
                  <a:pt x="27228" y="6871"/>
                  <a:pt x="26556" y="5344"/>
                  <a:pt x="25311" y="5344"/>
                </a:cubicBezTo>
                <a:cubicBezTo>
                  <a:pt x="25262" y="5344"/>
                  <a:pt x="25212" y="5347"/>
                  <a:pt x="25161" y="5351"/>
                </a:cubicBezTo>
                <a:lnTo>
                  <a:pt x="25132" y="5351"/>
                </a:lnTo>
                <a:cubicBezTo>
                  <a:pt x="24786" y="5380"/>
                  <a:pt x="24469" y="5524"/>
                  <a:pt x="24224" y="5769"/>
                </a:cubicBezTo>
                <a:lnTo>
                  <a:pt x="23288" y="6705"/>
                </a:lnTo>
                <a:cubicBezTo>
                  <a:pt x="23133" y="6861"/>
                  <a:pt x="22931" y="6941"/>
                  <a:pt x="22731" y="6941"/>
                </a:cubicBezTo>
                <a:cubicBezTo>
                  <a:pt x="22561" y="6941"/>
                  <a:pt x="22391" y="6882"/>
                  <a:pt x="22251" y="6763"/>
                </a:cubicBezTo>
                <a:cubicBezTo>
                  <a:pt x="21906" y="6475"/>
                  <a:pt x="21877" y="5971"/>
                  <a:pt x="22194" y="5654"/>
                </a:cubicBezTo>
                <a:lnTo>
                  <a:pt x="24873" y="2961"/>
                </a:lnTo>
                <a:cubicBezTo>
                  <a:pt x="25984" y="1836"/>
                  <a:pt x="25153" y="1"/>
                  <a:pt x="236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8"/>
          <p:cNvSpPr/>
          <p:nvPr/>
        </p:nvSpPr>
        <p:spPr>
          <a:xfrm rot="10800000">
            <a:off x="1898165" y="677074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8"/>
          <p:cNvSpPr/>
          <p:nvPr/>
        </p:nvSpPr>
        <p:spPr>
          <a:xfrm rot="10800000">
            <a:off x="4074429" y="612733"/>
            <a:ext cx="1058872" cy="938400"/>
          </a:xfrm>
          <a:custGeom>
            <a:avLst/>
            <a:gdLst/>
            <a:ahLst/>
            <a:cxnLst/>
            <a:rect l="l" t="t" r="r" b="b"/>
            <a:pathLst>
              <a:path w="11285" h="10000" extrusionOk="0">
                <a:moveTo>
                  <a:pt x="8388" y="0"/>
                </a:moveTo>
                <a:cubicBezTo>
                  <a:pt x="7775" y="0"/>
                  <a:pt x="7153" y="231"/>
                  <a:pt x="6664" y="720"/>
                </a:cubicBezTo>
                <a:cubicBezTo>
                  <a:pt x="6174" y="1195"/>
                  <a:pt x="5930" y="1872"/>
                  <a:pt x="5958" y="2563"/>
                </a:cubicBezTo>
                <a:cubicBezTo>
                  <a:pt x="5958" y="2650"/>
                  <a:pt x="5973" y="2751"/>
                  <a:pt x="5987" y="2837"/>
                </a:cubicBezTo>
                <a:cubicBezTo>
                  <a:pt x="6002" y="2866"/>
                  <a:pt x="6002" y="2895"/>
                  <a:pt x="6002" y="2924"/>
                </a:cubicBezTo>
                <a:cubicBezTo>
                  <a:pt x="6201" y="4132"/>
                  <a:pt x="5249" y="5194"/>
                  <a:pt x="4072" y="5194"/>
                </a:cubicBezTo>
                <a:cubicBezTo>
                  <a:pt x="3972" y="5194"/>
                  <a:pt x="3871" y="5186"/>
                  <a:pt x="3769" y="5170"/>
                </a:cubicBezTo>
                <a:lnTo>
                  <a:pt x="3668" y="5156"/>
                </a:lnTo>
                <a:cubicBezTo>
                  <a:pt x="3582" y="5141"/>
                  <a:pt x="3496" y="5127"/>
                  <a:pt x="3395" y="5127"/>
                </a:cubicBezTo>
                <a:cubicBezTo>
                  <a:pt x="3349" y="5125"/>
                  <a:pt x="3303" y="5123"/>
                  <a:pt x="3258" y="5123"/>
                </a:cubicBezTo>
                <a:cubicBezTo>
                  <a:pt x="1128" y="5123"/>
                  <a:pt x="0" y="7738"/>
                  <a:pt x="1551" y="9275"/>
                </a:cubicBezTo>
                <a:cubicBezTo>
                  <a:pt x="2052" y="9776"/>
                  <a:pt x="2665" y="9999"/>
                  <a:pt x="3264" y="9999"/>
                </a:cubicBezTo>
                <a:cubicBezTo>
                  <a:pt x="4558" y="9999"/>
                  <a:pt x="5792" y="8958"/>
                  <a:pt x="5713" y="7431"/>
                </a:cubicBezTo>
                <a:cubicBezTo>
                  <a:pt x="5699" y="7345"/>
                  <a:pt x="5699" y="7259"/>
                  <a:pt x="5685" y="7172"/>
                </a:cubicBezTo>
                <a:cubicBezTo>
                  <a:pt x="5685" y="7129"/>
                  <a:pt x="5656" y="7086"/>
                  <a:pt x="5656" y="7043"/>
                </a:cubicBezTo>
                <a:cubicBezTo>
                  <a:pt x="5470" y="5848"/>
                  <a:pt x="6421" y="4801"/>
                  <a:pt x="7585" y="4801"/>
                </a:cubicBezTo>
                <a:cubicBezTo>
                  <a:pt x="7685" y="4801"/>
                  <a:pt x="7786" y="4809"/>
                  <a:pt x="7888" y="4825"/>
                </a:cubicBezTo>
                <a:lnTo>
                  <a:pt x="8003" y="4839"/>
                </a:lnTo>
                <a:cubicBezTo>
                  <a:pt x="8090" y="4853"/>
                  <a:pt x="8176" y="4868"/>
                  <a:pt x="8263" y="4868"/>
                </a:cubicBezTo>
                <a:cubicBezTo>
                  <a:pt x="8311" y="4871"/>
                  <a:pt x="8359" y="4872"/>
                  <a:pt x="8407" y="4872"/>
                </a:cubicBezTo>
                <a:cubicBezTo>
                  <a:pt x="10089" y="4872"/>
                  <a:pt x="11284" y="3166"/>
                  <a:pt x="10668" y="1570"/>
                </a:cubicBezTo>
                <a:cubicBezTo>
                  <a:pt x="10282" y="560"/>
                  <a:pt x="9345" y="0"/>
                  <a:pt x="83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8"/>
          <p:cNvSpPr/>
          <p:nvPr/>
        </p:nvSpPr>
        <p:spPr>
          <a:xfrm>
            <a:off x="4968899" y="2362407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" name="Google Shape;373;p18"/>
          <p:cNvSpPr/>
          <p:nvPr/>
        </p:nvSpPr>
        <p:spPr>
          <a:xfrm rot="10800000">
            <a:off x="2080311" y="1754682"/>
            <a:ext cx="4120628" cy="3708045"/>
          </a:xfrm>
          <a:custGeom>
            <a:avLst/>
            <a:gdLst/>
            <a:ahLst/>
            <a:cxnLst/>
            <a:rect l="l" t="t" r="r" b="b"/>
            <a:pathLst>
              <a:path w="48867" h="44509" extrusionOk="0">
                <a:moveTo>
                  <a:pt x="40931" y="0"/>
                </a:moveTo>
                <a:cubicBezTo>
                  <a:pt x="40538" y="0"/>
                  <a:pt x="40146" y="148"/>
                  <a:pt x="39851" y="443"/>
                </a:cubicBezTo>
                <a:lnTo>
                  <a:pt x="29625" y="10668"/>
                </a:lnTo>
                <a:cubicBezTo>
                  <a:pt x="29481" y="10813"/>
                  <a:pt x="29294" y="10885"/>
                  <a:pt x="29107" y="10885"/>
                </a:cubicBezTo>
                <a:cubicBezTo>
                  <a:pt x="28919" y="10885"/>
                  <a:pt x="28732" y="10813"/>
                  <a:pt x="28588" y="10668"/>
                </a:cubicBezTo>
                <a:cubicBezTo>
                  <a:pt x="28300" y="10380"/>
                  <a:pt x="28300" y="9905"/>
                  <a:pt x="28588" y="9617"/>
                </a:cubicBezTo>
                <a:lnTo>
                  <a:pt x="29856" y="8350"/>
                </a:lnTo>
                <a:cubicBezTo>
                  <a:pt x="30331" y="7874"/>
                  <a:pt x="30360" y="7111"/>
                  <a:pt x="29913" y="6607"/>
                </a:cubicBezTo>
                <a:cubicBezTo>
                  <a:pt x="29679" y="6351"/>
                  <a:pt x="29357" y="6225"/>
                  <a:pt x="29033" y="6225"/>
                </a:cubicBezTo>
                <a:cubicBezTo>
                  <a:pt x="28719" y="6225"/>
                  <a:pt x="28405" y="6344"/>
                  <a:pt x="28170" y="6578"/>
                </a:cubicBezTo>
                <a:lnTo>
                  <a:pt x="504" y="34245"/>
                </a:lnTo>
                <a:cubicBezTo>
                  <a:pt x="29" y="34720"/>
                  <a:pt x="0" y="35469"/>
                  <a:pt x="447" y="35973"/>
                </a:cubicBezTo>
                <a:cubicBezTo>
                  <a:pt x="691" y="36240"/>
                  <a:pt x="1019" y="36373"/>
                  <a:pt x="1347" y="36373"/>
                </a:cubicBezTo>
                <a:cubicBezTo>
                  <a:pt x="1657" y="36373"/>
                  <a:pt x="1966" y="36254"/>
                  <a:pt x="2204" y="36016"/>
                </a:cubicBezTo>
                <a:lnTo>
                  <a:pt x="12847" y="25373"/>
                </a:lnTo>
                <a:cubicBezTo>
                  <a:pt x="13008" y="25208"/>
                  <a:pt x="13190" y="25139"/>
                  <a:pt x="13363" y="25139"/>
                </a:cubicBezTo>
                <a:cubicBezTo>
                  <a:pt x="13933" y="25139"/>
                  <a:pt x="14424" y="25880"/>
                  <a:pt x="13884" y="26410"/>
                </a:cubicBezTo>
                <a:lnTo>
                  <a:pt x="13308" y="26986"/>
                </a:lnTo>
                <a:cubicBezTo>
                  <a:pt x="12717" y="27591"/>
                  <a:pt x="12717" y="28556"/>
                  <a:pt x="13308" y="29146"/>
                </a:cubicBezTo>
                <a:cubicBezTo>
                  <a:pt x="13610" y="29442"/>
                  <a:pt x="14002" y="29589"/>
                  <a:pt x="14393" y="29589"/>
                </a:cubicBezTo>
                <a:cubicBezTo>
                  <a:pt x="14784" y="29589"/>
                  <a:pt x="15173" y="29442"/>
                  <a:pt x="15468" y="29146"/>
                </a:cubicBezTo>
                <a:lnTo>
                  <a:pt x="20120" y="24494"/>
                </a:lnTo>
                <a:cubicBezTo>
                  <a:pt x="20295" y="24332"/>
                  <a:pt x="20487" y="24263"/>
                  <a:pt x="20672" y="24263"/>
                </a:cubicBezTo>
                <a:cubicBezTo>
                  <a:pt x="21305" y="24263"/>
                  <a:pt x="21844" y="25073"/>
                  <a:pt x="21286" y="25675"/>
                </a:cubicBezTo>
                <a:lnTo>
                  <a:pt x="11234" y="35728"/>
                </a:lnTo>
                <a:cubicBezTo>
                  <a:pt x="10413" y="36535"/>
                  <a:pt x="10355" y="37845"/>
                  <a:pt x="11118" y="38709"/>
                </a:cubicBezTo>
                <a:cubicBezTo>
                  <a:pt x="11541" y="39169"/>
                  <a:pt x="12116" y="39399"/>
                  <a:pt x="12692" y="39399"/>
                </a:cubicBezTo>
                <a:cubicBezTo>
                  <a:pt x="13236" y="39399"/>
                  <a:pt x="13781" y="39194"/>
                  <a:pt x="14201" y="38781"/>
                </a:cubicBezTo>
                <a:lnTo>
                  <a:pt x="28891" y="24091"/>
                </a:lnTo>
                <a:cubicBezTo>
                  <a:pt x="29061" y="23921"/>
                  <a:pt x="29251" y="23850"/>
                  <a:pt x="29433" y="23850"/>
                </a:cubicBezTo>
                <a:cubicBezTo>
                  <a:pt x="30040" y="23850"/>
                  <a:pt x="30564" y="24636"/>
                  <a:pt x="30000" y="25200"/>
                </a:cubicBezTo>
                <a:lnTo>
                  <a:pt x="27695" y="27519"/>
                </a:lnTo>
                <a:cubicBezTo>
                  <a:pt x="26673" y="28556"/>
                  <a:pt x="26673" y="30226"/>
                  <a:pt x="27695" y="31249"/>
                </a:cubicBezTo>
                <a:cubicBezTo>
                  <a:pt x="28216" y="31769"/>
                  <a:pt x="28895" y="32029"/>
                  <a:pt x="29575" y="32029"/>
                </a:cubicBezTo>
                <a:cubicBezTo>
                  <a:pt x="30249" y="32029"/>
                  <a:pt x="30923" y="31773"/>
                  <a:pt x="31440" y="31263"/>
                </a:cubicBezTo>
                <a:lnTo>
                  <a:pt x="34536" y="28181"/>
                </a:lnTo>
                <a:cubicBezTo>
                  <a:pt x="34633" y="28088"/>
                  <a:pt x="34739" y="28049"/>
                  <a:pt x="34841" y="28049"/>
                </a:cubicBezTo>
                <a:cubicBezTo>
                  <a:pt x="35181" y="28049"/>
                  <a:pt x="35469" y="28483"/>
                  <a:pt x="35170" y="28815"/>
                </a:cubicBezTo>
                <a:lnTo>
                  <a:pt x="22035" y="41935"/>
                </a:lnTo>
                <a:cubicBezTo>
                  <a:pt x="21474" y="42540"/>
                  <a:pt x="21488" y="43476"/>
                  <a:pt x="22064" y="44067"/>
                </a:cubicBezTo>
                <a:cubicBezTo>
                  <a:pt x="22365" y="44360"/>
                  <a:pt x="22755" y="44508"/>
                  <a:pt x="23146" y="44508"/>
                </a:cubicBezTo>
                <a:cubicBezTo>
                  <a:pt x="23522" y="44508"/>
                  <a:pt x="23899" y="44371"/>
                  <a:pt x="24196" y="44096"/>
                </a:cubicBezTo>
                <a:lnTo>
                  <a:pt x="46346" y="21945"/>
                </a:lnTo>
                <a:cubicBezTo>
                  <a:pt x="46879" y="21340"/>
                  <a:pt x="46864" y="20419"/>
                  <a:pt x="46288" y="19843"/>
                </a:cubicBezTo>
                <a:cubicBezTo>
                  <a:pt x="45989" y="19551"/>
                  <a:pt x="45596" y="19403"/>
                  <a:pt x="45203" y="19403"/>
                </a:cubicBezTo>
                <a:cubicBezTo>
                  <a:pt x="44840" y="19403"/>
                  <a:pt x="44476" y="19529"/>
                  <a:pt x="44186" y="19785"/>
                </a:cubicBezTo>
                <a:lnTo>
                  <a:pt x="43005" y="20966"/>
                </a:lnTo>
                <a:cubicBezTo>
                  <a:pt x="42906" y="21071"/>
                  <a:pt x="42795" y="21115"/>
                  <a:pt x="42687" y="21115"/>
                </a:cubicBezTo>
                <a:cubicBezTo>
                  <a:pt x="42337" y="21115"/>
                  <a:pt x="42029" y="20652"/>
                  <a:pt x="42371" y="20332"/>
                </a:cubicBezTo>
                <a:lnTo>
                  <a:pt x="47786" y="14917"/>
                </a:lnTo>
                <a:cubicBezTo>
                  <a:pt x="48837" y="13866"/>
                  <a:pt x="48866" y="12109"/>
                  <a:pt x="47800" y="11086"/>
                </a:cubicBezTo>
                <a:cubicBezTo>
                  <a:pt x="47287" y="10587"/>
                  <a:pt x="46623" y="10339"/>
                  <a:pt x="45959" y="10339"/>
                </a:cubicBezTo>
                <a:cubicBezTo>
                  <a:pt x="45280" y="10339"/>
                  <a:pt x="44601" y="10598"/>
                  <a:pt x="44085" y="11115"/>
                </a:cubicBezTo>
                <a:lnTo>
                  <a:pt x="36380" y="18820"/>
                </a:lnTo>
                <a:cubicBezTo>
                  <a:pt x="36205" y="19012"/>
                  <a:pt x="36006" y="19091"/>
                  <a:pt x="35814" y="19091"/>
                </a:cubicBezTo>
                <a:cubicBezTo>
                  <a:pt x="35196" y="19091"/>
                  <a:pt x="34656" y="18271"/>
                  <a:pt x="35271" y="17711"/>
                </a:cubicBezTo>
                <a:lnTo>
                  <a:pt x="35602" y="17380"/>
                </a:lnTo>
                <a:cubicBezTo>
                  <a:pt x="36423" y="16573"/>
                  <a:pt x="36480" y="15263"/>
                  <a:pt x="35717" y="14399"/>
                </a:cubicBezTo>
                <a:cubicBezTo>
                  <a:pt x="35293" y="13938"/>
                  <a:pt x="34712" y="13703"/>
                  <a:pt x="34132" y="13703"/>
                </a:cubicBezTo>
                <a:cubicBezTo>
                  <a:pt x="33588" y="13703"/>
                  <a:pt x="33046" y="13909"/>
                  <a:pt x="32635" y="14327"/>
                </a:cubicBezTo>
                <a:lnTo>
                  <a:pt x="28718" y="18244"/>
                </a:lnTo>
                <a:cubicBezTo>
                  <a:pt x="28538" y="18408"/>
                  <a:pt x="28341" y="18477"/>
                  <a:pt x="28154" y="18477"/>
                </a:cubicBezTo>
                <a:cubicBezTo>
                  <a:pt x="27516" y="18477"/>
                  <a:pt x="26980" y="17678"/>
                  <a:pt x="27537" y="17077"/>
                </a:cubicBezTo>
                <a:lnTo>
                  <a:pt x="42011" y="2603"/>
                </a:lnTo>
                <a:cubicBezTo>
                  <a:pt x="42601" y="2013"/>
                  <a:pt x="42601" y="1048"/>
                  <a:pt x="42011" y="443"/>
                </a:cubicBezTo>
                <a:cubicBezTo>
                  <a:pt x="41716" y="148"/>
                  <a:pt x="41323" y="0"/>
                  <a:pt x="409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" name="Google Shape;374;p18"/>
          <p:cNvSpPr/>
          <p:nvPr/>
        </p:nvSpPr>
        <p:spPr>
          <a:xfrm rot="10800000">
            <a:off x="1557019" y="5268274"/>
            <a:ext cx="606116" cy="594333"/>
          </a:xfrm>
          <a:custGeom>
            <a:avLst/>
            <a:gdLst/>
            <a:ahLst/>
            <a:cxnLst/>
            <a:rect l="l" t="t" r="r" b="b"/>
            <a:pathLst>
              <a:path w="7188" h="7134" extrusionOk="0">
                <a:moveTo>
                  <a:pt x="6899" y="1"/>
                </a:moveTo>
                <a:cubicBezTo>
                  <a:pt x="6831" y="1"/>
                  <a:pt x="6763" y="29"/>
                  <a:pt x="6712" y="87"/>
                </a:cubicBezTo>
                <a:lnTo>
                  <a:pt x="102" y="6683"/>
                </a:lnTo>
                <a:cubicBezTo>
                  <a:pt x="1" y="6784"/>
                  <a:pt x="1" y="6957"/>
                  <a:pt x="102" y="7058"/>
                </a:cubicBezTo>
                <a:cubicBezTo>
                  <a:pt x="159" y="7108"/>
                  <a:pt x="231" y="7133"/>
                  <a:pt x="302" y="7133"/>
                </a:cubicBezTo>
                <a:cubicBezTo>
                  <a:pt x="372" y="7133"/>
                  <a:pt x="440" y="7108"/>
                  <a:pt x="491" y="7058"/>
                </a:cubicBezTo>
                <a:lnTo>
                  <a:pt x="7087" y="462"/>
                </a:lnTo>
                <a:cubicBezTo>
                  <a:pt x="7187" y="361"/>
                  <a:pt x="7187" y="188"/>
                  <a:pt x="7087" y="87"/>
                </a:cubicBezTo>
                <a:cubicBezTo>
                  <a:pt x="7036" y="29"/>
                  <a:pt x="6968" y="1"/>
                  <a:pt x="689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" name="Google Shape;375;p18"/>
          <p:cNvSpPr/>
          <p:nvPr/>
        </p:nvSpPr>
        <p:spPr>
          <a:xfrm rot="10800000">
            <a:off x="4265760" y="2220271"/>
            <a:ext cx="276328" cy="197695"/>
          </a:xfrm>
          <a:custGeom>
            <a:avLst/>
            <a:gdLst/>
            <a:ahLst/>
            <a:cxnLst/>
            <a:rect l="l" t="t" r="r" b="b"/>
            <a:pathLst>
              <a:path w="3277" h="2373" extrusionOk="0">
                <a:moveTo>
                  <a:pt x="1657" y="1"/>
                </a:moveTo>
                <a:cubicBezTo>
                  <a:pt x="360" y="1"/>
                  <a:pt x="0" y="1787"/>
                  <a:pt x="1196" y="2277"/>
                </a:cubicBezTo>
                <a:cubicBezTo>
                  <a:pt x="1357" y="2343"/>
                  <a:pt x="1515" y="2372"/>
                  <a:pt x="1665" y="2372"/>
                </a:cubicBezTo>
                <a:cubicBezTo>
                  <a:pt x="2628" y="2372"/>
                  <a:pt x="3277" y="1144"/>
                  <a:pt x="2492" y="347"/>
                </a:cubicBezTo>
                <a:cubicBezTo>
                  <a:pt x="2261" y="131"/>
                  <a:pt x="1959" y="1"/>
                  <a:pt x="1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18"/>
          <p:cNvSpPr/>
          <p:nvPr/>
        </p:nvSpPr>
        <p:spPr>
          <a:xfrm rot="10800000">
            <a:off x="4075449" y="2408298"/>
            <a:ext cx="276833" cy="196861"/>
          </a:xfrm>
          <a:custGeom>
            <a:avLst/>
            <a:gdLst/>
            <a:ahLst/>
            <a:cxnLst/>
            <a:rect l="l" t="t" r="r" b="b"/>
            <a:pathLst>
              <a:path w="3283" h="2363" extrusionOk="0">
                <a:moveTo>
                  <a:pt x="1700" y="0"/>
                </a:moveTo>
                <a:cubicBezTo>
                  <a:pt x="1684" y="0"/>
                  <a:pt x="1668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ubicBezTo>
                  <a:pt x="353" y="1"/>
                  <a:pt x="1" y="1775"/>
                  <a:pt x="1191" y="2262"/>
                </a:cubicBezTo>
                <a:cubicBezTo>
                  <a:pt x="1355" y="2332"/>
                  <a:pt x="1516" y="2363"/>
                  <a:pt x="1669" y="2363"/>
                </a:cubicBezTo>
                <a:cubicBezTo>
                  <a:pt x="2631" y="2363"/>
                  <a:pt x="3283" y="1130"/>
                  <a:pt x="2488" y="347"/>
                </a:cubicBezTo>
                <a:cubicBezTo>
                  <a:pt x="2269" y="128"/>
                  <a:pt x="1998" y="0"/>
                  <a:pt x="17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18"/>
          <p:cNvSpPr/>
          <p:nvPr/>
        </p:nvSpPr>
        <p:spPr>
          <a:xfrm rot="10800000">
            <a:off x="3885051" y="2595409"/>
            <a:ext cx="275991" cy="198028"/>
          </a:xfrm>
          <a:custGeom>
            <a:avLst/>
            <a:gdLst/>
            <a:ahLst/>
            <a:cxnLst/>
            <a:rect l="l" t="t" r="r" b="b"/>
            <a:pathLst>
              <a:path w="3273" h="2377" extrusionOk="0">
                <a:moveTo>
                  <a:pt x="1601" y="1"/>
                </a:moveTo>
                <a:cubicBezTo>
                  <a:pt x="642" y="1"/>
                  <a:pt x="0" y="1236"/>
                  <a:pt x="796" y="2031"/>
                </a:cubicBezTo>
                <a:cubicBezTo>
                  <a:pt x="1012" y="2247"/>
                  <a:pt x="1314" y="2376"/>
                  <a:pt x="1631" y="2376"/>
                </a:cubicBezTo>
                <a:cubicBezTo>
                  <a:pt x="2927" y="2376"/>
                  <a:pt x="3273" y="591"/>
                  <a:pt x="2077" y="101"/>
                </a:cubicBezTo>
                <a:cubicBezTo>
                  <a:pt x="1913" y="32"/>
                  <a:pt x="1753" y="1"/>
                  <a:pt x="16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18"/>
          <p:cNvSpPr/>
          <p:nvPr/>
        </p:nvSpPr>
        <p:spPr>
          <a:xfrm rot="10800000">
            <a:off x="5766092" y="2230103"/>
            <a:ext cx="146553" cy="115551"/>
          </a:xfrm>
          <a:custGeom>
            <a:avLst/>
            <a:gdLst/>
            <a:ahLst/>
            <a:cxnLst/>
            <a:rect l="l" t="t" r="r" b="b"/>
            <a:pathLst>
              <a:path w="1738" h="1387" extrusionOk="0">
                <a:moveTo>
                  <a:pt x="993" y="0"/>
                </a:moveTo>
                <a:cubicBezTo>
                  <a:pt x="455" y="0"/>
                  <a:pt x="0" y="694"/>
                  <a:pt x="498" y="1192"/>
                </a:cubicBezTo>
                <a:cubicBezTo>
                  <a:pt x="635" y="1322"/>
                  <a:pt x="808" y="1387"/>
                  <a:pt x="983" y="1387"/>
                </a:cubicBezTo>
                <a:cubicBezTo>
                  <a:pt x="1157" y="1387"/>
                  <a:pt x="1334" y="1322"/>
                  <a:pt x="1478" y="1192"/>
                </a:cubicBezTo>
                <a:cubicBezTo>
                  <a:pt x="1737" y="933"/>
                  <a:pt x="1737" y="487"/>
                  <a:pt x="1478" y="213"/>
                </a:cubicBezTo>
                <a:cubicBezTo>
                  <a:pt x="1325" y="63"/>
                  <a:pt x="1155" y="0"/>
                  <a:pt x="9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8"/>
          <p:cNvSpPr/>
          <p:nvPr/>
        </p:nvSpPr>
        <p:spPr>
          <a:xfrm rot="10800000">
            <a:off x="5541459" y="2436457"/>
            <a:ext cx="156757" cy="114635"/>
          </a:xfrm>
          <a:custGeom>
            <a:avLst/>
            <a:gdLst/>
            <a:ahLst/>
            <a:cxnLst/>
            <a:rect l="l" t="t" r="r" b="b"/>
            <a:pathLst>
              <a:path w="1859" h="1376" extrusionOk="0">
                <a:moveTo>
                  <a:pt x="922" y="0"/>
                </a:moveTo>
                <a:cubicBezTo>
                  <a:pt x="317" y="0"/>
                  <a:pt x="1" y="735"/>
                  <a:pt x="447" y="1181"/>
                </a:cubicBezTo>
                <a:cubicBezTo>
                  <a:pt x="577" y="1311"/>
                  <a:pt x="749" y="1376"/>
                  <a:pt x="924" y="1376"/>
                </a:cubicBezTo>
                <a:cubicBezTo>
                  <a:pt x="1099" y="1376"/>
                  <a:pt x="1275" y="1311"/>
                  <a:pt x="1412" y="1181"/>
                </a:cubicBezTo>
                <a:cubicBezTo>
                  <a:pt x="1858" y="735"/>
                  <a:pt x="1542" y="0"/>
                  <a:pt x="92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8"/>
          <p:cNvSpPr/>
          <p:nvPr/>
        </p:nvSpPr>
        <p:spPr>
          <a:xfrm rot="10800000">
            <a:off x="5332595" y="2643063"/>
            <a:ext cx="155492" cy="115635"/>
          </a:xfrm>
          <a:custGeom>
            <a:avLst/>
            <a:gdLst/>
            <a:ahLst/>
            <a:cxnLst/>
            <a:rect l="l" t="t" r="r" b="b"/>
            <a:pathLst>
              <a:path w="1844" h="1388" extrusionOk="0">
                <a:moveTo>
                  <a:pt x="922" y="1"/>
                </a:moveTo>
                <a:cubicBezTo>
                  <a:pt x="303" y="1"/>
                  <a:pt x="0" y="750"/>
                  <a:pt x="432" y="1182"/>
                </a:cubicBezTo>
                <a:cubicBezTo>
                  <a:pt x="569" y="1319"/>
                  <a:pt x="745" y="1387"/>
                  <a:pt x="922" y="1387"/>
                </a:cubicBezTo>
                <a:cubicBezTo>
                  <a:pt x="1098" y="1387"/>
                  <a:pt x="1275" y="1319"/>
                  <a:pt x="1412" y="1182"/>
                </a:cubicBezTo>
                <a:cubicBezTo>
                  <a:pt x="1844" y="750"/>
                  <a:pt x="1541" y="1"/>
                  <a:pt x="9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18"/>
          <p:cNvSpPr/>
          <p:nvPr/>
        </p:nvSpPr>
        <p:spPr>
          <a:xfrm rot="10800000">
            <a:off x="5141945" y="2851584"/>
            <a:ext cx="116619" cy="111968"/>
          </a:xfrm>
          <a:custGeom>
            <a:avLst/>
            <a:gdLst/>
            <a:ahLst/>
            <a:cxnLst/>
            <a:rect l="l" t="t" r="r" b="b"/>
            <a:pathLst>
              <a:path w="1383" h="1344" extrusionOk="0">
                <a:moveTo>
                  <a:pt x="686" y="1"/>
                </a:moveTo>
                <a:cubicBezTo>
                  <a:pt x="353" y="1"/>
                  <a:pt x="22" y="220"/>
                  <a:pt x="0" y="660"/>
                </a:cubicBezTo>
                <a:cubicBezTo>
                  <a:pt x="0" y="847"/>
                  <a:pt x="72" y="1020"/>
                  <a:pt x="202" y="1149"/>
                </a:cubicBezTo>
                <a:cubicBezTo>
                  <a:pt x="339" y="1279"/>
                  <a:pt x="511" y="1344"/>
                  <a:pt x="686" y="1344"/>
                </a:cubicBezTo>
                <a:cubicBezTo>
                  <a:pt x="861" y="1344"/>
                  <a:pt x="1037" y="1279"/>
                  <a:pt x="1181" y="1149"/>
                </a:cubicBezTo>
                <a:cubicBezTo>
                  <a:pt x="1296" y="1020"/>
                  <a:pt x="1368" y="847"/>
                  <a:pt x="1383" y="660"/>
                </a:cubicBezTo>
                <a:cubicBezTo>
                  <a:pt x="1354" y="220"/>
                  <a:pt x="1019" y="1"/>
                  <a:pt x="6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18"/>
          <p:cNvSpPr/>
          <p:nvPr/>
        </p:nvSpPr>
        <p:spPr>
          <a:xfrm rot="10800000">
            <a:off x="2634234" y="4680957"/>
            <a:ext cx="127581" cy="113801"/>
          </a:xfrm>
          <a:custGeom>
            <a:avLst/>
            <a:gdLst/>
            <a:ahLst/>
            <a:cxnLst/>
            <a:rect l="l" t="t" r="r" b="b"/>
            <a:pathLst>
              <a:path w="1513" h="1366" extrusionOk="0">
                <a:moveTo>
                  <a:pt x="764" y="1"/>
                </a:moveTo>
                <a:cubicBezTo>
                  <a:pt x="577" y="1"/>
                  <a:pt x="404" y="73"/>
                  <a:pt x="274" y="202"/>
                </a:cubicBezTo>
                <a:cubicBezTo>
                  <a:pt x="1" y="461"/>
                  <a:pt x="1" y="908"/>
                  <a:pt x="274" y="1181"/>
                </a:cubicBezTo>
                <a:cubicBezTo>
                  <a:pt x="411" y="1304"/>
                  <a:pt x="588" y="1365"/>
                  <a:pt x="764" y="1365"/>
                </a:cubicBezTo>
                <a:cubicBezTo>
                  <a:pt x="940" y="1365"/>
                  <a:pt x="1117" y="1304"/>
                  <a:pt x="1254" y="1181"/>
                </a:cubicBezTo>
                <a:cubicBezTo>
                  <a:pt x="1513" y="908"/>
                  <a:pt x="1513" y="476"/>
                  <a:pt x="1254" y="202"/>
                </a:cubicBezTo>
                <a:cubicBezTo>
                  <a:pt x="1124" y="73"/>
                  <a:pt x="951" y="1"/>
                  <a:pt x="7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18"/>
          <p:cNvSpPr/>
          <p:nvPr/>
        </p:nvSpPr>
        <p:spPr>
          <a:xfrm rot="10800000">
            <a:off x="2409518" y="4887646"/>
            <a:ext cx="156757" cy="114717"/>
          </a:xfrm>
          <a:custGeom>
            <a:avLst/>
            <a:gdLst/>
            <a:ahLst/>
            <a:cxnLst/>
            <a:rect l="l" t="t" r="r" b="b"/>
            <a:pathLst>
              <a:path w="1859" h="1377" extrusionOk="0">
                <a:moveTo>
                  <a:pt x="937" y="1"/>
                </a:moveTo>
                <a:cubicBezTo>
                  <a:pt x="317" y="1"/>
                  <a:pt x="0" y="750"/>
                  <a:pt x="447" y="1182"/>
                </a:cubicBezTo>
                <a:cubicBezTo>
                  <a:pt x="584" y="1312"/>
                  <a:pt x="760" y="1376"/>
                  <a:pt x="937" y="1376"/>
                </a:cubicBezTo>
                <a:cubicBezTo>
                  <a:pt x="1113" y="1376"/>
                  <a:pt x="1289" y="1312"/>
                  <a:pt x="1426" y="1182"/>
                </a:cubicBezTo>
                <a:cubicBezTo>
                  <a:pt x="1858" y="750"/>
                  <a:pt x="1541" y="1"/>
                  <a:pt x="9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8"/>
          <p:cNvSpPr/>
          <p:nvPr/>
        </p:nvSpPr>
        <p:spPr>
          <a:xfrm rot="10800000">
            <a:off x="2198208" y="5093500"/>
            <a:ext cx="161648" cy="116384"/>
          </a:xfrm>
          <a:custGeom>
            <a:avLst/>
            <a:gdLst/>
            <a:ahLst/>
            <a:cxnLst/>
            <a:rect l="l" t="t" r="r" b="b"/>
            <a:pathLst>
              <a:path w="1917" h="1397" extrusionOk="0">
                <a:moveTo>
                  <a:pt x="966" y="0"/>
                </a:moveTo>
                <a:cubicBezTo>
                  <a:pt x="217" y="0"/>
                  <a:pt x="1" y="1037"/>
                  <a:pt x="706" y="1340"/>
                </a:cubicBezTo>
                <a:cubicBezTo>
                  <a:pt x="800" y="1379"/>
                  <a:pt x="892" y="1396"/>
                  <a:pt x="979" y="1396"/>
                </a:cubicBezTo>
                <a:cubicBezTo>
                  <a:pt x="1537" y="1396"/>
                  <a:pt x="1916" y="677"/>
                  <a:pt x="1455" y="216"/>
                </a:cubicBezTo>
                <a:cubicBezTo>
                  <a:pt x="1326" y="72"/>
                  <a:pt x="1153" y="0"/>
                  <a:pt x="9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18"/>
          <p:cNvSpPr/>
          <p:nvPr/>
        </p:nvSpPr>
        <p:spPr>
          <a:xfrm rot="10800000">
            <a:off x="2830950" y="4295567"/>
            <a:ext cx="340076" cy="335989"/>
          </a:xfrm>
          <a:custGeom>
            <a:avLst/>
            <a:gdLst/>
            <a:ahLst/>
            <a:cxnLst/>
            <a:rect l="l" t="t" r="r" b="b"/>
            <a:pathLst>
              <a:path w="4033" h="4033" extrusionOk="0">
                <a:moveTo>
                  <a:pt x="2016" y="0"/>
                </a:moveTo>
                <a:cubicBezTo>
                  <a:pt x="893" y="0"/>
                  <a:pt x="0" y="893"/>
                  <a:pt x="0" y="2016"/>
                </a:cubicBezTo>
                <a:cubicBezTo>
                  <a:pt x="0" y="3125"/>
                  <a:pt x="893" y="4033"/>
                  <a:pt x="2016" y="4033"/>
                </a:cubicBezTo>
                <a:cubicBezTo>
                  <a:pt x="3125" y="4033"/>
                  <a:pt x="4033" y="3125"/>
                  <a:pt x="4033" y="2016"/>
                </a:cubicBezTo>
                <a:cubicBezTo>
                  <a:pt x="4033" y="893"/>
                  <a:pt x="3125" y="0"/>
                  <a:pt x="20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6" name="Google Shape;386;p18"/>
          <p:cNvSpPr/>
          <p:nvPr/>
        </p:nvSpPr>
        <p:spPr>
          <a:xfrm rot="10800000">
            <a:off x="5327695" y="1653851"/>
            <a:ext cx="527189" cy="486780"/>
          </a:xfrm>
          <a:custGeom>
            <a:avLst/>
            <a:gdLst/>
            <a:ahLst/>
            <a:cxnLst/>
            <a:rect l="l" t="t" r="r" b="b"/>
            <a:pathLst>
              <a:path w="6252" h="5843" extrusionOk="0">
                <a:moveTo>
                  <a:pt x="3966" y="1"/>
                </a:moveTo>
                <a:cubicBezTo>
                  <a:pt x="3446" y="1"/>
                  <a:pt x="2926" y="191"/>
                  <a:pt x="2521" y="575"/>
                </a:cubicBezTo>
                <a:lnTo>
                  <a:pt x="822" y="2289"/>
                </a:lnTo>
                <a:cubicBezTo>
                  <a:pt x="1" y="3095"/>
                  <a:pt x="1" y="4420"/>
                  <a:pt x="822" y="5227"/>
                </a:cubicBezTo>
                <a:cubicBezTo>
                  <a:pt x="1225" y="5637"/>
                  <a:pt x="1758" y="5843"/>
                  <a:pt x="2291" y="5843"/>
                </a:cubicBezTo>
                <a:cubicBezTo>
                  <a:pt x="2823" y="5843"/>
                  <a:pt x="3356" y="5637"/>
                  <a:pt x="3760" y="5227"/>
                </a:cubicBezTo>
                <a:lnTo>
                  <a:pt x="5473" y="3527"/>
                </a:lnTo>
                <a:cubicBezTo>
                  <a:pt x="6251" y="2706"/>
                  <a:pt x="6237" y="1410"/>
                  <a:pt x="5445" y="604"/>
                </a:cubicBezTo>
                <a:cubicBezTo>
                  <a:pt x="5036" y="202"/>
                  <a:pt x="4501" y="1"/>
                  <a:pt x="39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18"/>
          <p:cNvSpPr/>
          <p:nvPr/>
        </p:nvSpPr>
        <p:spPr>
          <a:xfrm rot="10800000">
            <a:off x="1773378" y="2753397"/>
            <a:ext cx="964153" cy="939487"/>
          </a:xfrm>
          <a:custGeom>
            <a:avLst/>
            <a:gdLst/>
            <a:ahLst/>
            <a:cxnLst/>
            <a:rect l="l" t="t" r="r" b="b"/>
            <a:pathLst>
              <a:path w="11434" h="11277" extrusionOk="0">
                <a:moveTo>
                  <a:pt x="11038" y="1"/>
                </a:moveTo>
                <a:cubicBezTo>
                  <a:pt x="10973" y="1"/>
                  <a:pt x="10906" y="26"/>
                  <a:pt x="10845" y="86"/>
                </a:cubicBezTo>
                <a:lnTo>
                  <a:pt x="116" y="10816"/>
                </a:lnTo>
                <a:cubicBezTo>
                  <a:pt x="1" y="10931"/>
                  <a:pt x="1" y="11089"/>
                  <a:pt x="116" y="11205"/>
                </a:cubicBezTo>
                <a:cubicBezTo>
                  <a:pt x="159" y="11248"/>
                  <a:pt x="231" y="11277"/>
                  <a:pt x="303" y="11277"/>
                </a:cubicBezTo>
                <a:cubicBezTo>
                  <a:pt x="375" y="11277"/>
                  <a:pt x="447" y="11248"/>
                  <a:pt x="490" y="11205"/>
                </a:cubicBezTo>
                <a:lnTo>
                  <a:pt x="11234" y="461"/>
                </a:lnTo>
                <a:cubicBezTo>
                  <a:pt x="11433" y="273"/>
                  <a:pt x="11251" y="1"/>
                  <a:pt x="11038" y="1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8" name="Google Shape;388;p18"/>
          <p:cNvSpPr/>
          <p:nvPr/>
        </p:nvSpPr>
        <p:spPr>
          <a:xfrm rot="10800000">
            <a:off x="2235898" y="5572189"/>
            <a:ext cx="268485" cy="264009"/>
          </a:xfrm>
          <a:custGeom>
            <a:avLst/>
            <a:gdLst/>
            <a:ahLst/>
            <a:cxnLst/>
            <a:rect l="l" t="t" r="r" b="b"/>
            <a:pathLst>
              <a:path w="3184" h="3169" extrusionOk="0">
                <a:moveTo>
                  <a:pt x="1585" y="1"/>
                </a:moveTo>
                <a:cubicBezTo>
                  <a:pt x="721" y="1"/>
                  <a:pt x="1" y="706"/>
                  <a:pt x="1" y="1585"/>
                </a:cubicBezTo>
                <a:cubicBezTo>
                  <a:pt x="1" y="2463"/>
                  <a:pt x="721" y="3169"/>
                  <a:pt x="1585" y="3169"/>
                </a:cubicBezTo>
                <a:cubicBezTo>
                  <a:pt x="2464" y="3169"/>
                  <a:pt x="3184" y="2463"/>
                  <a:pt x="3184" y="1585"/>
                </a:cubicBezTo>
                <a:cubicBezTo>
                  <a:pt x="3184" y="706"/>
                  <a:pt x="2464" y="1"/>
                  <a:pt x="15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9" name="Google Shape;389;p18"/>
          <p:cNvSpPr/>
          <p:nvPr/>
        </p:nvSpPr>
        <p:spPr>
          <a:xfrm rot="10800000">
            <a:off x="2041539" y="5857689"/>
            <a:ext cx="198076" cy="146459"/>
          </a:xfrm>
          <a:custGeom>
            <a:avLst/>
            <a:gdLst/>
            <a:ahLst/>
            <a:cxnLst/>
            <a:rect l="l" t="t" r="r" b="b"/>
            <a:pathLst>
              <a:path w="2349" h="1758" extrusionOk="0">
                <a:moveTo>
                  <a:pt x="1182" y="0"/>
                </a:moveTo>
                <a:cubicBezTo>
                  <a:pt x="389" y="0"/>
                  <a:pt x="1" y="951"/>
                  <a:pt x="562" y="1498"/>
                </a:cubicBezTo>
                <a:cubicBezTo>
                  <a:pt x="728" y="1671"/>
                  <a:pt x="951" y="1757"/>
                  <a:pt x="1176" y="1757"/>
                </a:cubicBezTo>
                <a:cubicBezTo>
                  <a:pt x="1401" y="1757"/>
                  <a:pt x="1628" y="1671"/>
                  <a:pt x="1801" y="1498"/>
                </a:cubicBezTo>
                <a:cubicBezTo>
                  <a:pt x="2348" y="951"/>
                  <a:pt x="1959" y="0"/>
                  <a:pt x="11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0" name="Google Shape;390;p18"/>
          <p:cNvSpPr/>
          <p:nvPr/>
        </p:nvSpPr>
        <p:spPr>
          <a:xfrm rot="10800000">
            <a:off x="2625293" y="3840873"/>
            <a:ext cx="276159" cy="198028"/>
          </a:xfrm>
          <a:custGeom>
            <a:avLst/>
            <a:gdLst/>
            <a:ahLst/>
            <a:cxnLst/>
            <a:rect l="l" t="t" r="r" b="b"/>
            <a:pathLst>
              <a:path w="3275" h="2377" extrusionOk="0">
                <a:moveTo>
                  <a:pt x="1657" y="1"/>
                </a:moveTo>
                <a:cubicBezTo>
                  <a:pt x="346" y="1"/>
                  <a:pt x="0" y="1787"/>
                  <a:pt x="1196" y="2276"/>
                </a:cubicBezTo>
                <a:cubicBezTo>
                  <a:pt x="1360" y="2345"/>
                  <a:pt x="1520" y="2377"/>
                  <a:pt x="1673" y="2377"/>
                </a:cubicBezTo>
                <a:cubicBezTo>
                  <a:pt x="2632" y="2377"/>
                  <a:pt x="3275" y="1142"/>
                  <a:pt x="2492" y="346"/>
                </a:cubicBezTo>
                <a:cubicBezTo>
                  <a:pt x="2262" y="116"/>
                  <a:pt x="1959" y="1"/>
                  <a:pt x="1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1" name="Google Shape;391;p18"/>
          <p:cNvSpPr/>
          <p:nvPr/>
        </p:nvSpPr>
        <p:spPr>
          <a:xfrm rot="10800000">
            <a:off x="2435569" y="4028482"/>
            <a:ext cx="276075" cy="197611"/>
          </a:xfrm>
          <a:custGeom>
            <a:avLst/>
            <a:gdLst/>
            <a:ahLst/>
            <a:cxnLst/>
            <a:rect l="l" t="t" r="r" b="b"/>
            <a:pathLst>
              <a:path w="3274" h="2372" extrusionOk="0">
                <a:moveTo>
                  <a:pt x="1637" y="1"/>
                </a:moveTo>
                <a:cubicBezTo>
                  <a:pt x="353" y="1"/>
                  <a:pt x="1" y="1775"/>
                  <a:pt x="1192" y="2277"/>
                </a:cubicBezTo>
                <a:cubicBezTo>
                  <a:pt x="1352" y="2342"/>
                  <a:pt x="1508" y="2372"/>
                  <a:pt x="1658" y="2372"/>
                </a:cubicBezTo>
                <a:cubicBezTo>
                  <a:pt x="2623" y="2372"/>
                  <a:pt x="3273" y="1132"/>
                  <a:pt x="2488" y="347"/>
                </a:cubicBezTo>
                <a:cubicBezTo>
                  <a:pt x="2257" y="116"/>
                  <a:pt x="1955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2" name="Google Shape;392;p18"/>
          <p:cNvSpPr/>
          <p:nvPr/>
        </p:nvSpPr>
        <p:spPr>
          <a:xfrm rot="10800000">
            <a:off x="2249221" y="4216343"/>
            <a:ext cx="233239" cy="197528"/>
          </a:xfrm>
          <a:custGeom>
            <a:avLst/>
            <a:gdLst/>
            <a:ahLst/>
            <a:cxnLst/>
            <a:rect l="l" t="t" r="r" b="b"/>
            <a:pathLst>
              <a:path w="2766" h="2371" extrusionOk="0">
                <a:moveTo>
                  <a:pt x="1182" y="1"/>
                </a:moveTo>
                <a:cubicBezTo>
                  <a:pt x="577" y="1"/>
                  <a:pt x="0" y="471"/>
                  <a:pt x="0" y="1189"/>
                </a:cubicBezTo>
                <a:cubicBezTo>
                  <a:pt x="0" y="1837"/>
                  <a:pt x="533" y="2370"/>
                  <a:pt x="1181" y="2370"/>
                </a:cubicBezTo>
                <a:cubicBezTo>
                  <a:pt x="2232" y="2370"/>
                  <a:pt x="2765" y="1089"/>
                  <a:pt x="2016" y="354"/>
                </a:cubicBezTo>
                <a:cubicBezTo>
                  <a:pt x="1773" y="110"/>
                  <a:pt x="1474" y="1"/>
                  <a:pt x="11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3" name="Google Shape;393;p18"/>
          <p:cNvSpPr/>
          <p:nvPr/>
        </p:nvSpPr>
        <p:spPr>
          <a:xfrm rot="10800000">
            <a:off x="3959146" y="4901517"/>
            <a:ext cx="982623" cy="870833"/>
          </a:xfrm>
          <a:custGeom>
            <a:avLst/>
            <a:gdLst/>
            <a:ahLst/>
            <a:cxnLst/>
            <a:rect l="l" t="t" r="r" b="b"/>
            <a:pathLst>
              <a:path w="11285" h="10000" extrusionOk="0">
                <a:moveTo>
                  <a:pt x="8388" y="0"/>
                </a:moveTo>
                <a:cubicBezTo>
                  <a:pt x="7775" y="0"/>
                  <a:pt x="7153" y="231"/>
                  <a:pt x="6664" y="720"/>
                </a:cubicBezTo>
                <a:cubicBezTo>
                  <a:pt x="6174" y="1195"/>
                  <a:pt x="5930" y="1872"/>
                  <a:pt x="5958" y="2563"/>
                </a:cubicBezTo>
                <a:cubicBezTo>
                  <a:pt x="5958" y="2650"/>
                  <a:pt x="5973" y="2751"/>
                  <a:pt x="5987" y="2837"/>
                </a:cubicBezTo>
                <a:cubicBezTo>
                  <a:pt x="6002" y="2866"/>
                  <a:pt x="6002" y="2895"/>
                  <a:pt x="6002" y="2924"/>
                </a:cubicBezTo>
                <a:cubicBezTo>
                  <a:pt x="6201" y="4132"/>
                  <a:pt x="5249" y="5194"/>
                  <a:pt x="4072" y="5194"/>
                </a:cubicBezTo>
                <a:cubicBezTo>
                  <a:pt x="3972" y="5194"/>
                  <a:pt x="3871" y="5186"/>
                  <a:pt x="3769" y="5170"/>
                </a:cubicBezTo>
                <a:lnTo>
                  <a:pt x="3668" y="5156"/>
                </a:lnTo>
                <a:cubicBezTo>
                  <a:pt x="3582" y="5141"/>
                  <a:pt x="3496" y="5127"/>
                  <a:pt x="3395" y="5127"/>
                </a:cubicBezTo>
                <a:cubicBezTo>
                  <a:pt x="3349" y="5125"/>
                  <a:pt x="3303" y="5123"/>
                  <a:pt x="3258" y="5123"/>
                </a:cubicBezTo>
                <a:cubicBezTo>
                  <a:pt x="1128" y="5123"/>
                  <a:pt x="0" y="7738"/>
                  <a:pt x="1551" y="9275"/>
                </a:cubicBezTo>
                <a:cubicBezTo>
                  <a:pt x="2052" y="9776"/>
                  <a:pt x="2665" y="9999"/>
                  <a:pt x="3264" y="9999"/>
                </a:cubicBezTo>
                <a:cubicBezTo>
                  <a:pt x="4558" y="9999"/>
                  <a:pt x="5792" y="8958"/>
                  <a:pt x="5713" y="7431"/>
                </a:cubicBezTo>
                <a:cubicBezTo>
                  <a:pt x="5699" y="7345"/>
                  <a:pt x="5699" y="7259"/>
                  <a:pt x="5685" y="7172"/>
                </a:cubicBezTo>
                <a:cubicBezTo>
                  <a:pt x="5685" y="7129"/>
                  <a:pt x="5656" y="7086"/>
                  <a:pt x="5656" y="7043"/>
                </a:cubicBezTo>
                <a:cubicBezTo>
                  <a:pt x="5470" y="5848"/>
                  <a:pt x="6421" y="4801"/>
                  <a:pt x="7585" y="4801"/>
                </a:cubicBezTo>
                <a:cubicBezTo>
                  <a:pt x="7685" y="4801"/>
                  <a:pt x="7786" y="4809"/>
                  <a:pt x="7888" y="4825"/>
                </a:cubicBezTo>
                <a:lnTo>
                  <a:pt x="8003" y="4839"/>
                </a:lnTo>
                <a:cubicBezTo>
                  <a:pt x="8090" y="4853"/>
                  <a:pt x="8176" y="4868"/>
                  <a:pt x="8263" y="4868"/>
                </a:cubicBezTo>
                <a:cubicBezTo>
                  <a:pt x="8311" y="4871"/>
                  <a:pt x="8359" y="4872"/>
                  <a:pt x="8407" y="4872"/>
                </a:cubicBezTo>
                <a:cubicBezTo>
                  <a:pt x="10089" y="4872"/>
                  <a:pt x="11284" y="3166"/>
                  <a:pt x="10668" y="1570"/>
                </a:cubicBezTo>
                <a:cubicBezTo>
                  <a:pt x="10282" y="560"/>
                  <a:pt x="9345" y="0"/>
                  <a:pt x="83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767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3" preserve="1">
  <p:cSld name="Tiitle and text 3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>
            <a:spLocks noGrp="1"/>
          </p:cNvSpPr>
          <p:nvPr>
            <p:ph type="ctrTitle"/>
          </p:nvPr>
        </p:nvSpPr>
        <p:spPr>
          <a:xfrm>
            <a:off x="6065448" y="2011084"/>
            <a:ext cx="5175600" cy="21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6" name="Google Shape;396;p19"/>
          <p:cNvSpPr txBox="1">
            <a:spLocks noGrp="1"/>
          </p:cNvSpPr>
          <p:nvPr>
            <p:ph type="subTitle" idx="1"/>
          </p:nvPr>
        </p:nvSpPr>
        <p:spPr>
          <a:xfrm>
            <a:off x="6065448" y="4193911"/>
            <a:ext cx="5175600" cy="11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8909609" y="6781590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9"/>
          <p:cNvSpPr/>
          <p:nvPr/>
        </p:nvSpPr>
        <p:spPr>
          <a:xfrm>
            <a:off x="9597922" y="6500498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9" name="Google Shape;399;p19"/>
          <p:cNvSpPr/>
          <p:nvPr/>
        </p:nvSpPr>
        <p:spPr>
          <a:xfrm>
            <a:off x="10348024" y="5857919"/>
            <a:ext cx="607941" cy="596684"/>
          </a:xfrm>
          <a:custGeom>
            <a:avLst/>
            <a:gdLst/>
            <a:ahLst/>
            <a:cxnLst/>
            <a:rect l="l" t="t" r="r" b="b"/>
            <a:pathLst>
              <a:path w="9019" h="8852" extrusionOk="0">
                <a:moveTo>
                  <a:pt x="8651" y="0"/>
                </a:moveTo>
                <a:cubicBezTo>
                  <a:pt x="8565" y="0"/>
                  <a:pt x="8479" y="32"/>
                  <a:pt x="8414" y="97"/>
                </a:cubicBezTo>
                <a:lnTo>
                  <a:pt x="233" y="8278"/>
                </a:lnTo>
                <a:cubicBezTo>
                  <a:pt x="0" y="8522"/>
                  <a:pt x="221" y="8851"/>
                  <a:pt x="479" y="8851"/>
                </a:cubicBezTo>
                <a:cubicBezTo>
                  <a:pt x="556" y="8851"/>
                  <a:pt x="636" y="8822"/>
                  <a:pt x="709" y="8753"/>
                </a:cubicBezTo>
                <a:lnTo>
                  <a:pt x="8889" y="572"/>
                </a:lnTo>
                <a:cubicBezTo>
                  <a:pt x="9019" y="443"/>
                  <a:pt x="9019" y="227"/>
                  <a:pt x="8889" y="97"/>
                </a:cubicBezTo>
                <a:cubicBezTo>
                  <a:pt x="8824" y="32"/>
                  <a:pt x="8738" y="0"/>
                  <a:pt x="8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19"/>
          <p:cNvSpPr/>
          <p:nvPr/>
        </p:nvSpPr>
        <p:spPr>
          <a:xfrm>
            <a:off x="9690205" y="6306227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19"/>
          <p:cNvSpPr/>
          <p:nvPr/>
        </p:nvSpPr>
        <p:spPr>
          <a:xfrm>
            <a:off x="9893106" y="6098676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19"/>
          <p:cNvSpPr/>
          <p:nvPr/>
        </p:nvSpPr>
        <p:spPr>
          <a:xfrm>
            <a:off x="10089198" y="5890924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3" name="Google Shape;403;p19"/>
          <p:cNvSpPr/>
          <p:nvPr/>
        </p:nvSpPr>
        <p:spPr>
          <a:xfrm>
            <a:off x="9284403" y="6470500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4" name="Google Shape;404;p19"/>
          <p:cNvSpPr/>
          <p:nvPr/>
        </p:nvSpPr>
        <p:spPr>
          <a:xfrm rot="10800000">
            <a:off x="8651443" y="343757"/>
            <a:ext cx="1186357" cy="1173280"/>
          </a:xfrm>
          <a:custGeom>
            <a:avLst/>
            <a:gdLst/>
            <a:ahLst/>
            <a:cxnLst/>
            <a:rect l="l" t="t" r="r" b="b"/>
            <a:pathLst>
              <a:path w="17600" h="17406" extrusionOk="0">
                <a:moveTo>
                  <a:pt x="17100" y="1"/>
                </a:moveTo>
                <a:cubicBezTo>
                  <a:pt x="17015" y="1"/>
                  <a:pt x="16927" y="37"/>
                  <a:pt x="16851" y="123"/>
                </a:cubicBezTo>
                <a:lnTo>
                  <a:pt x="130" y="16830"/>
                </a:lnTo>
                <a:cubicBezTo>
                  <a:pt x="1" y="16959"/>
                  <a:pt x="1" y="17175"/>
                  <a:pt x="145" y="17305"/>
                </a:cubicBezTo>
                <a:cubicBezTo>
                  <a:pt x="202" y="17363"/>
                  <a:pt x="289" y="17406"/>
                  <a:pt x="375" y="17406"/>
                </a:cubicBezTo>
                <a:cubicBezTo>
                  <a:pt x="461" y="17406"/>
                  <a:pt x="548" y="17363"/>
                  <a:pt x="605" y="17305"/>
                </a:cubicBezTo>
                <a:lnTo>
                  <a:pt x="17326" y="584"/>
                </a:lnTo>
                <a:cubicBezTo>
                  <a:pt x="17599" y="355"/>
                  <a:pt x="17367" y="1"/>
                  <a:pt x="171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5" name="Google Shape;405;p19"/>
          <p:cNvSpPr/>
          <p:nvPr/>
        </p:nvSpPr>
        <p:spPr>
          <a:xfrm rot="10800000">
            <a:off x="8682925" y="782789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6" name="Google Shape;406;p19"/>
          <p:cNvSpPr/>
          <p:nvPr/>
        </p:nvSpPr>
        <p:spPr>
          <a:xfrm>
            <a:off x="9789229" y="6876299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19"/>
          <p:cNvSpPr/>
          <p:nvPr/>
        </p:nvSpPr>
        <p:spPr>
          <a:xfrm>
            <a:off x="9943999" y="6687757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19"/>
          <p:cNvSpPr/>
          <p:nvPr/>
        </p:nvSpPr>
        <p:spPr>
          <a:xfrm>
            <a:off x="8728359" y="4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19"/>
          <p:cNvSpPr/>
          <p:nvPr/>
        </p:nvSpPr>
        <p:spPr>
          <a:xfrm rot="10800000">
            <a:off x="9919313" y="7821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0" name="Google Shape;410;p19"/>
          <p:cNvSpPr/>
          <p:nvPr/>
        </p:nvSpPr>
        <p:spPr>
          <a:xfrm rot="5400000" flipH="1">
            <a:off x="11226661" y="5710099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1" name="Google Shape;411;p19"/>
          <p:cNvSpPr/>
          <p:nvPr/>
        </p:nvSpPr>
        <p:spPr>
          <a:xfrm>
            <a:off x="10645498" y="7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2" name="Google Shape;412;p19"/>
          <p:cNvSpPr/>
          <p:nvPr/>
        </p:nvSpPr>
        <p:spPr>
          <a:xfrm>
            <a:off x="10325284" y="599398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3" name="Google Shape;413;p19"/>
          <p:cNvSpPr/>
          <p:nvPr/>
        </p:nvSpPr>
        <p:spPr>
          <a:xfrm>
            <a:off x="10513776" y="412727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19"/>
          <p:cNvSpPr/>
          <p:nvPr/>
        </p:nvSpPr>
        <p:spPr>
          <a:xfrm>
            <a:off x="11570585" y="6649210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19"/>
          <p:cNvSpPr/>
          <p:nvPr/>
        </p:nvSpPr>
        <p:spPr>
          <a:xfrm rot="10800000">
            <a:off x="10567689" y="6187977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19"/>
          <p:cNvSpPr/>
          <p:nvPr/>
        </p:nvSpPr>
        <p:spPr>
          <a:xfrm>
            <a:off x="11740465" y="8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19"/>
          <p:cNvSpPr/>
          <p:nvPr/>
        </p:nvSpPr>
        <p:spPr>
          <a:xfrm rot="10800000">
            <a:off x="11284204" y="6675439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19"/>
          <p:cNvSpPr/>
          <p:nvPr/>
        </p:nvSpPr>
        <p:spPr>
          <a:xfrm rot="10800000">
            <a:off x="11158464" y="6823837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19"/>
          <p:cNvSpPr/>
          <p:nvPr/>
        </p:nvSpPr>
        <p:spPr>
          <a:xfrm rot="-5400000" flipH="1">
            <a:off x="11916399" y="232640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19"/>
          <p:cNvSpPr/>
          <p:nvPr/>
        </p:nvSpPr>
        <p:spPr>
          <a:xfrm rot="-5400000" flipH="1">
            <a:off x="11729304" y="483439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535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>
  <p:cSld name="Title and two columns 1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3" name="Google Shape;423;p20"/>
          <p:cNvSpPr txBox="1">
            <a:spLocks noGrp="1"/>
          </p:cNvSpPr>
          <p:nvPr>
            <p:ph type="subTitle" idx="1"/>
          </p:nvPr>
        </p:nvSpPr>
        <p:spPr>
          <a:xfrm>
            <a:off x="951000" y="2248700"/>
            <a:ext cx="4979200" cy="38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4" name="Google Shape;424;p20"/>
          <p:cNvSpPr txBox="1">
            <a:spLocks noGrp="1"/>
          </p:cNvSpPr>
          <p:nvPr>
            <p:ph type="subTitle" idx="2"/>
          </p:nvPr>
        </p:nvSpPr>
        <p:spPr>
          <a:xfrm>
            <a:off x="951000" y="1714700"/>
            <a:ext cx="49792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5" name="Google Shape;425;p20"/>
          <p:cNvSpPr txBox="1">
            <a:spLocks noGrp="1"/>
          </p:cNvSpPr>
          <p:nvPr>
            <p:ph type="subTitle" idx="3"/>
          </p:nvPr>
        </p:nvSpPr>
        <p:spPr>
          <a:xfrm>
            <a:off x="6261767" y="2248700"/>
            <a:ext cx="4979200" cy="38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6" name="Google Shape;426;p20"/>
          <p:cNvSpPr txBox="1">
            <a:spLocks noGrp="1"/>
          </p:cNvSpPr>
          <p:nvPr>
            <p:ph type="subTitle" idx="4"/>
          </p:nvPr>
        </p:nvSpPr>
        <p:spPr>
          <a:xfrm>
            <a:off x="6261767" y="1714700"/>
            <a:ext cx="49792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20"/>
          <p:cNvSpPr/>
          <p:nvPr/>
        </p:nvSpPr>
        <p:spPr>
          <a:xfrm>
            <a:off x="6" y="1712934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8" name="Google Shape;428;p20"/>
          <p:cNvSpPr/>
          <p:nvPr/>
        </p:nvSpPr>
        <p:spPr>
          <a:xfrm>
            <a:off x="6" y="887679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9" name="Google Shape;429;p20"/>
          <p:cNvSpPr/>
          <p:nvPr/>
        </p:nvSpPr>
        <p:spPr>
          <a:xfrm>
            <a:off x="6" y="10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0" name="Google Shape;430;p20"/>
          <p:cNvSpPr/>
          <p:nvPr/>
        </p:nvSpPr>
        <p:spPr>
          <a:xfrm>
            <a:off x="302363" y="1510394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1" name="Google Shape;431;p20"/>
          <p:cNvSpPr/>
          <p:nvPr/>
        </p:nvSpPr>
        <p:spPr>
          <a:xfrm>
            <a:off x="496448" y="1387031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2" name="Google Shape;432;p20"/>
          <p:cNvSpPr/>
          <p:nvPr/>
        </p:nvSpPr>
        <p:spPr>
          <a:xfrm>
            <a:off x="658151" y="172102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3" name="Google Shape;433;p20"/>
          <p:cNvSpPr/>
          <p:nvPr/>
        </p:nvSpPr>
        <p:spPr>
          <a:xfrm>
            <a:off x="5" y="2159798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4" name="Google Shape;434;p20"/>
          <p:cNvSpPr/>
          <p:nvPr/>
        </p:nvSpPr>
        <p:spPr>
          <a:xfrm>
            <a:off x="228459" y="1001483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20"/>
          <p:cNvSpPr/>
          <p:nvPr/>
        </p:nvSpPr>
        <p:spPr>
          <a:xfrm>
            <a:off x="11717892" y="81888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6" name="Google Shape;436;p20"/>
          <p:cNvSpPr/>
          <p:nvPr/>
        </p:nvSpPr>
        <p:spPr>
          <a:xfrm>
            <a:off x="11371346" y="798027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20"/>
          <p:cNvSpPr/>
          <p:nvPr/>
        </p:nvSpPr>
        <p:spPr>
          <a:xfrm>
            <a:off x="11519329" y="639061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8" name="Google Shape;438;p20"/>
          <p:cNvSpPr/>
          <p:nvPr/>
        </p:nvSpPr>
        <p:spPr>
          <a:xfrm>
            <a:off x="11061145" y="923437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20"/>
          <p:cNvSpPr/>
          <p:nvPr/>
        </p:nvSpPr>
        <p:spPr>
          <a:xfrm>
            <a:off x="11362928" y="202859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20"/>
          <p:cNvSpPr/>
          <p:nvPr/>
        </p:nvSpPr>
        <p:spPr>
          <a:xfrm>
            <a:off x="11576751" y="80700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20"/>
          <p:cNvSpPr/>
          <p:nvPr/>
        </p:nvSpPr>
        <p:spPr>
          <a:xfrm>
            <a:off x="11671848" y="971127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20"/>
          <p:cNvSpPr/>
          <p:nvPr/>
        </p:nvSpPr>
        <p:spPr>
          <a:xfrm>
            <a:off x="11815073" y="827242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20"/>
          <p:cNvSpPr/>
          <p:nvPr/>
        </p:nvSpPr>
        <p:spPr>
          <a:xfrm>
            <a:off x="11970974" y="683120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20"/>
          <p:cNvSpPr/>
          <p:nvPr/>
        </p:nvSpPr>
        <p:spPr>
          <a:xfrm rot="10800000">
            <a:off x="10850070" y="-15026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3438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>
  <p:cSld name="1_Title and two columns 1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F2AEEC-48EB-42C3-B97D-8A68CE1D3B48}"/>
              </a:ext>
            </a:extLst>
          </p:cNvPr>
          <p:cNvGrpSpPr/>
          <p:nvPr/>
        </p:nvGrpSpPr>
        <p:grpSpPr>
          <a:xfrm>
            <a:off x="10850070" y="-15026"/>
            <a:ext cx="1331926" cy="1195727"/>
            <a:chOff x="10850070" y="-15026"/>
            <a:chExt cx="1331926" cy="1195727"/>
          </a:xfrm>
        </p:grpSpPr>
        <p:sp>
          <p:nvSpPr>
            <p:cNvPr id="435" name="Google Shape;435;p20"/>
            <p:cNvSpPr/>
            <p:nvPr/>
          </p:nvSpPr>
          <p:spPr>
            <a:xfrm>
              <a:off x="11717892" y="81888"/>
              <a:ext cx="464104" cy="455856"/>
            </a:xfrm>
            <a:custGeom>
              <a:avLst/>
              <a:gdLst/>
              <a:ahLst/>
              <a:cxnLst/>
              <a:rect l="l" t="t" r="r" b="b"/>
              <a:pathLst>
                <a:path w="9848" h="9673" extrusionOk="0">
                  <a:moveTo>
                    <a:pt x="9445" y="1"/>
                  </a:moveTo>
                  <a:cubicBezTo>
                    <a:pt x="9351" y="1"/>
                    <a:pt x="9257" y="37"/>
                    <a:pt x="9185" y="109"/>
                  </a:cubicBezTo>
                  <a:lnTo>
                    <a:pt x="242" y="9038"/>
                  </a:lnTo>
                  <a:cubicBezTo>
                    <a:pt x="1" y="9265"/>
                    <a:pt x="164" y="9672"/>
                    <a:pt x="484" y="9672"/>
                  </a:cubicBezTo>
                  <a:cubicBezTo>
                    <a:pt x="490" y="9672"/>
                    <a:pt x="495" y="9672"/>
                    <a:pt x="501" y="9672"/>
                  </a:cubicBezTo>
                  <a:cubicBezTo>
                    <a:pt x="602" y="9672"/>
                    <a:pt x="688" y="9629"/>
                    <a:pt x="760" y="9557"/>
                  </a:cubicBezTo>
                  <a:lnTo>
                    <a:pt x="9704" y="613"/>
                  </a:lnTo>
                  <a:cubicBezTo>
                    <a:pt x="9848" y="483"/>
                    <a:pt x="9848" y="239"/>
                    <a:pt x="9704" y="109"/>
                  </a:cubicBezTo>
                  <a:cubicBezTo>
                    <a:pt x="9632" y="37"/>
                    <a:pt x="9538" y="1"/>
                    <a:pt x="9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11371346" y="798027"/>
              <a:ext cx="96421" cy="87467"/>
            </a:xfrm>
            <a:custGeom>
              <a:avLst/>
              <a:gdLst/>
              <a:ahLst/>
              <a:cxnLst/>
              <a:rect l="l" t="t" r="r" b="b"/>
              <a:pathLst>
                <a:path w="2046" h="1856" extrusionOk="0">
                  <a:moveTo>
                    <a:pt x="1028" y="1"/>
                  </a:moveTo>
                  <a:cubicBezTo>
                    <a:pt x="789" y="1"/>
                    <a:pt x="548" y="91"/>
                    <a:pt x="361" y="271"/>
                  </a:cubicBezTo>
                  <a:cubicBezTo>
                    <a:pt x="1" y="631"/>
                    <a:pt x="1" y="1236"/>
                    <a:pt x="361" y="1596"/>
                  </a:cubicBezTo>
                  <a:cubicBezTo>
                    <a:pt x="548" y="1769"/>
                    <a:pt x="785" y="1855"/>
                    <a:pt x="1023" y="1855"/>
                  </a:cubicBezTo>
                  <a:cubicBezTo>
                    <a:pt x="1261" y="1855"/>
                    <a:pt x="1498" y="1769"/>
                    <a:pt x="1686" y="1596"/>
                  </a:cubicBezTo>
                  <a:cubicBezTo>
                    <a:pt x="2046" y="1221"/>
                    <a:pt x="2046" y="631"/>
                    <a:pt x="1686" y="271"/>
                  </a:cubicBezTo>
                  <a:cubicBezTo>
                    <a:pt x="1506" y="91"/>
                    <a:pt x="1268" y="1"/>
                    <a:pt x="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11519329" y="639061"/>
              <a:ext cx="118147" cy="88599"/>
            </a:xfrm>
            <a:custGeom>
              <a:avLst/>
              <a:gdLst/>
              <a:ahLst/>
              <a:cxnLst/>
              <a:rect l="l" t="t" r="r" b="b"/>
              <a:pathLst>
                <a:path w="2507" h="1880" extrusionOk="0">
                  <a:moveTo>
                    <a:pt x="1253" y="0"/>
                  </a:moveTo>
                  <a:cubicBezTo>
                    <a:pt x="418" y="0"/>
                    <a:pt x="0" y="1008"/>
                    <a:pt x="591" y="1599"/>
                  </a:cubicBezTo>
                  <a:cubicBezTo>
                    <a:pt x="778" y="1786"/>
                    <a:pt x="1019" y="1880"/>
                    <a:pt x="1259" y="1880"/>
                  </a:cubicBezTo>
                  <a:cubicBezTo>
                    <a:pt x="1498" y="1880"/>
                    <a:pt x="1736" y="1786"/>
                    <a:pt x="1916" y="1599"/>
                  </a:cubicBezTo>
                  <a:cubicBezTo>
                    <a:pt x="2506" y="1008"/>
                    <a:pt x="2088" y="0"/>
                    <a:pt x="1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11061145" y="923437"/>
              <a:ext cx="257312" cy="257264"/>
            </a:xfrm>
            <a:custGeom>
              <a:avLst/>
              <a:gdLst/>
              <a:ahLst/>
              <a:cxnLst/>
              <a:rect l="l" t="t" r="r" b="b"/>
              <a:pathLst>
                <a:path w="5460" h="5459" extrusionOk="0">
                  <a:moveTo>
                    <a:pt x="2723" y="1"/>
                  </a:moveTo>
                  <a:cubicBezTo>
                    <a:pt x="1225" y="1"/>
                    <a:pt x="1" y="1225"/>
                    <a:pt x="1" y="2723"/>
                  </a:cubicBezTo>
                  <a:cubicBezTo>
                    <a:pt x="1" y="4235"/>
                    <a:pt x="1225" y="5459"/>
                    <a:pt x="2723" y="5459"/>
                  </a:cubicBezTo>
                  <a:cubicBezTo>
                    <a:pt x="4235" y="5459"/>
                    <a:pt x="5459" y="4235"/>
                    <a:pt x="5459" y="2723"/>
                  </a:cubicBezTo>
                  <a:cubicBezTo>
                    <a:pt x="5459" y="1225"/>
                    <a:pt x="4235" y="1"/>
                    <a:pt x="27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11362928" y="202859"/>
              <a:ext cx="203021" cy="203635"/>
            </a:xfrm>
            <a:custGeom>
              <a:avLst/>
              <a:gdLst/>
              <a:ahLst/>
              <a:cxnLst/>
              <a:rect l="l" t="t" r="r" b="b"/>
              <a:pathLst>
                <a:path w="4308" h="4321" extrusionOk="0">
                  <a:moveTo>
                    <a:pt x="2147" y="0"/>
                  </a:moveTo>
                  <a:cubicBezTo>
                    <a:pt x="966" y="0"/>
                    <a:pt x="1" y="965"/>
                    <a:pt x="1" y="2161"/>
                  </a:cubicBezTo>
                  <a:cubicBezTo>
                    <a:pt x="1" y="3356"/>
                    <a:pt x="966" y="4321"/>
                    <a:pt x="2147" y="4321"/>
                  </a:cubicBezTo>
                  <a:cubicBezTo>
                    <a:pt x="3342" y="4321"/>
                    <a:pt x="4307" y="3356"/>
                    <a:pt x="4307" y="2161"/>
                  </a:cubicBezTo>
                  <a:cubicBezTo>
                    <a:pt x="4307" y="965"/>
                    <a:pt x="3342" y="0"/>
                    <a:pt x="2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11576751" y="80700"/>
              <a:ext cx="122907" cy="105893"/>
            </a:xfrm>
            <a:custGeom>
              <a:avLst/>
              <a:gdLst/>
              <a:ahLst/>
              <a:cxnLst/>
              <a:rect l="l" t="t" r="r" b="b"/>
              <a:pathLst>
                <a:path w="2608" h="2247" extrusionOk="0">
                  <a:moveTo>
                    <a:pt x="793" y="0"/>
                  </a:moveTo>
                  <a:cubicBezTo>
                    <a:pt x="663" y="58"/>
                    <a:pt x="562" y="130"/>
                    <a:pt x="461" y="230"/>
                  </a:cubicBezTo>
                  <a:cubicBezTo>
                    <a:pt x="1" y="691"/>
                    <a:pt x="1" y="1440"/>
                    <a:pt x="461" y="1901"/>
                  </a:cubicBezTo>
                  <a:cubicBezTo>
                    <a:pt x="699" y="2132"/>
                    <a:pt x="1005" y="2247"/>
                    <a:pt x="1309" y="2247"/>
                  </a:cubicBezTo>
                  <a:cubicBezTo>
                    <a:pt x="1614" y="2247"/>
                    <a:pt x="1916" y="2132"/>
                    <a:pt x="2146" y="1901"/>
                  </a:cubicBezTo>
                  <a:cubicBezTo>
                    <a:pt x="2607" y="1440"/>
                    <a:pt x="2607" y="691"/>
                    <a:pt x="2146" y="230"/>
                  </a:cubicBezTo>
                  <a:cubicBezTo>
                    <a:pt x="2046" y="130"/>
                    <a:pt x="1945" y="58"/>
                    <a:pt x="1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11671848" y="971127"/>
              <a:ext cx="209195" cy="151607"/>
            </a:xfrm>
            <a:custGeom>
              <a:avLst/>
              <a:gdLst/>
              <a:ahLst/>
              <a:cxnLst/>
              <a:rect l="l" t="t" r="r" b="b"/>
              <a:pathLst>
                <a:path w="4439" h="3217" extrusionOk="0">
                  <a:moveTo>
                    <a:pt x="2233" y="1"/>
                  </a:moveTo>
                  <a:cubicBezTo>
                    <a:pt x="476" y="1"/>
                    <a:pt x="1" y="2406"/>
                    <a:pt x="1614" y="3083"/>
                  </a:cubicBezTo>
                  <a:cubicBezTo>
                    <a:pt x="1836" y="3175"/>
                    <a:pt x="2053" y="3217"/>
                    <a:pt x="2259" y="3217"/>
                  </a:cubicBezTo>
                  <a:cubicBezTo>
                    <a:pt x="3566" y="3217"/>
                    <a:pt x="4439" y="1545"/>
                    <a:pt x="3356" y="476"/>
                  </a:cubicBezTo>
                  <a:cubicBezTo>
                    <a:pt x="3068" y="173"/>
                    <a:pt x="2651" y="1"/>
                    <a:pt x="2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11815073" y="827242"/>
              <a:ext cx="209289" cy="151607"/>
            </a:xfrm>
            <a:custGeom>
              <a:avLst/>
              <a:gdLst/>
              <a:ahLst/>
              <a:cxnLst/>
              <a:rect l="l" t="t" r="r" b="b"/>
              <a:pathLst>
                <a:path w="4441" h="3217" extrusionOk="0">
                  <a:moveTo>
                    <a:pt x="2247" y="0"/>
                  </a:moveTo>
                  <a:cubicBezTo>
                    <a:pt x="490" y="0"/>
                    <a:pt x="1" y="2420"/>
                    <a:pt x="1628" y="3082"/>
                  </a:cubicBezTo>
                  <a:cubicBezTo>
                    <a:pt x="1848" y="3175"/>
                    <a:pt x="2064" y="3216"/>
                    <a:pt x="2268" y="3216"/>
                  </a:cubicBezTo>
                  <a:cubicBezTo>
                    <a:pt x="3566" y="3216"/>
                    <a:pt x="4440" y="1545"/>
                    <a:pt x="3371" y="476"/>
                  </a:cubicBezTo>
                  <a:cubicBezTo>
                    <a:pt x="3068" y="173"/>
                    <a:pt x="2665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11970974" y="683120"/>
              <a:ext cx="168572" cy="151984"/>
            </a:xfrm>
            <a:custGeom>
              <a:avLst/>
              <a:gdLst/>
              <a:ahLst/>
              <a:cxnLst/>
              <a:rect l="l" t="t" r="r" b="b"/>
              <a:pathLst>
                <a:path w="3577" h="3225" extrusionOk="0">
                  <a:moveTo>
                    <a:pt x="1995" y="1"/>
                  </a:moveTo>
                  <a:cubicBezTo>
                    <a:pt x="956" y="1"/>
                    <a:pt x="1" y="1050"/>
                    <a:pt x="495" y="2237"/>
                  </a:cubicBezTo>
                  <a:cubicBezTo>
                    <a:pt x="773" y="2915"/>
                    <a:pt x="1362" y="3224"/>
                    <a:pt x="1951" y="3224"/>
                  </a:cubicBezTo>
                  <a:cubicBezTo>
                    <a:pt x="2764" y="3224"/>
                    <a:pt x="3577" y="2637"/>
                    <a:pt x="3577" y="1618"/>
                  </a:cubicBezTo>
                  <a:cubicBezTo>
                    <a:pt x="3577" y="1200"/>
                    <a:pt x="3404" y="783"/>
                    <a:pt x="3116" y="480"/>
                  </a:cubicBezTo>
                  <a:cubicBezTo>
                    <a:pt x="2777" y="145"/>
                    <a:pt x="2380" y="1"/>
                    <a:pt x="1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10850070" y="-15026"/>
              <a:ext cx="462532" cy="297339"/>
            </a:xfrm>
            <a:custGeom>
              <a:avLst/>
              <a:gdLst/>
              <a:ahLst/>
              <a:cxnLst/>
              <a:rect l="l" t="t" r="r" b="b"/>
              <a:pathLst>
                <a:path w="6366" h="4092" extrusionOk="0">
                  <a:moveTo>
                    <a:pt x="4708" y="1"/>
                  </a:moveTo>
                  <a:cubicBezTo>
                    <a:pt x="4324" y="1"/>
                    <a:pt x="3939" y="145"/>
                    <a:pt x="3644" y="433"/>
                  </a:cubicBezTo>
                  <a:lnTo>
                    <a:pt x="0" y="4091"/>
                  </a:lnTo>
                  <a:lnTo>
                    <a:pt x="4278" y="4091"/>
                  </a:lnTo>
                  <a:lnTo>
                    <a:pt x="5747" y="2622"/>
                  </a:lnTo>
                  <a:cubicBezTo>
                    <a:pt x="6337" y="2046"/>
                    <a:pt x="6366" y="1096"/>
                    <a:pt x="5819" y="476"/>
                  </a:cubicBezTo>
                  <a:cubicBezTo>
                    <a:pt x="5516" y="159"/>
                    <a:pt x="5112" y="1"/>
                    <a:pt x="4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174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 preserve="1">
  <p:cSld name="Title and two columns 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7" name="Google Shape;447;p21"/>
          <p:cNvSpPr txBox="1">
            <a:spLocks noGrp="1"/>
          </p:cNvSpPr>
          <p:nvPr>
            <p:ph type="subTitle" idx="1"/>
          </p:nvPr>
        </p:nvSpPr>
        <p:spPr>
          <a:xfrm>
            <a:off x="951000" y="3439133"/>
            <a:ext cx="4979200" cy="2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8" name="Google Shape;448;p21"/>
          <p:cNvSpPr txBox="1">
            <a:spLocks noGrp="1"/>
          </p:cNvSpPr>
          <p:nvPr>
            <p:ph type="subTitle" idx="2"/>
          </p:nvPr>
        </p:nvSpPr>
        <p:spPr>
          <a:xfrm>
            <a:off x="951000" y="2769800"/>
            <a:ext cx="49792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9" name="Google Shape;449;p21"/>
          <p:cNvSpPr txBox="1">
            <a:spLocks noGrp="1"/>
          </p:cNvSpPr>
          <p:nvPr>
            <p:ph type="subTitle" idx="3"/>
          </p:nvPr>
        </p:nvSpPr>
        <p:spPr>
          <a:xfrm>
            <a:off x="6261767" y="3439100"/>
            <a:ext cx="4979200" cy="2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0" name="Google Shape;450;p21"/>
          <p:cNvSpPr txBox="1">
            <a:spLocks noGrp="1"/>
          </p:cNvSpPr>
          <p:nvPr>
            <p:ph type="subTitle" idx="4"/>
          </p:nvPr>
        </p:nvSpPr>
        <p:spPr>
          <a:xfrm>
            <a:off x="6261767" y="2769800"/>
            <a:ext cx="49792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6" y="1712934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2" name="Google Shape;452;p21"/>
          <p:cNvSpPr/>
          <p:nvPr/>
        </p:nvSpPr>
        <p:spPr>
          <a:xfrm>
            <a:off x="6" y="887679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3" name="Google Shape;453;p21"/>
          <p:cNvSpPr/>
          <p:nvPr/>
        </p:nvSpPr>
        <p:spPr>
          <a:xfrm>
            <a:off x="6" y="10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21"/>
          <p:cNvSpPr/>
          <p:nvPr/>
        </p:nvSpPr>
        <p:spPr>
          <a:xfrm>
            <a:off x="302363" y="1510394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21"/>
          <p:cNvSpPr/>
          <p:nvPr/>
        </p:nvSpPr>
        <p:spPr>
          <a:xfrm>
            <a:off x="496448" y="1387031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21"/>
          <p:cNvSpPr/>
          <p:nvPr/>
        </p:nvSpPr>
        <p:spPr>
          <a:xfrm>
            <a:off x="658151" y="172102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21"/>
          <p:cNvSpPr/>
          <p:nvPr/>
        </p:nvSpPr>
        <p:spPr>
          <a:xfrm>
            <a:off x="5" y="2159798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21"/>
          <p:cNvSpPr/>
          <p:nvPr/>
        </p:nvSpPr>
        <p:spPr>
          <a:xfrm>
            <a:off x="228459" y="1001483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21"/>
          <p:cNvSpPr/>
          <p:nvPr/>
        </p:nvSpPr>
        <p:spPr>
          <a:xfrm>
            <a:off x="11717892" y="81888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21"/>
          <p:cNvSpPr/>
          <p:nvPr/>
        </p:nvSpPr>
        <p:spPr>
          <a:xfrm>
            <a:off x="11371346" y="798027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21"/>
          <p:cNvSpPr/>
          <p:nvPr/>
        </p:nvSpPr>
        <p:spPr>
          <a:xfrm>
            <a:off x="11519329" y="639061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2" name="Google Shape;462;p21"/>
          <p:cNvSpPr/>
          <p:nvPr/>
        </p:nvSpPr>
        <p:spPr>
          <a:xfrm>
            <a:off x="11061145" y="923437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3" name="Google Shape;463;p21"/>
          <p:cNvSpPr/>
          <p:nvPr/>
        </p:nvSpPr>
        <p:spPr>
          <a:xfrm>
            <a:off x="11362928" y="202859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4" name="Google Shape;464;p21"/>
          <p:cNvSpPr/>
          <p:nvPr/>
        </p:nvSpPr>
        <p:spPr>
          <a:xfrm>
            <a:off x="11576751" y="80700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5" name="Google Shape;465;p21"/>
          <p:cNvSpPr/>
          <p:nvPr/>
        </p:nvSpPr>
        <p:spPr>
          <a:xfrm>
            <a:off x="11671848" y="971127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21"/>
          <p:cNvSpPr/>
          <p:nvPr/>
        </p:nvSpPr>
        <p:spPr>
          <a:xfrm>
            <a:off x="11815073" y="827242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7" name="Google Shape;467;p21"/>
          <p:cNvSpPr/>
          <p:nvPr/>
        </p:nvSpPr>
        <p:spPr>
          <a:xfrm>
            <a:off x="11970974" y="683120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8" name="Google Shape;468;p21"/>
          <p:cNvSpPr/>
          <p:nvPr/>
        </p:nvSpPr>
        <p:spPr>
          <a:xfrm rot="10800000">
            <a:off x="10850070" y="-15026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828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 preserve="1">
  <p:cSld name="Title and two columns 3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2"/>
          <p:cNvSpPr txBox="1">
            <a:spLocks noGrp="1"/>
          </p:cNvSpPr>
          <p:nvPr>
            <p:ph type="subTitle" idx="1"/>
          </p:nvPr>
        </p:nvSpPr>
        <p:spPr>
          <a:xfrm>
            <a:off x="8254100" y="4334900"/>
            <a:ext cx="2441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22"/>
          <p:cNvSpPr txBox="1">
            <a:spLocks noGrp="1"/>
          </p:cNvSpPr>
          <p:nvPr>
            <p:ph type="subTitle" idx="2"/>
          </p:nvPr>
        </p:nvSpPr>
        <p:spPr>
          <a:xfrm>
            <a:off x="8254100" y="5294117"/>
            <a:ext cx="2441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2" name="Google Shape;472;p22"/>
          <p:cNvSpPr txBox="1">
            <a:spLocks noGrp="1"/>
          </p:cNvSpPr>
          <p:nvPr>
            <p:ph type="subTitle" idx="3"/>
          </p:nvPr>
        </p:nvSpPr>
        <p:spPr>
          <a:xfrm>
            <a:off x="8254100" y="1960033"/>
            <a:ext cx="2441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3" name="Google Shape;473;p22"/>
          <p:cNvSpPr txBox="1">
            <a:spLocks noGrp="1"/>
          </p:cNvSpPr>
          <p:nvPr>
            <p:ph type="subTitle" idx="4"/>
          </p:nvPr>
        </p:nvSpPr>
        <p:spPr>
          <a:xfrm>
            <a:off x="8254100" y="2919251"/>
            <a:ext cx="2441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4" name="Google Shape;474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5" name="Google Shape;475;p22"/>
          <p:cNvSpPr/>
          <p:nvPr/>
        </p:nvSpPr>
        <p:spPr>
          <a:xfrm>
            <a:off x="6" y="1712934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6" name="Google Shape;476;p22"/>
          <p:cNvSpPr/>
          <p:nvPr/>
        </p:nvSpPr>
        <p:spPr>
          <a:xfrm>
            <a:off x="6" y="887679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7" name="Google Shape;477;p22"/>
          <p:cNvSpPr/>
          <p:nvPr/>
        </p:nvSpPr>
        <p:spPr>
          <a:xfrm>
            <a:off x="6" y="10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8" name="Google Shape;478;p22"/>
          <p:cNvSpPr/>
          <p:nvPr/>
        </p:nvSpPr>
        <p:spPr>
          <a:xfrm>
            <a:off x="302363" y="1510394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22"/>
          <p:cNvSpPr/>
          <p:nvPr/>
        </p:nvSpPr>
        <p:spPr>
          <a:xfrm>
            <a:off x="496448" y="1387031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0" name="Google Shape;480;p22"/>
          <p:cNvSpPr/>
          <p:nvPr/>
        </p:nvSpPr>
        <p:spPr>
          <a:xfrm>
            <a:off x="658151" y="172102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1" name="Google Shape;481;p22"/>
          <p:cNvSpPr/>
          <p:nvPr/>
        </p:nvSpPr>
        <p:spPr>
          <a:xfrm>
            <a:off x="5" y="2159798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22"/>
          <p:cNvSpPr/>
          <p:nvPr/>
        </p:nvSpPr>
        <p:spPr>
          <a:xfrm>
            <a:off x="228459" y="1001483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3" name="Google Shape;483;p22"/>
          <p:cNvSpPr/>
          <p:nvPr/>
        </p:nvSpPr>
        <p:spPr>
          <a:xfrm>
            <a:off x="11717892" y="81888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4" name="Google Shape;484;p22"/>
          <p:cNvSpPr/>
          <p:nvPr/>
        </p:nvSpPr>
        <p:spPr>
          <a:xfrm>
            <a:off x="11371346" y="798027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22"/>
          <p:cNvSpPr/>
          <p:nvPr/>
        </p:nvSpPr>
        <p:spPr>
          <a:xfrm>
            <a:off x="11519329" y="639061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22"/>
          <p:cNvSpPr/>
          <p:nvPr/>
        </p:nvSpPr>
        <p:spPr>
          <a:xfrm>
            <a:off x="11061145" y="923437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22"/>
          <p:cNvSpPr/>
          <p:nvPr/>
        </p:nvSpPr>
        <p:spPr>
          <a:xfrm>
            <a:off x="11362928" y="202859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8" name="Google Shape;488;p22"/>
          <p:cNvSpPr/>
          <p:nvPr/>
        </p:nvSpPr>
        <p:spPr>
          <a:xfrm>
            <a:off x="11576751" y="80700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9" name="Google Shape;489;p22"/>
          <p:cNvSpPr/>
          <p:nvPr/>
        </p:nvSpPr>
        <p:spPr>
          <a:xfrm>
            <a:off x="11671848" y="971127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0" name="Google Shape;490;p22"/>
          <p:cNvSpPr/>
          <p:nvPr/>
        </p:nvSpPr>
        <p:spPr>
          <a:xfrm>
            <a:off x="11815073" y="827242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1" name="Google Shape;491;p22"/>
          <p:cNvSpPr/>
          <p:nvPr/>
        </p:nvSpPr>
        <p:spPr>
          <a:xfrm>
            <a:off x="11970974" y="683120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22"/>
          <p:cNvSpPr/>
          <p:nvPr/>
        </p:nvSpPr>
        <p:spPr>
          <a:xfrm rot="10800000">
            <a:off x="10850070" y="-15026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9448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 preserve="1">
  <p:cSld name="Title and three columns 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1"/>
          </p:nvPr>
        </p:nvSpPr>
        <p:spPr>
          <a:xfrm>
            <a:off x="1394164" y="4149233"/>
            <a:ext cx="251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6" name="Google Shape;496;p23"/>
          <p:cNvSpPr txBox="1">
            <a:spLocks noGrp="1"/>
          </p:cNvSpPr>
          <p:nvPr>
            <p:ph type="subTitle" idx="2"/>
          </p:nvPr>
        </p:nvSpPr>
        <p:spPr>
          <a:xfrm>
            <a:off x="1394164" y="3492333"/>
            <a:ext cx="25100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7" name="Google Shape;497;p23"/>
          <p:cNvSpPr txBox="1">
            <a:spLocks noGrp="1"/>
          </p:cNvSpPr>
          <p:nvPr>
            <p:ph type="subTitle" idx="3"/>
          </p:nvPr>
        </p:nvSpPr>
        <p:spPr>
          <a:xfrm>
            <a:off x="4841000" y="4149233"/>
            <a:ext cx="251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8" name="Google Shape;498;p23"/>
          <p:cNvSpPr txBox="1">
            <a:spLocks noGrp="1"/>
          </p:cNvSpPr>
          <p:nvPr>
            <p:ph type="subTitle" idx="4"/>
          </p:nvPr>
        </p:nvSpPr>
        <p:spPr>
          <a:xfrm>
            <a:off x="4841000" y="3492333"/>
            <a:ext cx="25100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9" name="Google Shape;499;p23"/>
          <p:cNvSpPr txBox="1">
            <a:spLocks noGrp="1"/>
          </p:cNvSpPr>
          <p:nvPr>
            <p:ph type="subTitle" idx="5"/>
          </p:nvPr>
        </p:nvSpPr>
        <p:spPr>
          <a:xfrm>
            <a:off x="8287831" y="4149233"/>
            <a:ext cx="251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0" name="Google Shape;500;p23"/>
          <p:cNvSpPr txBox="1">
            <a:spLocks noGrp="1"/>
          </p:cNvSpPr>
          <p:nvPr>
            <p:ph type="subTitle" idx="6"/>
          </p:nvPr>
        </p:nvSpPr>
        <p:spPr>
          <a:xfrm>
            <a:off x="8287831" y="3492333"/>
            <a:ext cx="25100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 rot="10800000">
            <a:off x="11875844" y="4699967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23"/>
          <p:cNvSpPr/>
          <p:nvPr/>
        </p:nvSpPr>
        <p:spPr>
          <a:xfrm rot="10800000">
            <a:off x="11510257" y="5110647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3" name="Google Shape;503;p23"/>
          <p:cNvSpPr/>
          <p:nvPr/>
        </p:nvSpPr>
        <p:spPr>
          <a:xfrm rot="10800000">
            <a:off x="11159033" y="5716187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4" name="Google Shape;504;p23"/>
          <p:cNvSpPr/>
          <p:nvPr/>
        </p:nvSpPr>
        <p:spPr>
          <a:xfrm rot="10800000">
            <a:off x="11683267" y="5136222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5" name="Google Shape;505;p23"/>
          <p:cNvSpPr/>
          <p:nvPr/>
        </p:nvSpPr>
        <p:spPr>
          <a:xfrm rot="10800000">
            <a:off x="11541825" y="5348369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6" name="Google Shape;506;p23"/>
          <p:cNvSpPr/>
          <p:nvPr/>
        </p:nvSpPr>
        <p:spPr>
          <a:xfrm rot="10800000">
            <a:off x="10817747" y="5976429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23"/>
          <p:cNvSpPr/>
          <p:nvPr/>
        </p:nvSpPr>
        <p:spPr>
          <a:xfrm rot="10800000">
            <a:off x="12005313" y="4490109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23"/>
          <p:cNvSpPr/>
          <p:nvPr/>
        </p:nvSpPr>
        <p:spPr>
          <a:xfrm rot="10800000">
            <a:off x="11624777" y="5544178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9" name="Google Shape;509;p23"/>
          <p:cNvSpPr/>
          <p:nvPr/>
        </p:nvSpPr>
        <p:spPr>
          <a:xfrm rot="10800000">
            <a:off x="5" y="6305243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0" name="Google Shape;510;p23"/>
          <p:cNvSpPr/>
          <p:nvPr/>
        </p:nvSpPr>
        <p:spPr>
          <a:xfrm rot="10800000">
            <a:off x="714235" y="5957493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1" name="Google Shape;511;p23"/>
          <p:cNvSpPr/>
          <p:nvPr/>
        </p:nvSpPr>
        <p:spPr>
          <a:xfrm rot="10800000">
            <a:off x="544525" y="6115330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2" name="Google Shape;512;p23"/>
          <p:cNvSpPr/>
          <p:nvPr/>
        </p:nvSpPr>
        <p:spPr>
          <a:xfrm rot="10800000">
            <a:off x="863544" y="5662285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3" name="Google Shape;513;p23"/>
          <p:cNvSpPr/>
          <p:nvPr/>
        </p:nvSpPr>
        <p:spPr>
          <a:xfrm rot="10800000">
            <a:off x="616051" y="6436495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4" name="Google Shape;514;p23"/>
          <p:cNvSpPr/>
          <p:nvPr/>
        </p:nvSpPr>
        <p:spPr>
          <a:xfrm rot="10800000">
            <a:off x="482344" y="6656394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5" name="Google Shape;515;p23"/>
          <p:cNvSpPr/>
          <p:nvPr/>
        </p:nvSpPr>
        <p:spPr>
          <a:xfrm rot="10800000">
            <a:off x="300959" y="5720255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23"/>
          <p:cNvSpPr/>
          <p:nvPr/>
        </p:nvSpPr>
        <p:spPr>
          <a:xfrm rot="10800000">
            <a:off x="157641" y="5864141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7" name="Google Shape;517;p23"/>
          <p:cNvSpPr/>
          <p:nvPr/>
        </p:nvSpPr>
        <p:spPr>
          <a:xfrm rot="10800000">
            <a:off x="42457" y="6007884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8" name="Google Shape;518;p23"/>
          <p:cNvSpPr/>
          <p:nvPr/>
        </p:nvSpPr>
        <p:spPr>
          <a:xfrm>
            <a:off x="869401" y="6560675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4286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 preserve="1">
  <p:cSld name="Title and three columns 2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4"/>
          <p:cNvSpPr txBox="1">
            <a:spLocks noGrp="1"/>
          </p:cNvSpPr>
          <p:nvPr>
            <p:ph type="subTitle" idx="1"/>
          </p:nvPr>
        </p:nvSpPr>
        <p:spPr>
          <a:xfrm>
            <a:off x="6224059" y="2207233"/>
            <a:ext cx="326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2"/>
          </p:nvPr>
        </p:nvSpPr>
        <p:spPr>
          <a:xfrm>
            <a:off x="5986059" y="1666000"/>
            <a:ext cx="3498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subTitle" idx="3"/>
          </p:nvPr>
        </p:nvSpPr>
        <p:spPr>
          <a:xfrm>
            <a:off x="6224059" y="3796633"/>
            <a:ext cx="326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4"/>
          </p:nvPr>
        </p:nvSpPr>
        <p:spPr>
          <a:xfrm>
            <a:off x="5986059" y="3255400"/>
            <a:ext cx="3498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5"/>
          </p:nvPr>
        </p:nvSpPr>
        <p:spPr>
          <a:xfrm>
            <a:off x="6224059" y="5386033"/>
            <a:ext cx="326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6"/>
          </p:nvPr>
        </p:nvSpPr>
        <p:spPr>
          <a:xfrm>
            <a:off x="5986059" y="4844800"/>
            <a:ext cx="3498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6" name="Google Shape;526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10000" y="1692309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8" name="Google Shape;528;p24"/>
          <p:cNvSpPr/>
          <p:nvPr/>
        </p:nvSpPr>
        <p:spPr>
          <a:xfrm>
            <a:off x="9999" y="867054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9" name="Google Shape;529;p24"/>
          <p:cNvSpPr/>
          <p:nvPr/>
        </p:nvSpPr>
        <p:spPr>
          <a:xfrm>
            <a:off x="9999" y="-20616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0" name="Google Shape;530;p24"/>
          <p:cNvSpPr/>
          <p:nvPr/>
        </p:nvSpPr>
        <p:spPr>
          <a:xfrm>
            <a:off x="312357" y="1489769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1" name="Google Shape;531;p24"/>
          <p:cNvSpPr/>
          <p:nvPr/>
        </p:nvSpPr>
        <p:spPr>
          <a:xfrm>
            <a:off x="506441" y="1366405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2" name="Google Shape;532;p24"/>
          <p:cNvSpPr/>
          <p:nvPr/>
        </p:nvSpPr>
        <p:spPr>
          <a:xfrm>
            <a:off x="668144" y="151477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3" name="Google Shape;533;p24"/>
          <p:cNvSpPr/>
          <p:nvPr/>
        </p:nvSpPr>
        <p:spPr>
          <a:xfrm>
            <a:off x="9999" y="2139173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4" name="Google Shape;534;p24"/>
          <p:cNvSpPr/>
          <p:nvPr/>
        </p:nvSpPr>
        <p:spPr>
          <a:xfrm>
            <a:off x="238451" y="980858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5" name="Google Shape;535;p24"/>
          <p:cNvSpPr/>
          <p:nvPr/>
        </p:nvSpPr>
        <p:spPr>
          <a:xfrm>
            <a:off x="11727885" y="61263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6" name="Google Shape;536;p24"/>
          <p:cNvSpPr/>
          <p:nvPr/>
        </p:nvSpPr>
        <p:spPr>
          <a:xfrm>
            <a:off x="11381339" y="777401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7" name="Google Shape;537;p24"/>
          <p:cNvSpPr/>
          <p:nvPr/>
        </p:nvSpPr>
        <p:spPr>
          <a:xfrm>
            <a:off x="11529323" y="618435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4"/>
          <p:cNvSpPr/>
          <p:nvPr/>
        </p:nvSpPr>
        <p:spPr>
          <a:xfrm>
            <a:off x="11071139" y="902812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9" name="Google Shape;539;p24"/>
          <p:cNvSpPr/>
          <p:nvPr/>
        </p:nvSpPr>
        <p:spPr>
          <a:xfrm>
            <a:off x="11372922" y="182233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0" name="Google Shape;540;p24"/>
          <p:cNvSpPr/>
          <p:nvPr/>
        </p:nvSpPr>
        <p:spPr>
          <a:xfrm>
            <a:off x="11586744" y="60075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1" name="Google Shape;541;p24"/>
          <p:cNvSpPr/>
          <p:nvPr/>
        </p:nvSpPr>
        <p:spPr>
          <a:xfrm>
            <a:off x="11681841" y="950502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2" name="Google Shape;542;p24"/>
          <p:cNvSpPr/>
          <p:nvPr/>
        </p:nvSpPr>
        <p:spPr>
          <a:xfrm>
            <a:off x="11825066" y="806616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3" name="Google Shape;543;p24"/>
          <p:cNvSpPr/>
          <p:nvPr/>
        </p:nvSpPr>
        <p:spPr>
          <a:xfrm>
            <a:off x="11980967" y="662495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4" name="Google Shape;544;p24"/>
          <p:cNvSpPr/>
          <p:nvPr/>
        </p:nvSpPr>
        <p:spPr>
          <a:xfrm rot="10800000">
            <a:off x="10860063" y="-35651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5" name="Google Shape;545;p24"/>
          <p:cNvSpPr/>
          <p:nvPr/>
        </p:nvSpPr>
        <p:spPr>
          <a:xfrm rot="10800000">
            <a:off x="-7" y="6044318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6" name="Google Shape;546;p24"/>
          <p:cNvSpPr/>
          <p:nvPr/>
        </p:nvSpPr>
        <p:spPr>
          <a:xfrm>
            <a:off x="10736669" y="6671223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7" name="Google Shape;547;p24"/>
          <p:cNvSpPr/>
          <p:nvPr/>
        </p:nvSpPr>
        <p:spPr>
          <a:xfrm>
            <a:off x="11424982" y="6390131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8" name="Google Shape;548;p24"/>
          <p:cNvSpPr/>
          <p:nvPr/>
        </p:nvSpPr>
        <p:spPr>
          <a:xfrm>
            <a:off x="11517265" y="6195859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9" name="Google Shape;549;p24"/>
          <p:cNvSpPr/>
          <p:nvPr/>
        </p:nvSpPr>
        <p:spPr>
          <a:xfrm>
            <a:off x="11720166" y="5988309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0" name="Google Shape;550;p24"/>
          <p:cNvSpPr/>
          <p:nvPr/>
        </p:nvSpPr>
        <p:spPr>
          <a:xfrm>
            <a:off x="11916258" y="5780556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1" name="Google Shape;551;p24"/>
          <p:cNvSpPr/>
          <p:nvPr/>
        </p:nvSpPr>
        <p:spPr>
          <a:xfrm>
            <a:off x="11111463" y="6360133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2" name="Google Shape;552;p24"/>
          <p:cNvSpPr/>
          <p:nvPr/>
        </p:nvSpPr>
        <p:spPr>
          <a:xfrm rot="5400000" flipH="1">
            <a:off x="-68941" y="6313265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3" name="Google Shape;553;p24"/>
          <p:cNvSpPr/>
          <p:nvPr/>
        </p:nvSpPr>
        <p:spPr>
          <a:xfrm rot="-5400000" flipH="1">
            <a:off x="-15065" y="5465985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4" name="Google Shape;554;p24"/>
          <p:cNvSpPr/>
          <p:nvPr/>
        </p:nvSpPr>
        <p:spPr>
          <a:xfrm>
            <a:off x="11616289" y="6765933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5" name="Google Shape;555;p24"/>
          <p:cNvSpPr/>
          <p:nvPr/>
        </p:nvSpPr>
        <p:spPr>
          <a:xfrm>
            <a:off x="11771059" y="6577391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6" name="Google Shape;556;p24"/>
          <p:cNvSpPr/>
          <p:nvPr/>
        </p:nvSpPr>
        <p:spPr>
          <a:xfrm rot="5400000" flipH="1">
            <a:off x="1097220" y="5969974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7" name="Google Shape;557;p24"/>
          <p:cNvSpPr/>
          <p:nvPr/>
        </p:nvSpPr>
        <p:spPr>
          <a:xfrm rot="5400000" flipH="1">
            <a:off x="1253798" y="5836056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9629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 preserve="1">
  <p:cSld name="1_Title and three columns 2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"/>
          <p:cNvSpPr/>
          <p:nvPr/>
        </p:nvSpPr>
        <p:spPr>
          <a:xfrm>
            <a:off x="11727885" y="61263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6" name="Google Shape;536;p24"/>
          <p:cNvSpPr/>
          <p:nvPr/>
        </p:nvSpPr>
        <p:spPr>
          <a:xfrm>
            <a:off x="11381339" y="777401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7" name="Google Shape;537;p24"/>
          <p:cNvSpPr/>
          <p:nvPr/>
        </p:nvSpPr>
        <p:spPr>
          <a:xfrm>
            <a:off x="11529323" y="618435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4"/>
          <p:cNvSpPr/>
          <p:nvPr/>
        </p:nvSpPr>
        <p:spPr>
          <a:xfrm>
            <a:off x="11071139" y="902812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9" name="Google Shape;539;p24"/>
          <p:cNvSpPr/>
          <p:nvPr/>
        </p:nvSpPr>
        <p:spPr>
          <a:xfrm>
            <a:off x="11372922" y="182233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0" name="Google Shape;540;p24"/>
          <p:cNvSpPr/>
          <p:nvPr/>
        </p:nvSpPr>
        <p:spPr>
          <a:xfrm>
            <a:off x="11586744" y="60075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1" name="Google Shape;541;p24"/>
          <p:cNvSpPr/>
          <p:nvPr/>
        </p:nvSpPr>
        <p:spPr>
          <a:xfrm>
            <a:off x="11681841" y="950502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2" name="Google Shape;542;p24"/>
          <p:cNvSpPr/>
          <p:nvPr/>
        </p:nvSpPr>
        <p:spPr>
          <a:xfrm>
            <a:off x="11825066" y="806616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3" name="Google Shape;543;p24"/>
          <p:cNvSpPr/>
          <p:nvPr/>
        </p:nvSpPr>
        <p:spPr>
          <a:xfrm>
            <a:off x="11980967" y="662495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4" name="Google Shape;544;p24"/>
          <p:cNvSpPr/>
          <p:nvPr/>
        </p:nvSpPr>
        <p:spPr>
          <a:xfrm rot="10800000">
            <a:off x="10860063" y="-35651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5" name="Google Shape;545;p24"/>
          <p:cNvSpPr/>
          <p:nvPr/>
        </p:nvSpPr>
        <p:spPr>
          <a:xfrm rot="10800000">
            <a:off x="-7" y="6044318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2" name="Google Shape;552;p24"/>
          <p:cNvSpPr/>
          <p:nvPr/>
        </p:nvSpPr>
        <p:spPr>
          <a:xfrm rot="5400000" flipH="1">
            <a:off x="-68941" y="6313265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3" name="Google Shape;553;p24"/>
          <p:cNvSpPr/>
          <p:nvPr/>
        </p:nvSpPr>
        <p:spPr>
          <a:xfrm rot="-5400000" flipH="1">
            <a:off x="-15065" y="5465985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6" name="Google Shape;556;p24"/>
          <p:cNvSpPr/>
          <p:nvPr/>
        </p:nvSpPr>
        <p:spPr>
          <a:xfrm rot="5400000" flipH="1">
            <a:off x="1097220" y="5969974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7" name="Google Shape;557;p24"/>
          <p:cNvSpPr/>
          <p:nvPr/>
        </p:nvSpPr>
        <p:spPr>
          <a:xfrm rot="5400000" flipH="1">
            <a:off x="1253798" y="5836056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7962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9E98-20FA-498D-9764-F0EDCC01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5511-1DD1-4C43-82E3-4766283BA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D7521-0840-4D71-ABC2-B7F6E550B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2299E-32DC-4853-B753-C2F37B28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83096-4F24-43C2-95DF-1FF2035C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A8224-18F8-43FB-82B1-D63EB948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 preserve="1">
  <p:cSld name="Title and four columns 1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0" name="Google Shape;560;p25"/>
          <p:cNvSpPr txBox="1">
            <a:spLocks noGrp="1"/>
          </p:cNvSpPr>
          <p:nvPr>
            <p:ph type="subTitle" idx="1"/>
          </p:nvPr>
        </p:nvSpPr>
        <p:spPr>
          <a:xfrm>
            <a:off x="3530963" y="5290767"/>
            <a:ext cx="255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1" name="Google Shape;561;p25"/>
          <p:cNvSpPr txBox="1">
            <a:spLocks noGrp="1"/>
          </p:cNvSpPr>
          <p:nvPr>
            <p:ph type="subTitle" idx="2"/>
          </p:nvPr>
        </p:nvSpPr>
        <p:spPr>
          <a:xfrm>
            <a:off x="3530989" y="4374733"/>
            <a:ext cx="2550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2" name="Google Shape;562;p25"/>
          <p:cNvSpPr txBox="1">
            <a:spLocks noGrp="1"/>
          </p:cNvSpPr>
          <p:nvPr>
            <p:ph type="subTitle" idx="3"/>
          </p:nvPr>
        </p:nvSpPr>
        <p:spPr>
          <a:xfrm>
            <a:off x="6110973" y="5290767"/>
            <a:ext cx="255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3" name="Google Shape;563;p25"/>
          <p:cNvSpPr txBox="1">
            <a:spLocks noGrp="1"/>
          </p:cNvSpPr>
          <p:nvPr>
            <p:ph type="subTitle" idx="4"/>
          </p:nvPr>
        </p:nvSpPr>
        <p:spPr>
          <a:xfrm>
            <a:off x="6111012" y="4374733"/>
            <a:ext cx="2550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4" name="Google Shape;564;p25"/>
          <p:cNvSpPr txBox="1">
            <a:spLocks noGrp="1"/>
          </p:cNvSpPr>
          <p:nvPr>
            <p:ph type="subTitle" idx="5"/>
          </p:nvPr>
        </p:nvSpPr>
        <p:spPr>
          <a:xfrm>
            <a:off x="8690985" y="5290767"/>
            <a:ext cx="255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5" name="Google Shape;565;p25"/>
          <p:cNvSpPr txBox="1">
            <a:spLocks noGrp="1"/>
          </p:cNvSpPr>
          <p:nvPr>
            <p:ph type="subTitle" idx="6"/>
          </p:nvPr>
        </p:nvSpPr>
        <p:spPr>
          <a:xfrm>
            <a:off x="8691000" y="4374733"/>
            <a:ext cx="2550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6" name="Google Shape;566;p25"/>
          <p:cNvSpPr txBox="1">
            <a:spLocks noGrp="1"/>
          </p:cNvSpPr>
          <p:nvPr>
            <p:ph type="subTitle" idx="7"/>
          </p:nvPr>
        </p:nvSpPr>
        <p:spPr>
          <a:xfrm>
            <a:off x="950951" y="5290767"/>
            <a:ext cx="255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7" name="Google Shape;567;p25"/>
          <p:cNvSpPr txBox="1">
            <a:spLocks noGrp="1"/>
          </p:cNvSpPr>
          <p:nvPr>
            <p:ph type="subTitle" idx="8"/>
          </p:nvPr>
        </p:nvSpPr>
        <p:spPr>
          <a:xfrm>
            <a:off x="950968" y="4374733"/>
            <a:ext cx="2550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11075027" y="-35650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9" name="Google Shape;569;p25"/>
          <p:cNvSpPr/>
          <p:nvPr/>
        </p:nvSpPr>
        <p:spPr>
          <a:xfrm rot="10800000">
            <a:off x="1055267" y="14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0" name="Google Shape;570;p25"/>
          <p:cNvSpPr/>
          <p:nvPr/>
        </p:nvSpPr>
        <p:spPr>
          <a:xfrm rot="10800000">
            <a:off x="-6" y="21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1" name="Google Shape;571;p25"/>
          <p:cNvSpPr/>
          <p:nvPr/>
        </p:nvSpPr>
        <p:spPr>
          <a:xfrm rot="10800000">
            <a:off x="547535" y="512114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2" name="Google Shape;572;p25"/>
          <p:cNvSpPr/>
          <p:nvPr/>
        </p:nvSpPr>
        <p:spPr>
          <a:xfrm rot="10800000">
            <a:off x="326434" y="718923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3" name="Google Shape;573;p25"/>
          <p:cNvSpPr/>
          <p:nvPr/>
        </p:nvSpPr>
        <p:spPr>
          <a:xfrm rot="10800000">
            <a:off x="116793" y="926203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4" name="Google Shape;574;p25"/>
          <p:cNvSpPr/>
          <p:nvPr/>
        </p:nvSpPr>
        <p:spPr>
          <a:xfrm rot="10800000">
            <a:off x="743633" y="126273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5" name="Google Shape;575;p25"/>
          <p:cNvSpPr/>
          <p:nvPr/>
        </p:nvSpPr>
        <p:spPr>
          <a:xfrm rot="-5400000" flipH="1">
            <a:off x="11831826" y="233270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6" name="Google Shape;576;p25"/>
          <p:cNvSpPr/>
          <p:nvPr/>
        </p:nvSpPr>
        <p:spPr>
          <a:xfrm rot="5400000" flipH="1">
            <a:off x="11432157" y="611627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7" name="Google Shape;577;p25"/>
          <p:cNvSpPr/>
          <p:nvPr/>
        </p:nvSpPr>
        <p:spPr>
          <a:xfrm rot="10800000">
            <a:off x="398023" y="11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8" name="Google Shape;578;p25"/>
          <p:cNvSpPr/>
          <p:nvPr/>
        </p:nvSpPr>
        <p:spPr>
          <a:xfrm rot="10800000">
            <a:off x="200921" y="46459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9" name="Google Shape;579;p25"/>
          <p:cNvSpPr/>
          <p:nvPr/>
        </p:nvSpPr>
        <p:spPr>
          <a:xfrm rot="-5400000" flipH="1">
            <a:off x="10951670" y="748791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0" name="Google Shape;580;p25"/>
          <p:cNvSpPr/>
          <p:nvPr/>
        </p:nvSpPr>
        <p:spPr>
          <a:xfrm rot="-5400000" flipH="1">
            <a:off x="10812480" y="883739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185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 preserve="1">
  <p:cSld name="Title and four columns 2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3" name="Google Shape;583;p26"/>
          <p:cNvSpPr txBox="1">
            <a:spLocks noGrp="1"/>
          </p:cNvSpPr>
          <p:nvPr>
            <p:ph type="subTitle" idx="1"/>
          </p:nvPr>
        </p:nvSpPr>
        <p:spPr>
          <a:xfrm>
            <a:off x="6819449" y="3069767"/>
            <a:ext cx="3021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4" name="Google Shape;584;p26"/>
          <p:cNvSpPr txBox="1">
            <a:spLocks noGrp="1"/>
          </p:cNvSpPr>
          <p:nvPr>
            <p:ph type="subTitle" idx="2"/>
          </p:nvPr>
        </p:nvSpPr>
        <p:spPr>
          <a:xfrm>
            <a:off x="6819471" y="2503000"/>
            <a:ext cx="3021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5" name="Google Shape;585;p26"/>
          <p:cNvSpPr txBox="1">
            <a:spLocks noGrp="1"/>
          </p:cNvSpPr>
          <p:nvPr>
            <p:ph type="subTitle" idx="3"/>
          </p:nvPr>
        </p:nvSpPr>
        <p:spPr>
          <a:xfrm>
            <a:off x="2350929" y="5290767"/>
            <a:ext cx="3021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subTitle" idx="4"/>
          </p:nvPr>
        </p:nvSpPr>
        <p:spPr>
          <a:xfrm>
            <a:off x="2350951" y="4724000"/>
            <a:ext cx="3021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7" name="Google Shape;587;p26"/>
          <p:cNvSpPr txBox="1">
            <a:spLocks noGrp="1"/>
          </p:cNvSpPr>
          <p:nvPr>
            <p:ph type="subTitle" idx="5"/>
          </p:nvPr>
        </p:nvSpPr>
        <p:spPr>
          <a:xfrm>
            <a:off x="6819464" y="5290767"/>
            <a:ext cx="3021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8" name="Google Shape;588;p26"/>
          <p:cNvSpPr txBox="1">
            <a:spLocks noGrp="1"/>
          </p:cNvSpPr>
          <p:nvPr>
            <p:ph type="subTitle" idx="6"/>
          </p:nvPr>
        </p:nvSpPr>
        <p:spPr>
          <a:xfrm>
            <a:off x="6819485" y="4724000"/>
            <a:ext cx="3021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9" name="Google Shape;589;p26"/>
          <p:cNvSpPr txBox="1">
            <a:spLocks noGrp="1"/>
          </p:cNvSpPr>
          <p:nvPr>
            <p:ph type="subTitle" idx="7"/>
          </p:nvPr>
        </p:nvSpPr>
        <p:spPr>
          <a:xfrm>
            <a:off x="2350915" y="3069767"/>
            <a:ext cx="3021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0" name="Google Shape;590;p26"/>
          <p:cNvSpPr txBox="1">
            <a:spLocks noGrp="1"/>
          </p:cNvSpPr>
          <p:nvPr>
            <p:ph type="subTitle" idx="8"/>
          </p:nvPr>
        </p:nvSpPr>
        <p:spPr>
          <a:xfrm>
            <a:off x="2350936" y="2503000"/>
            <a:ext cx="3021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1" name="Google Shape;591;p26"/>
          <p:cNvSpPr/>
          <p:nvPr/>
        </p:nvSpPr>
        <p:spPr>
          <a:xfrm rot="5400000" flipH="1">
            <a:off x="11226665" y="3368740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2" name="Google Shape;592;p26"/>
          <p:cNvSpPr/>
          <p:nvPr/>
        </p:nvSpPr>
        <p:spPr>
          <a:xfrm rot="5400000" flipH="1">
            <a:off x="11235389" y="2276254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3" name="Google Shape;593;p26"/>
          <p:cNvSpPr/>
          <p:nvPr/>
        </p:nvSpPr>
        <p:spPr>
          <a:xfrm rot="5400000" flipH="1">
            <a:off x="-124454" y="3614333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4" name="Google Shape;594;p26"/>
          <p:cNvSpPr/>
          <p:nvPr/>
        </p:nvSpPr>
        <p:spPr>
          <a:xfrm rot="5400000" flipH="1">
            <a:off x="-167385" y="2601998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5" name="Google Shape;595;p26"/>
          <p:cNvSpPr/>
          <p:nvPr/>
        </p:nvSpPr>
        <p:spPr>
          <a:xfrm rot="5400000" flipH="1">
            <a:off x="472498" y="1849199"/>
            <a:ext cx="607941" cy="596684"/>
          </a:xfrm>
          <a:custGeom>
            <a:avLst/>
            <a:gdLst/>
            <a:ahLst/>
            <a:cxnLst/>
            <a:rect l="l" t="t" r="r" b="b"/>
            <a:pathLst>
              <a:path w="9019" h="8852" extrusionOk="0">
                <a:moveTo>
                  <a:pt x="8651" y="0"/>
                </a:moveTo>
                <a:cubicBezTo>
                  <a:pt x="8565" y="0"/>
                  <a:pt x="8479" y="32"/>
                  <a:pt x="8414" y="97"/>
                </a:cubicBezTo>
                <a:lnTo>
                  <a:pt x="233" y="8278"/>
                </a:lnTo>
                <a:cubicBezTo>
                  <a:pt x="0" y="8522"/>
                  <a:pt x="221" y="8851"/>
                  <a:pt x="479" y="8851"/>
                </a:cubicBezTo>
                <a:cubicBezTo>
                  <a:pt x="556" y="8851"/>
                  <a:pt x="636" y="8822"/>
                  <a:pt x="709" y="8753"/>
                </a:cubicBezTo>
                <a:lnTo>
                  <a:pt x="8889" y="572"/>
                </a:lnTo>
                <a:cubicBezTo>
                  <a:pt x="9019" y="443"/>
                  <a:pt x="9019" y="227"/>
                  <a:pt x="8889" y="97"/>
                </a:cubicBezTo>
                <a:cubicBezTo>
                  <a:pt x="8824" y="32"/>
                  <a:pt x="8738" y="0"/>
                  <a:pt x="8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6" name="Google Shape;596;p26"/>
          <p:cNvSpPr/>
          <p:nvPr/>
        </p:nvSpPr>
        <p:spPr>
          <a:xfrm rot="5400000" flipH="1">
            <a:off x="11469258" y="3429728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7" name="Google Shape;597;p26"/>
          <p:cNvSpPr/>
          <p:nvPr/>
        </p:nvSpPr>
        <p:spPr>
          <a:xfrm rot="5400000" flipH="1">
            <a:off x="11665136" y="3250444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8" name="Google Shape;598;p26"/>
          <p:cNvSpPr/>
          <p:nvPr/>
        </p:nvSpPr>
        <p:spPr>
          <a:xfrm rot="5400000" flipH="1">
            <a:off x="505710" y="2988538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9" name="Google Shape;599;p26"/>
          <p:cNvSpPr/>
          <p:nvPr/>
        </p:nvSpPr>
        <p:spPr>
          <a:xfrm rot="5400000" flipH="1">
            <a:off x="703790" y="2776165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0" name="Google Shape;600;p26"/>
          <p:cNvSpPr/>
          <p:nvPr/>
        </p:nvSpPr>
        <p:spPr>
          <a:xfrm rot="5400000" flipH="1">
            <a:off x="904532" y="2573063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1" name="Google Shape;601;p26"/>
          <p:cNvSpPr/>
          <p:nvPr/>
        </p:nvSpPr>
        <p:spPr>
          <a:xfrm rot="5400000" flipH="1">
            <a:off x="125801" y="3178705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2" name="Google Shape;602;p26"/>
          <p:cNvSpPr/>
          <p:nvPr/>
        </p:nvSpPr>
        <p:spPr>
          <a:xfrm rot="-5400000" flipH="1">
            <a:off x="11831842" y="5066298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3" name="Google Shape;603;p26"/>
          <p:cNvSpPr/>
          <p:nvPr/>
        </p:nvSpPr>
        <p:spPr>
          <a:xfrm rot="5400000" flipH="1">
            <a:off x="11432173" y="4535505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26"/>
          <p:cNvSpPr/>
          <p:nvPr/>
        </p:nvSpPr>
        <p:spPr>
          <a:xfrm rot="5400000" flipH="1">
            <a:off x="11916187" y="1862084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26"/>
          <p:cNvSpPr/>
          <p:nvPr/>
        </p:nvSpPr>
        <p:spPr>
          <a:xfrm rot="5400000" flipH="1">
            <a:off x="337215" y="3931525"/>
            <a:ext cx="1186357" cy="1173280"/>
          </a:xfrm>
          <a:custGeom>
            <a:avLst/>
            <a:gdLst/>
            <a:ahLst/>
            <a:cxnLst/>
            <a:rect l="l" t="t" r="r" b="b"/>
            <a:pathLst>
              <a:path w="17600" h="17406" extrusionOk="0">
                <a:moveTo>
                  <a:pt x="17100" y="1"/>
                </a:moveTo>
                <a:cubicBezTo>
                  <a:pt x="17015" y="1"/>
                  <a:pt x="16927" y="37"/>
                  <a:pt x="16851" y="123"/>
                </a:cubicBezTo>
                <a:lnTo>
                  <a:pt x="130" y="16830"/>
                </a:lnTo>
                <a:cubicBezTo>
                  <a:pt x="1" y="16959"/>
                  <a:pt x="1" y="17175"/>
                  <a:pt x="145" y="17305"/>
                </a:cubicBezTo>
                <a:cubicBezTo>
                  <a:pt x="202" y="17363"/>
                  <a:pt x="289" y="17406"/>
                  <a:pt x="375" y="17406"/>
                </a:cubicBezTo>
                <a:cubicBezTo>
                  <a:pt x="461" y="17406"/>
                  <a:pt x="548" y="17363"/>
                  <a:pt x="605" y="17305"/>
                </a:cubicBezTo>
                <a:lnTo>
                  <a:pt x="17326" y="584"/>
                </a:lnTo>
                <a:cubicBezTo>
                  <a:pt x="17599" y="355"/>
                  <a:pt x="17367" y="1"/>
                  <a:pt x="171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26"/>
          <p:cNvSpPr/>
          <p:nvPr/>
        </p:nvSpPr>
        <p:spPr>
          <a:xfrm rot="5400000" flipH="1">
            <a:off x="782783" y="3956467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26"/>
          <p:cNvSpPr/>
          <p:nvPr/>
        </p:nvSpPr>
        <p:spPr>
          <a:xfrm rot="5400000" flipH="1">
            <a:off x="-60621" y="2893255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26"/>
          <p:cNvSpPr/>
          <p:nvPr/>
        </p:nvSpPr>
        <p:spPr>
          <a:xfrm rot="5400000" flipH="1">
            <a:off x="35707" y="2646272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9" name="Google Shape;609;p26"/>
          <p:cNvSpPr/>
          <p:nvPr/>
        </p:nvSpPr>
        <p:spPr>
          <a:xfrm rot="-5400000" flipH="1">
            <a:off x="-184163" y="4186067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0" name="Google Shape;610;p26"/>
          <p:cNvSpPr/>
          <p:nvPr/>
        </p:nvSpPr>
        <p:spPr>
          <a:xfrm rot="5400000" flipH="1">
            <a:off x="-68825" y="5269498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2711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 preserve="1">
  <p:cSld name="Title and six columns 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3" name="Google Shape;613;p27"/>
          <p:cNvSpPr txBox="1">
            <a:spLocks noGrp="1"/>
          </p:cNvSpPr>
          <p:nvPr>
            <p:ph type="subTitle" idx="1"/>
          </p:nvPr>
        </p:nvSpPr>
        <p:spPr>
          <a:xfrm>
            <a:off x="1032133" y="3047300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4" name="Google Shape;614;p27"/>
          <p:cNvSpPr txBox="1">
            <a:spLocks noGrp="1"/>
          </p:cNvSpPr>
          <p:nvPr>
            <p:ph type="subTitle" idx="2"/>
          </p:nvPr>
        </p:nvSpPr>
        <p:spPr>
          <a:xfrm>
            <a:off x="1032133" y="24382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5" name="Google Shape;615;p27"/>
          <p:cNvSpPr txBox="1">
            <a:spLocks noGrp="1"/>
          </p:cNvSpPr>
          <p:nvPr>
            <p:ph type="subTitle" idx="3"/>
          </p:nvPr>
        </p:nvSpPr>
        <p:spPr>
          <a:xfrm>
            <a:off x="4834600" y="3047300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6" name="Google Shape;616;p27"/>
          <p:cNvSpPr txBox="1">
            <a:spLocks noGrp="1"/>
          </p:cNvSpPr>
          <p:nvPr>
            <p:ph type="subTitle" idx="4"/>
          </p:nvPr>
        </p:nvSpPr>
        <p:spPr>
          <a:xfrm>
            <a:off x="4834600" y="24382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7" name="Google Shape;617;p27"/>
          <p:cNvSpPr txBox="1">
            <a:spLocks noGrp="1"/>
          </p:cNvSpPr>
          <p:nvPr>
            <p:ph type="subTitle" idx="5"/>
          </p:nvPr>
        </p:nvSpPr>
        <p:spPr>
          <a:xfrm>
            <a:off x="8637067" y="3047300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8" name="Google Shape;618;p27"/>
          <p:cNvSpPr txBox="1">
            <a:spLocks noGrp="1"/>
          </p:cNvSpPr>
          <p:nvPr>
            <p:ph type="subTitle" idx="6"/>
          </p:nvPr>
        </p:nvSpPr>
        <p:spPr>
          <a:xfrm>
            <a:off x="8637067" y="24382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9" name="Google Shape;619;p27"/>
          <p:cNvSpPr txBox="1">
            <a:spLocks noGrp="1"/>
          </p:cNvSpPr>
          <p:nvPr>
            <p:ph type="subTitle" idx="7"/>
          </p:nvPr>
        </p:nvSpPr>
        <p:spPr>
          <a:xfrm>
            <a:off x="1032133" y="5392367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0" name="Google Shape;620;p27"/>
          <p:cNvSpPr txBox="1">
            <a:spLocks noGrp="1"/>
          </p:cNvSpPr>
          <p:nvPr>
            <p:ph type="subTitle" idx="8"/>
          </p:nvPr>
        </p:nvSpPr>
        <p:spPr>
          <a:xfrm>
            <a:off x="1032133" y="4783300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1" name="Google Shape;621;p27"/>
          <p:cNvSpPr txBox="1">
            <a:spLocks noGrp="1"/>
          </p:cNvSpPr>
          <p:nvPr>
            <p:ph type="subTitle" idx="9"/>
          </p:nvPr>
        </p:nvSpPr>
        <p:spPr>
          <a:xfrm>
            <a:off x="4834600" y="5392367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2" name="Google Shape;622;p27"/>
          <p:cNvSpPr txBox="1">
            <a:spLocks noGrp="1"/>
          </p:cNvSpPr>
          <p:nvPr>
            <p:ph type="subTitle" idx="13"/>
          </p:nvPr>
        </p:nvSpPr>
        <p:spPr>
          <a:xfrm>
            <a:off x="4834600" y="4783300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3" name="Google Shape;623;p27"/>
          <p:cNvSpPr txBox="1">
            <a:spLocks noGrp="1"/>
          </p:cNvSpPr>
          <p:nvPr>
            <p:ph type="subTitle" idx="14"/>
          </p:nvPr>
        </p:nvSpPr>
        <p:spPr>
          <a:xfrm>
            <a:off x="8637067" y="5392367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4" name="Google Shape;624;p27"/>
          <p:cNvSpPr txBox="1">
            <a:spLocks noGrp="1"/>
          </p:cNvSpPr>
          <p:nvPr>
            <p:ph type="subTitle" idx="15"/>
          </p:nvPr>
        </p:nvSpPr>
        <p:spPr>
          <a:xfrm>
            <a:off x="8637067" y="4783300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257293" y="-1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6" name="Google Shape;626;p27"/>
          <p:cNvSpPr/>
          <p:nvPr/>
        </p:nvSpPr>
        <p:spPr>
          <a:xfrm rot="-5400000" flipH="1">
            <a:off x="-176055" y="5487558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7" name="Google Shape;627;p27"/>
          <p:cNvSpPr/>
          <p:nvPr/>
        </p:nvSpPr>
        <p:spPr>
          <a:xfrm rot="-5400000" flipH="1">
            <a:off x="11916395" y="5427275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8" name="Google Shape;628;p27"/>
          <p:cNvSpPr/>
          <p:nvPr/>
        </p:nvSpPr>
        <p:spPr>
          <a:xfrm rot="-5400000" flipH="1">
            <a:off x="11592365" y="6158526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9" name="Google Shape;629;p27"/>
          <p:cNvSpPr/>
          <p:nvPr/>
        </p:nvSpPr>
        <p:spPr>
          <a:xfrm rot="-5400000" flipH="1">
            <a:off x="579637" y="5011042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0" name="Google Shape;630;p27"/>
          <p:cNvSpPr/>
          <p:nvPr/>
        </p:nvSpPr>
        <p:spPr>
          <a:xfrm rot="-5400000" flipH="1">
            <a:off x="401147" y="5191355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1" name="Google Shape;631;p27"/>
          <p:cNvSpPr/>
          <p:nvPr/>
        </p:nvSpPr>
        <p:spPr>
          <a:xfrm rot="-5400000" flipH="1">
            <a:off x="11559095" y="6089807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2" name="Google Shape;632;p27"/>
          <p:cNvSpPr/>
          <p:nvPr/>
        </p:nvSpPr>
        <p:spPr>
          <a:xfrm rot="-5400000" flipH="1">
            <a:off x="11342815" y="6301437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3" name="Google Shape;633;p27"/>
          <p:cNvSpPr/>
          <p:nvPr/>
        </p:nvSpPr>
        <p:spPr>
          <a:xfrm rot="-5400000" flipH="1">
            <a:off x="11128525" y="6504068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4" name="Google Shape;634;p27"/>
          <p:cNvSpPr/>
          <p:nvPr/>
        </p:nvSpPr>
        <p:spPr>
          <a:xfrm rot="-5400000" flipH="1">
            <a:off x="11729300" y="5678073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5" name="Google Shape;635;p27"/>
          <p:cNvSpPr/>
          <p:nvPr/>
        </p:nvSpPr>
        <p:spPr>
          <a:xfrm rot="5400000" flipH="1">
            <a:off x="-68952" y="268942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6" name="Google Shape;636;p27"/>
          <p:cNvSpPr/>
          <p:nvPr/>
        </p:nvSpPr>
        <p:spPr>
          <a:xfrm rot="-5400000" flipH="1">
            <a:off x="-15076" y="864479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7" name="Google Shape;637;p27"/>
          <p:cNvSpPr/>
          <p:nvPr/>
        </p:nvSpPr>
        <p:spPr>
          <a:xfrm rot="-5400000" flipH="1">
            <a:off x="-18516" y="6424988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8" name="Google Shape;638;p27"/>
          <p:cNvSpPr/>
          <p:nvPr/>
        </p:nvSpPr>
        <p:spPr>
          <a:xfrm rot="10800000">
            <a:off x="10954058" y="782790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9" name="Google Shape;639;p27"/>
          <p:cNvSpPr/>
          <p:nvPr/>
        </p:nvSpPr>
        <p:spPr>
          <a:xfrm rot="-5400000" flipH="1">
            <a:off x="12074939" y="6243059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0" name="Google Shape;640;p27"/>
          <p:cNvSpPr/>
          <p:nvPr/>
        </p:nvSpPr>
        <p:spPr>
          <a:xfrm rot="-5400000" flipH="1">
            <a:off x="11936277" y="6347949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1" name="Google Shape;641;p27"/>
          <p:cNvSpPr/>
          <p:nvPr/>
        </p:nvSpPr>
        <p:spPr>
          <a:xfrm>
            <a:off x="10999494" y="7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2" name="Google Shape;642;p27"/>
          <p:cNvSpPr/>
          <p:nvPr/>
        </p:nvSpPr>
        <p:spPr>
          <a:xfrm rot="-5400000" flipH="1">
            <a:off x="11839530" y="268939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27"/>
          <p:cNvSpPr/>
          <p:nvPr/>
        </p:nvSpPr>
        <p:spPr>
          <a:xfrm rot="-5400000" flipH="1">
            <a:off x="133937" y="784442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4" name="Google Shape;644;p27"/>
          <p:cNvSpPr/>
          <p:nvPr/>
        </p:nvSpPr>
        <p:spPr>
          <a:xfrm rot="-5400000" flipH="1">
            <a:off x="-5253" y="919388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5" name="Google Shape;645;p27"/>
          <p:cNvSpPr/>
          <p:nvPr/>
        </p:nvSpPr>
        <p:spPr>
          <a:xfrm>
            <a:off x="108167" y="6706870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6" name="Google Shape;646;p27"/>
          <p:cNvSpPr/>
          <p:nvPr/>
        </p:nvSpPr>
        <p:spPr>
          <a:xfrm>
            <a:off x="482961" y="6395780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7" name="Google Shape;647;p27"/>
          <p:cNvSpPr/>
          <p:nvPr/>
        </p:nvSpPr>
        <p:spPr>
          <a:xfrm rot="5400000" flipH="1">
            <a:off x="11916184" y="686270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439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8"/>
          <p:cNvSpPr txBox="1">
            <a:spLocks noGrp="1"/>
          </p:cNvSpPr>
          <p:nvPr>
            <p:ph type="title"/>
          </p:nvPr>
        </p:nvSpPr>
        <p:spPr>
          <a:xfrm>
            <a:off x="3688200" y="947933"/>
            <a:ext cx="4815600" cy="9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0" name="Google Shape;650;p28"/>
          <p:cNvSpPr txBox="1">
            <a:spLocks noGrp="1"/>
          </p:cNvSpPr>
          <p:nvPr>
            <p:ph type="subTitle" idx="1"/>
          </p:nvPr>
        </p:nvSpPr>
        <p:spPr>
          <a:xfrm>
            <a:off x="3112417" y="2640033"/>
            <a:ext cx="5967200" cy="1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1" name="Google Shape;651;p28"/>
          <p:cNvSpPr txBox="1">
            <a:spLocks noGrp="1"/>
          </p:cNvSpPr>
          <p:nvPr>
            <p:ph type="subTitle" idx="2"/>
          </p:nvPr>
        </p:nvSpPr>
        <p:spPr>
          <a:xfrm>
            <a:off x="3725000" y="2071100"/>
            <a:ext cx="4742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2" name="Google Shape;652;p28"/>
          <p:cNvSpPr txBox="1"/>
          <p:nvPr/>
        </p:nvSpPr>
        <p:spPr>
          <a:xfrm>
            <a:off x="3490800" y="4841133"/>
            <a:ext cx="5210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28"/>
          <p:cNvSpPr/>
          <p:nvPr/>
        </p:nvSpPr>
        <p:spPr>
          <a:xfrm rot="-5400000" flipH="1">
            <a:off x="-151640" y="3283099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4" name="Google Shape;654;p28"/>
          <p:cNvSpPr/>
          <p:nvPr/>
        </p:nvSpPr>
        <p:spPr>
          <a:xfrm rot="-5400000" flipH="1">
            <a:off x="-176055" y="4408725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5" name="Google Shape;655;p28"/>
          <p:cNvSpPr/>
          <p:nvPr/>
        </p:nvSpPr>
        <p:spPr>
          <a:xfrm rot="-5400000" flipH="1">
            <a:off x="11916395" y="3700075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6" name="Google Shape;656;p28"/>
          <p:cNvSpPr/>
          <p:nvPr/>
        </p:nvSpPr>
        <p:spPr>
          <a:xfrm rot="-5400000" flipH="1">
            <a:off x="11592365" y="4431326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7" name="Google Shape;657;p28"/>
          <p:cNvSpPr/>
          <p:nvPr/>
        </p:nvSpPr>
        <p:spPr>
          <a:xfrm rot="-5400000" flipH="1">
            <a:off x="11111563" y="5019651"/>
            <a:ext cx="607941" cy="596684"/>
          </a:xfrm>
          <a:custGeom>
            <a:avLst/>
            <a:gdLst/>
            <a:ahLst/>
            <a:cxnLst/>
            <a:rect l="l" t="t" r="r" b="b"/>
            <a:pathLst>
              <a:path w="9019" h="8852" extrusionOk="0">
                <a:moveTo>
                  <a:pt x="8651" y="0"/>
                </a:moveTo>
                <a:cubicBezTo>
                  <a:pt x="8565" y="0"/>
                  <a:pt x="8479" y="32"/>
                  <a:pt x="8414" y="97"/>
                </a:cubicBezTo>
                <a:lnTo>
                  <a:pt x="233" y="8278"/>
                </a:lnTo>
                <a:cubicBezTo>
                  <a:pt x="0" y="8522"/>
                  <a:pt x="221" y="8851"/>
                  <a:pt x="479" y="8851"/>
                </a:cubicBezTo>
                <a:cubicBezTo>
                  <a:pt x="556" y="8851"/>
                  <a:pt x="636" y="8822"/>
                  <a:pt x="709" y="8753"/>
                </a:cubicBezTo>
                <a:lnTo>
                  <a:pt x="8889" y="572"/>
                </a:lnTo>
                <a:cubicBezTo>
                  <a:pt x="9019" y="443"/>
                  <a:pt x="9019" y="227"/>
                  <a:pt x="8889" y="97"/>
                </a:cubicBezTo>
                <a:cubicBezTo>
                  <a:pt x="8824" y="32"/>
                  <a:pt x="8738" y="0"/>
                  <a:pt x="8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8" name="Google Shape;658;p28"/>
          <p:cNvSpPr/>
          <p:nvPr/>
        </p:nvSpPr>
        <p:spPr>
          <a:xfrm rot="-5400000" flipH="1">
            <a:off x="579637" y="3932208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9" name="Google Shape;659;p28"/>
          <p:cNvSpPr/>
          <p:nvPr/>
        </p:nvSpPr>
        <p:spPr>
          <a:xfrm rot="-5400000" flipH="1">
            <a:off x="401147" y="4112521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0" name="Google Shape;660;p28"/>
          <p:cNvSpPr/>
          <p:nvPr/>
        </p:nvSpPr>
        <p:spPr>
          <a:xfrm rot="-5400000" flipH="1">
            <a:off x="11559095" y="4362607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1" name="Google Shape;661;p28"/>
          <p:cNvSpPr/>
          <p:nvPr/>
        </p:nvSpPr>
        <p:spPr>
          <a:xfrm rot="-5400000" flipH="1">
            <a:off x="11342815" y="4574237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2" name="Google Shape;662;p28"/>
          <p:cNvSpPr/>
          <p:nvPr/>
        </p:nvSpPr>
        <p:spPr>
          <a:xfrm rot="-5400000" flipH="1">
            <a:off x="11128525" y="4776868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3" name="Google Shape;663;p28"/>
          <p:cNvSpPr/>
          <p:nvPr/>
        </p:nvSpPr>
        <p:spPr>
          <a:xfrm rot="-5400000" flipH="1">
            <a:off x="11729300" y="3950873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4" name="Google Shape;664;p28"/>
          <p:cNvSpPr/>
          <p:nvPr/>
        </p:nvSpPr>
        <p:spPr>
          <a:xfrm rot="5400000" flipH="1">
            <a:off x="-68952" y="2123409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5" name="Google Shape;665;p28"/>
          <p:cNvSpPr/>
          <p:nvPr/>
        </p:nvSpPr>
        <p:spPr>
          <a:xfrm rot="-5400000" flipH="1">
            <a:off x="-15076" y="2185279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6" name="Google Shape;666;p28"/>
          <p:cNvSpPr/>
          <p:nvPr/>
        </p:nvSpPr>
        <p:spPr>
          <a:xfrm rot="-5400000" flipH="1">
            <a:off x="-18516" y="5346154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7" name="Google Shape;667;p28"/>
          <p:cNvSpPr/>
          <p:nvPr/>
        </p:nvSpPr>
        <p:spPr>
          <a:xfrm rot="-5400000" flipH="1">
            <a:off x="10668428" y="2360728"/>
            <a:ext cx="1186357" cy="1173280"/>
          </a:xfrm>
          <a:custGeom>
            <a:avLst/>
            <a:gdLst/>
            <a:ahLst/>
            <a:cxnLst/>
            <a:rect l="l" t="t" r="r" b="b"/>
            <a:pathLst>
              <a:path w="17600" h="17406" extrusionOk="0">
                <a:moveTo>
                  <a:pt x="17100" y="1"/>
                </a:moveTo>
                <a:cubicBezTo>
                  <a:pt x="17015" y="1"/>
                  <a:pt x="16927" y="37"/>
                  <a:pt x="16851" y="123"/>
                </a:cubicBezTo>
                <a:lnTo>
                  <a:pt x="130" y="16830"/>
                </a:lnTo>
                <a:cubicBezTo>
                  <a:pt x="1" y="16959"/>
                  <a:pt x="1" y="17175"/>
                  <a:pt x="145" y="17305"/>
                </a:cubicBezTo>
                <a:cubicBezTo>
                  <a:pt x="202" y="17363"/>
                  <a:pt x="289" y="17406"/>
                  <a:pt x="375" y="17406"/>
                </a:cubicBezTo>
                <a:cubicBezTo>
                  <a:pt x="461" y="17406"/>
                  <a:pt x="548" y="17363"/>
                  <a:pt x="605" y="17305"/>
                </a:cubicBezTo>
                <a:lnTo>
                  <a:pt x="17326" y="584"/>
                </a:lnTo>
                <a:cubicBezTo>
                  <a:pt x="17599" y="355"/>
                  <a:pt x="17367" y="1"/>
                  <a:pt x="171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8" name="Google Shape;668;p28"/>
          <p:cNvSpPr/>
          <p:nvPr/>
        </p:nvSpPr>
        <p:spPr>
          <a:xfrm rot="-5400000" flipH="1">
            <a:off x="11143163" y="3243013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9" name="Google Shape;669;p28"/>
          <p:cNvSpPr/>
          <p:nvPr/>
        </p:nvSpPr>
        <p:spPr>
          <a:xfrm rot="-5400000" flipH="1">
            <a:off x="12074939" y="4515859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0" name="Google Shape;670;p28"/>
          <p:cNvSpPr/>
          <p:nvPr/>
        </p:nvSpPr>
        <p:spPr>
          <a:xfrm rot="-5400000" flipH="1">
            <a:off x="11936277" y="4620749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1" name="Google Shape;671;p28"/>
          <p:cNvSpPr/>
          <p:nvPr/>
        </p:nvSpPr>
        <p:spPr>
          <a:xfrm rot="5400000" flipH="1">
            <a:off x="11191463" y="2463094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2" name="Google Shape;672;p28"/>
          <p:cNvSpPr/>
          <p:nvPr/>
        </p:nvSpPr>
        <p:spPr>
          <a:xfrm rot="-5400000" flipH="1">
            <a:off x="11831715" y="1920209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3" name="Google Shape;673;p28"/>
          <p:cNvSpPr/>
          <p:nvPr/>
        </p:nvSpPr>
        <p:spPr>
          <a:xfrm rot="10800000">
            <a:off x="10817731" y="6044301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4" name="Google Shape;674;p28"/>
          <p:cNvSpPr/>
          <p:nvPr/>
        </p:nvSpPr>
        <p:spPr>
          <a:xfrm rot="5400000" flipH="1">
            <a:off x="11235387" y="589882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5" name="Google Shape;675;p28"/>
          <p:cNvSpPr/>
          <p:nvPr/>
        </p:nvSpPr>
        <p:spPr>
          <a:xfrm rot="5400000" flipH="1">
            <a:off x="-124455" y="1279594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6" name="Google Shape;676;p28"/>
          <p:cNvSpPr/>
          <p:nvPr/>
        </p:nvSpPr>
        <p:spPr>
          <a:xfrm rot="5400000" flipH="1">
            <a:off x="-167386" y="267258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7" name="Google Shape;677;p28"/>
          <p:cNvSpPr/>
          <p:nvPr/>
        </p:nvSpPr>
        <p:spPr>
          <a:xfrm rot="5400000" flipH="1">
            <a:off x="11469257" y="1743356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8" name="Google Shape;678;p28"/>
          <p:cNvSpPr/>
          <p:nvPr/>
        </p:nvSpPr>
        <p:spPr>
          <a:xfrm rot="5400000" flipH="1">
            <a:off x="11665135" y="1564072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9" name="Google Shape;679;p28"/>
          <p:cNvSpPr/>
          <p:nvPr/>
        </p:nvSpPr>
        <p:spPr>
          <a:xfrm rot="5400000" flipH="1">
            <a:off x="505709" y="653798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0" name="Google Shape;680;p28"/>
          <p:cNvSpPr/>
          <p:nvPr/>
        </p:nvSpPr>
        <p:spPr>
          <a:xfrm rot="5400000" flipH="1">
            <a:off x="703787" y="441427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1" name="Google Shape;681;p28"/>
          <p:cNvSpPr/>
          <p:nvPr/>
        </p:nvSpPr>
        <p:spPr>
          <a:xfrm rot="5400000" flipH="1">
            <a:off x="125800" y="843965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2" name="Google Shape;682;p28"/>
          <p:cNvSpPr/>
          <p:nvPr/>
        </p:nvSpPr>
        <p:spPr>
          <a:xfrm rot="-5400000" flipH="1">
            <a:off x="11831841" y="6313225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3" name="Google Shape;683;p28"/>
          <p:cNvSpPr/>
          <p:nvPr/>
        </p:nvSpPr>
        <p:spPr>
          <a:xfrm rot="5400000" flipH="1">
            <a:off x="11432172" y="5248766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4" name="Google Shape;684;p28"/>
          <p:cNvSpPr/>
          <p:nvPr/>
        </p:nvSpPr>
        <p:spPr>
          <a:xfrm rot="5400000" flipH="1">
            <a:off x="11916185" y="175712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5" name="Google Shape;685;p28"/>
          <p:cNvSpPr/>
          <p:nvPr/>
        </p:nvSpPr>
        <p:spPr>
          <a:xfrm>
            <a:off x="971887" y="5809151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6" name="Google Shape;686;p28"/>
          <p:cNvSpPr/>
          <p:nvPr/>
        </p:nvSpPr>
        <p:spPr>
          <a:xfrm rot="10800000">
            <a:off x="7805" y="6041615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7" name="Google Shape;687;p28"/>
          <p:cNvSpPr/>
          <p:nvPr/>
        </p:nvSpPr>
        <p:spPr>
          <a:xfrm rot="5400000" flipH="1">
            <a:off x="-76641" y="6313227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8" name="Google Shape;688;p28"/>
          <p:cNvSpPr/>
          <p:nvPr/>
        </p:nvSpPr>
        <p:spPr>
          <a:xfrm rot="5400000" flipH="1">
            <a:off x="11914957" y="5969956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9" name="Google Shape;689;p28"/>
          <p:cNvSpPr/>
          <p:nvPr/>
        </p:nvSpPr>
        <p:spPr>
          <a:xfrm rot="5400000" flipH="1">
            <a:off x="12071535" y="5836039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0" name="Google Shape;690;p28"/>
          <p:cNvSpPr/>
          <p:nvPr/>
        </p:nvSpPr>
        <p:spPr>
          <a:xfrm rot="10800000">
            <a:off x="11683773" y="-1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1" name="Google Shape;691;p28"/>
          <p:cNvSpPr/>
          <p:nvPr/>
        </p:nvSpPr>
        <p:spPr>
          <a:xfrm rot="10800000">
            <a:off x="11372140" y="126259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2" name="Google Shape;692;p28"/>
          <p:cNvSpPr/>
          <p:nvPr/>
        </p:nvSpPr>
        <p:spPr>
          <a:xfrm rot="-5400000" flipH="1">
            <a:off x="-18515" y="5914428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9407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376455" y="4409060"/>
            <a:ext cx="1342488" cy="1185293"/>
          </a:xfrm>
          <a:custGeom>
            <a:avLst/>
            <a:gdLst/>
            <a:ahLst/>
            <a:cxnLst/>
            <a:rect l="l" t="t" r="r" b="b"/>
            <a:pathLst>
              <a:path w="14527" h="12826" extrusionOk="0">
                <a:moveTo>
                  <a:pt x="10806" y="0"/>
                </a:moveTo>
                <a:cubicBezTo>
                  <a:pt x="10023" y="0"/>
                  <a:pt x="9232" y="291"/>
                  <a:pt x="8609" y="910"/>
                </a:cubicBezTo>
                <a:cubicBezTo>
                  <a:pt x="7983" y="1536"/>
                  <a:pt x="7653" y="2400"/>
                  <a:pt x="7699" y="3287"/>
                </a:cubicBezTo>
                <a:cubicBezTo>
                  <a:pt x="7699" y="3401"/>
                  <a:pt x="7721" y="3526"/>
                  <a:pt x="7733" y="3640"/>
                </a:cubicBezTo>
                <a:cubicBezTo>
                  <a:pt x="7744" y="3674"/>
                  <a:pt x="7756" y="3719"/>
                  <a:pt x="7756" y="3753"/>
                </a:cubicBezTo>
                <a:cubicBezTo>
                  <a:pt x="8006" y="5300"/>
                  <a:pt x="6798" y="6664"/>
                  <a:pt x="5295" y="6664"/>
                </a:cubicBezTo>
                <a:cubicBezTo>
                  <a:pt x="5162" y="6664"/>
                  <a:pt x="5026" y="6653"/>
                  <a:pt x="4889" y="6631"/>
                </a:cubicBezTo>
                <a:lnTo>
                  <a:pt x="4753" y="6608"/>
                </a:lnTo>
                <a:cubicBezTo>
                  <a:pt x="4639" y="6585"/>
                  <a:pt x="4525" y="6574"/>
                  <a:pt x="4412" y="6574"/>
                </a:cubicBezTo>
                <a:cubicBezTo>
                  <a:pt x="4349" y="6571"/>
                  <a:pt x="4287" y="6569"/>
                  <a:pt x="4225" y="6569"/>
                </a:cubicBezTo>
                <a:cubicBezTo>
                  <a:pt x="1403" y="6569"/>
                  <a:pt x="0" y="10085"/>
                  <a:pt x="2148" y="12022"/>
                </a:cubicBezTo>
                <a:cubicBezTo>
                  <a:pt x="2732" y="12551"/>
                  <a:pt x="3481" y="12825"/>
                  <a:pt x="4237" y="12825"/>
                </a:cubicBezTo>
                <a:cubicBezTo>
                  <a:pt x="4748" y="12825"/>
                  <a:pt x="5263" y="12700"/>
                  <a:pt x="5731" y="12443"/>
                </a:cubicBezTo>
                <a:cubicBezTo>
                  <a:pt x="6891" y="11817"/>
                  <a:pt x="7540" y="10509"/>
                  <a:pt x="7335" y="9201"/>
                </a:cubicBezTo>
                <a:cubicBezTo>
                  <a:pt x="7323" y="9145"/>
                  <a:pt x="7312" y="9099"/>
                  <a:pt x="7301" y="9042"/>
                </a:cubicBezTo>
                <a:cubicBezTo>
                  <a:pt x="7070" y="7493"/>
                  <a:pt x="8275" y="6156"/>
                  <a:pt x="9780" y="6156"/>
                </a:cubicBezTo>
                <a:cubicBezTo>
                  <a:pt x="9911" y="6156"/>
                  <a:pt x="10044" y="6166"/>
                  <a:pt x="10178" y="6187"/>
                </a:cubicBezTo>
                <a:cubicBezTo>
                  <a:pt x="10224" y="6187"/>
                  <a:pt x="10269" y="6199"/>
                  <a:pt x="10315" y="6210"/>
                </a:cubicBezTo>
                <a:cubicBezTo>
                  <a:pt x="10428" y="6233"/>
                  <a:pt x="10542" y="6244"/>
                  <a:pt x="10656" y="6256"/>
                </a:cubicBezTo>
                <a:cubicBezTo>
                  <a:pt x="10711" y="6258"/>
                  <a:pt x="10766" y="6260"/>
                  <a:pt x="10820" y="6260"/>
                </a:cubicBezTo>
                <a:cubicBezTo>
                  <a:pt x="12997" y="6260"/>
                  <a:pt x="14526" y="4066"/>
                  <a:pt x="13738" y="2013"/>
                </a:cubicBezTo>
                <a:cubicBezTo>
                  <a:pt x="13245" y="720"/>
                  <a:pt x="12037" y="0"/>
                  <a:pt x="108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5215281" y="4154011"/>
            <a:ext cx="2616313" cy="2383432"/>
          </a:xfrm>
          <a:custGeom>
            <a:avLst/>
            <a:gdLst/>
            <a:ahLst/>
            <a:cxnLst/>
            <a:rect l="l" t="t" r="r" b="b"/>
            <a:pathLst>
              <a:path w="28311" h="25791" extrusionOk="0">
                <a:moveTo>
                  <a:pt x="14155" y="0"/>
                </a:moveTo>
                <a:cubicBezTo>
                  <a:pt x="10857" y="0"/>
                  <a:pt x="7559" y="1260"/>
                  <a:pt x="5039" y="3779"/>
                </a:cubicBezTo>
                <a:cubicBezTo>
                  <a:pt x="1" y="8818"/>
                  <a:pt x="1" y="16973"/>
                  <a:pt x="5039" y="22011"/>
                </a:cubicBezTo>
                <a:cubicBezTo>
                  <a:pt x="7559" y="24531"/>
                  <a:pt x="10857" y="25790"/>
                  <a:pt x="14155" y="25790"/>
                </a:cubicBezTo>
                <a:cubicBezTo>
                  <a:pt x="17454" y="25790"/>
                  <a:pt x="20752" y="24531"/>
                  <a:pt x="23271" y="22011"/>
                </a:cubicBezTo>
                <a:cubicBezTo>
                  <a:pt x="28310" y="16973"/>
                  <a:pt x="28310" y="8818"/>
                  <a:pt x="23271" y="3779"/>
                </a:cubicBezTo>
                <a:cubicBezTo>
                  <a:pt x="20752" y="1260"/>
                  <a:pt x="17454" y="0"/>
                  <a:pt x="141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3004770" y="1348069"/>
            <a:ext cx="2616221" cy="2383432"/>
          </a:xfrm>
          <a:custGeom>
            <a:avLst/>
            <a:gdLst/>
            <a:ahLst/>
            <a:cxnLst/>
            <a:rect l="l" t="t" r="r" b="b"/>
            <a:pathLst>
              <a:path w="28310" h="25791" extrusionOk="0">
                <a:moveTo>
                  <a:pt x="14155" y="0"/>
                </a:moveTo>
                <a:cubicBezTo>
                  <a:pt x="10856" y="0"/>
                  <a:pt x="7558" y="1260"/>
                  <a:pt x="5039" y="3779"/>
                </a:cubicBezTo>
                <a:cubicBezTo>
                  <a:pt x="0" y="8807"/>
                  <a:pt x="0" y="16973"/>
                  <a:pt x="5039" y="22012"/>
                </a:cubicBezTo>
                <a:cubicBezTo>
                  <a:pt x="7558" y="24531"/>
                  <a:pt x="10856" y="25790"/>
                  <a:pt x="14155" y="25790"/>
                </a:cubicBezTo>
                <a:cubicBezTo>
                  <a:pt x="17453" y="25790"/>
                  <a:pt x="20752" y="24531"/>
                  <a:pt x="23271" y="22012"/>
                </a:cubicBezTo>
                <a:cubicBezTo>
                  <a:pt x="28309" y="16973"/>
                  <a:pt x="28309" y="8807"/>
                  <a:pt x="23271" y="3779"/>
                </a:cubicBezTo>
                <a:cubicBezTo>
                  <a:pt x="20752" y="1260"/>
                  <a:pt x="17453" y="0"/>
                  <a:pt x="141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2955124" y="4510290"/>
            <a:ext cx="1736539" cy="1670833"/>
          </a:xfrm>
          <a:custGeom>
            <a:avLst/>
            <a:gdLst/>
            <a:ahLst/>
            <a:cxnLst/>
            <a:rect l="l" t="t" r="r" b="b"/>
            <a:pathLst>
              <a:path w="18791" h="18080" extrusionOk="0">
                <a:moveTo>
                  <a:pt x="9748" y="0"/>
                </a:moveTo>
                <a:cubicBezTo>
                  <a:pt x="6097" y="0"/>
                  <a:pt x="2799" y="2195"/>
                  <a:pt x="1400" y="5573"/>
                </a:cubicBezTo>
                <a:cubicBezTo>
                  <a:pt x="1" y="8951"/>
                  <a:pt x="774" y="12841"/>
                  <a:pt x="3356" y="15435"/>
                </a:cubicBezTo>
                <a:cubicBezTo>
                  <a:pt x="5091" y="17161"/>
                  <a:pt x="7400" y="18079"/>
                  <a:pt x="9750" y="18079"/>
                </a:cubicBezTo>
                <a:cubicBezTo>
                  <a:pt x="10914" y="18079"/>
                  <a:pt x="12087" y="17854"/>
                  <a:pt x="13206" y="17391"/>
                </a:cubicBezTo>
                <a:cubicBezTo>
                  <a:pt x="16584" y="15992"/>
                  <a:pt x="18790" y="12693"/>
                  <a:pt x="18790" y="9042"/>
                </a:cubicBezTo>
                <a:cubicBezTo>
                  <a:pt x="18790" y="4049"/>
                  <a:pt x="14741" y="0"/>
                  <a:pt x="97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2758650" y="1435832"/>
            <a:ext cx="3108468" cy="3402133"/>
          </a:xfrm>
          <a:custGeom>
            <a:avLst/>
            <a:gdLst/>
            <a:ahLst/>
            <a:cxnLst/>
            <a:rect l="l" t="t" r="r" b="b"/>
            <a:pathLst>
              <a:path w="27332" h="32943" extrusionOk="0">
                <a:moveTo>
                  <a:pt x="19491" y="1"/>
                </a:moveTo>
                <a:cubicBezTo>
                  <a:pt x="19010" y="1"/>
                  <a:pt x="18530" y="186"/>
                  <a:pt x="18165" y="551"/>
                </a:cubicBezTo>
                <a:lnTo>
                  <a:pt x="7132" y="11595"/>
                </a:lnTo>
                <a:cubicBezTo>
                  <a:pt x="6461" y="12266"/>
                  <a:pt x="6393" y="13324"/>
                  <a:pt x="6984" y="14063"/>
                </a:cubicBezTo>
                <a:cubicBezTo>
                  <a:pt x="7352" y="14530"/>
                  <a:pt x="7895" y="14776"/>
                  <a:pt x="8447" y="14776"/>
                </a:cubicBezTo>
                <a:cubicBezTo>
                  <a:pt x="8784" y="14776"/>
                  <a:pt x="9124" y="14685"/>
                  <a:pt x="9430" y="14495"/>
                </a:cubicBezTo>
                <a:lnTo>
                  <a:pt x="9430" y="14495"/>
                </a:lnTo>
                <a:lnTo>
                  <a:pt x="729" y="23196"/>
                </a:lnTo>
                <a:cubicBezTo>
                  <a:pt x="1" y="23924"/>
                  <a:pt x="1" y="25107"/>
                  <a:pt x="729" y="25835"/>
                </a:cubicBezTo>
                <a:cubicBezTo>
                  <a:pt x="1093" y="26199"/>
                  <a:pt x="1570" y="26381"/>
                  <a:pt x="2048" y="26381"/>
                </a:cubicBezTo>
                <a:cubicBezTo>
                  <a:pt x="2526" y="26381"/>
                  <a:pt x="3004" y="26199"/>
                  <a:pt x="3368" y="25835"/>
                </a:cubicBezTo>
                <a:lnTo>
                  <a:pt x="7439" y="21763"/>
                </a:lnTo>
                <a:cubicBezTo>
                  <a:pt x="7790" y="21517"/>
                  <a:pt x="8157" y="21410"/>
                  <a:pt x="8508" y="21410"/>
                </a:cubicBezTo>
                <a:cubicBezTo>
                  <a:pt x="9845" y="21410"/>
                  <a:pt x="10956" y="22962"/>
                  <a:pt x="10055" y="24322"/>
                </a:cubicBezTo>
                <a:lnTo>
                  <a:pt x="4516" y="29861"/>
                </a:lnTo>
                <a:cubicBezTo>
                  <a:pt x="3868" y="30612"/>
                  <a:pt x="3925" y="31749"/>
                  <a:pt x="4641" y="32432"/>
                </a:cubicBezTo>
                <a:cubicBezTo>
                  <a:pt x="5004" y="32771"/>
                  <a:pt x="5468" y="32942"/>
                  <a:pt x="5931" y="32942"/>
                </a:cubicBezTo>
                <a:cubicBezTo>
                  <a:pt x="6398" y="32942"/>
                  <a:pt x="6863" y="32769"/>
                  <a:pt x="7223" y="32420"/>
                </a:cubicBezTo>
                <a:lnTo>
                  <a:pt x="22453" y="17191"/>
                </a:lnTo>
                <a:cubicBezTo>
                  <a:pt x="23078" y="16497"/>
                  <a:pt x="23090" y="15439"/>
                  <a:pt x="22487" y="14734"/>
                </a:cubicBezTo>
                <a:cubicBezTo>
                  <a:pt x="22118" y="14303"/>
                  <a:pt x="21592" y="14078"/>
                  <a:pt x="21061" y="14078"/>
                </a:cubicBezTo>
                <a:cubicBezTo>
                  <a:pt x="20709" y="14078"/>
                  <a:pt x="20354" y="14177"/>
                  <a:pt x="20041" y="14382"/>
                </a:cubicBezTo>
                <a:lnTo>
                  <a:pt x="26604" y="7819"/>
                </a:lnTo>
                <a:cubicBezTo>
                  <a:pt x="27332" y="7091"/>
                  <a:pt x="27332" y="5919"/>
                  <a:pt x="26604" y="5192"/>
                </a:cubicBezTo>
                <a:cubicBezTo>
                  <a:pt x="26240" y="4828"/>
                  <a:pt x="25762" y="4646"/>
                  <a:pt x="25285" y="4646"/>
                </a:cubicBezTo>
                <a:cubicBezTo>
                  <a:pt x="24807" y="4646"/>
                  <a:pt x="24329" y="4828"/>
                  <a:pt x="23965" y="5192"/>
                </a:cubicBezTo>
                <a:lnTo>
                  <a:pt x="20201" y="8956"/>
                </a:lnTo>
                <a:cubicBezTo>
                  <a:pt x="19857" y="9192"/>
                  <a:pt x="19497" y="9295"/>
                  <a:pt x="19151" y="9295"/>
                </a:cubicBezTo>
                <a:cubicBezTo>
                  <a:pt x="17827" y="9295"/>
                  <a:pt x="16716" y="7784"/>
                  <a:pt x="17573" y="6431"/>
                </a:cubicBezTo>
                <a:lnTo>
                  <a:pt x="20803" y="3190"/>
                </a:lnTo>
                <a:cubicBezTo>
                  <a:pt x="21543" y="2462"/>
                  <a:pt x="21543" y="1279"/>
                  <a:pt x="20815" y="551"/>
                </a:cubicBezTo>
                <a:cubicBezTo>
                  <a:pt x="20447" y="183"/>
                  <a:pt x="19968" y="1"/>
                  <a:pt x="194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8905945" y="4409054"/>
            <a:ext cx="1664827" cy="1562063"/>
          </a:xfrm>
          <a:custGeom>
            <a:avLst/>
            <a:gdLst/>
            <a:ahLst/>
            <a:cxnLst/>
            <a:rect l="l" t="t" r="r" b="b"/>
            <a:pathLst>
              <a:path w="18015" h="16903" extrusionOk="0">
                <a:moveTo>
                  <a:pt x="13114" y="0"/>
                </a:moveTo>
                <a:cubicBezTo>
                  <a:pt x="12082" y="0"/>
                  <a:pt x="11038" y="385"/>
                  <a:pt x="10215" y="1204"/>
                </a:cubicBezTo>
                <a:lnTo>
                  <a:pt x="10215" y="1193"/>
                </a:lnTo>
                <a:cubicBezTo>
                  <a:pt x="9384" y="2012"/>
                  <a:pt x="8952" y="3149"/>
                  <a:pt x="9009" y="4320"/>
                </a:cubicBezTo>
                <a:cubicBezTo>
                  <a:pt x="9020" y="4480"/>
                  <a:pt x="9032" y="4628"/>
                  <a:pt x="9054" y="4787"/>
                </a:cubicBezTo>
                <a:cubicBezTo>
                  <a:pt x="9066" y="4832"/>
                  <a:pt x="9077" y="4889"/>
                  <a:pt x="9089" y="4935"/>
                </a:cubicBezTo>
                <a:cubicBezTo>
                  <a:pt x="9423" y="6986"/>
                  <a:pt x="7823" y="8787"/>
                  <a:pt x="5829" y="8787"/>
                </a:cubicBezTo>
                <a:cubicBezTo>
                  <a:pt x="5655" y="8787"/>
                  <a:pt x="5479" y="8773"/>
                  <a:pt x="5301" y="8745"/>
                </a:cubicBezTo>
                <a:cubicBezTo>
                  <a:pt x="5244" y="8733"/>
                  <a:pt x="5187" y="8722"/>
                  <a:pt x="5131" y="8711"/>
                </a:cubicBezTo>
                <a:cubicBezTo>
                  <a:pt x="4971" y="8688"/>
                  <a:pt x="4823" y="8677"/>
                  <a:pt x="4676" y="8665"/>
                </a:cubicBezTo>
                <a:cubicBezTo>
                  <a:pt x="4602" y="8661"/>
                  <a:pt x="4529" y="8659"/>
                  <a:pt x="4456" y="8659"/>
                </a:cubicBezTo>
                <a:cubicBezTo>
                  <a:pt x="2835" y="8659"/>
                  <a:pt x="1359" y="9619"/>
                  <a:pt x="695" y="11111"/>
                </a:cubicBezTo>
                <a:cubicBezTo>
                  <a:pt x="1" y="12669"/>
                  <a:pt x="342" y="14489"/>
                  <a:pt x="1548" y="15694"/>
                </a:cubicBezTo>
                <a:cubicBezTo>
                  <a:pt x="2338" y="16484"/>
                  <a:pt x="3396" y="16903"/>
                  <a:pt x="4470" y="16903"/>
                </a:cubicBezTo>
                <a:cubicBezTo>
                  <a:pt x="5035" y="16903"/>
                  <a:pt x="5605" y="16787"/>
                  <a:pt x="6143" y="16547"/>
                </a:cubicBezTo>
                <a:cubicBezTo>
                  <a:pt x="7701" y="15853"/>
                  <a:pt x="8668" y="14272"/>
                  <a:pt x="8577" y="12578"/>
                </a:cubicBezTo>
                <a:cubicBezTo>
                  <a:pt x="8577" y="12430"/>
                  <a:pt x="8554" y="12293"/>
                  <a:pt x="8531" y="12146"/>
                </a:cubicBezTo>
                <a:cubicBezTo>
                  <a:pt x="8520" y="12077"/>
                  <a:pt x="8509" y="12009"/>
                  <a:pt x="8497" y="11929"/>
                </a:cubicBezTo>
                <a:cubicBezTo>
                  <a:pt x="8193" y="9886"/>
                  <a:pt x="9781" y="8114"/>
                  <a:pt x="11767" y="8114"/>
                </a:cubicBezTo>
                <a:cubicBezTo>
                  <a:pt x="11937" y="8114"/>
                  <a:pt x="12110" y="8127"/>
                  <a:pt x="12285" y="8153"/>
                </a:cubicBezTo>
                <a:cubicBezTo>
                  <a:pt x="12341" y="8165"/>
                  <a:pt x="12410" y="8176"/>
                  <a:pt x="12478" y="8199"/>
                </a:cubicBezTo>
                <a:cubicBezTo>
                  <a:pt x="12626" y="8222"/>
                  <a:pt x="12774" y="8233"/>
                  <a:pt x="12922" y="8244"/>
                </a:cubicBezTo>
                <a:cubicBezTo>
                  <a:pt x="12993" y="8248"/>
                  <a:pt x="13064" y="8250"/>
                  <a:pt x="13134" y="8250"/>
                </a:cubicBezTo>
                <a:cubicBezTo>
                  <a:pt x="15992" y="8250"/>
                  <a:pt x="18014" y="5357"/>
                  <a:pt x="16971" y="2648"/>
                </a:cubicBezTo>
                <a:cubicBezTo>
                  <a:pt x="16318" y="947"/>
                  <a:pt x="14732" y="0"/>
                  <a:pt x="131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4016879" y="4073113"/>
            <a:ext cx="2232613" cy="2618347"/>
          </a:xfrm>
          <a:custGeom>
            <a:avLst/>
            <a:gdLst/>
            <a:ahLst/>
            <a:cxnLst/>
            <a:rect l="l" t="t" r="r" b="b"/>
            <a:pathLst>
              <a:path w="24159" h="28333" extrusionOk="0">
                <a:moveTo>
                  <a:pt x="22111" y="0"/>
                </a:moveTo>
                <a:cubicBezTo>
                  <a:pt x="21634" y="0"/>
                  <a:pt x="21156" y="182"/>
                  <a:pt x="20792" y="546"/>
                </a:cubicBezTo>
                <a:lnTo>
                  <a:pt x="18517" y="2821"/>
                </a:lnTo>
                <a:cubicBezTo>
                  <a:pt x="19063" y="1456"/>
                  <a:pt x="17961" y="260"/>
                  <a:pt x="16768" y="260"/>
                </a:cubicBezTo>
                <a:cubicBezTo>
                  <a:pt x="16320" y="260"/>
                  <a:pt x="15860" y="428"/>
                  <a:pt x="15469" y="819"/>
                </a:cubicBezTo>
                <a:lnTo>
                  <a:pt x="729" y="15571"/>
                </a:lnTo>
                <a:cubicBezTo>
                  <a:pt x="1" y="16299"/>
                  <a:pt x="1" y="17470"/>
                  <a:pt x="729" y="18198"/>
                </a:cubicBezTo>
                <a:cubicBezTo>
                  <a:pt x="1094" y="18558"/>
                  <a:pt x="1571" y="18740"/>
                  <a:pt x="2048" y="18740"/>
                </a:cubicBezTo>
                <a:cubicBezTo>
                  <a:pt x="2521" y="18740"/>
                  <a:pt x="2993" y="18561"/>
                  <a:pt x="3356" y="18198"/>
                </a:cubicBezTo>
                <a:lnTo>
                  <a:pt x="4641" y="16924"/>
                </a:lnTo>
                <a:cubicBezTo>
                  <a:pt x="4880" y="16829"/>
                  <a:pt x="5117" y="16785"/>
                  <a:pt x="5344" y="16785"/>
                </a:cubicBezTo>
                <a:cubicBezTo>
                  <a:pt x="6716" y="16785"/>
                  <a:pt x="7740" y="18369"/>
                  <a:pt x="6882" y="19677"/>
                </a:cubicBezTo>
                <a:lnTo>
                  <a:pt x="1343" y="25227"/>
                </a:lnTo>
                <a:cubicBezTo>
                  <a:pt x="683" y="25955"/>
                  <a:pt x="706" y="27092"/>
                  <a:pt x="1411" y="27786"/>
                </a:cubicBezTo>
                <a:cubicBezTo>
                  <a:pt x="1775" y="28150"/>
                  <a:pt x="2253" y="28332"/>
                  <a:pt x="2730" y="28332"/>
                </a:cubicBezTo>
                <a:cubicBezTo>
                  <a:pt x="3208" y="28332"/>
                  <a:pt x="3686" y="28150"/>
                  <a:pt x="4050" y="27786"/>
                </a:cubicBezTo>
                <a:lnTo>
                  <a:pt x="19279" y="12557"/>
                </a:lnTo>
                <a:cubicBezTo>
                  <a:pt x="19905" y="11863"/>
                  <a:pt x="19916" y="10805"/>
                  <a:pt x="19313" y="10100"/>
                </a:cubicBezTo>
                <a:cubicBezTo>
                  <a:pt x="18944" y="9669"/>
                  <a:pt x="18419" y="9444"/>
                  <a:pt x="17888" y="9444"/>
                </a:cubicBezTo>
                <a:cubicBezTo>
                  <a:pt x="17536" y="9444"/>
                  <a:pt x="17181" y="9543"/>
                  <a:pt x="16868" y="9747"/>
                </a:cubicBezTo>
                <a:lnTo>
                  <a:pt x="23431" y="3196"/>
                </a:lnTo>
                <a:cubicBezTo>
                  <a:pt x="24159" y="2468"/>
                  <a:pt x="24159" y="1274"/>
                  <a:pt x="23431" y="546"/>
                </a:cubicBezTo>
                <a:cubicBezTo>
                  <a:pt x="23067" y="182"/>
                  <a:pt x="22589" y="0"/>
                  <a:pt x="2211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5011243" y="1132101"/>
            <a:ext cx="4641644" cy="4915465"/>
          </a:xfrm>
          <a:custGeom>
            <a:avLst/>
            <a:gdLst/>
            <a:ahLst/>
            <a:cxnLst/>
            <a:rect l="l" t="t" r="r" b="b"/>
            <a:pathLst>
              <a:path w="50227" h="53190" extrusionOk="0">
                <a:moveTo>
                  <a:pt x="34880" y="0"/>
                </a:moveTo>
                <a:cubicBezTo>
                  <a:pt x="34159" y="0"/>
                  <a:pt x="33439" y="276"/>
                  <a:pt x="32893" y="828"/>
                </a:cubicBezTo>
                <a:lnTo>
                  <a:pt x="22100" y="11621"/>
                </a:lnTo>
                <a:cubicBezTo>
                  <a:pt x="22395" y="10393"/>
                  <a:pt x="21850" y="9119"/>
                  <a:pt x="20746" y="8494"/>
                </a:cubicBezTo>
                <a:cubicBezTo>
                  <a:pt x="20317" y="8252"/>
                  <a:pt x="19843" y="8133"/>
                  <a:pt x="19372" y="8133"/>
                </a:cubicBezTo>
                <a:cubicBezTo>
                  <a:pt x="18645" y="8133"/>
                  <a:pt x="17925" y="8415"/>
                  <a:pt x="17380" y="8960"/>
                </a:cubicBezTo>
                <a:lnTo>
                  <a:pt x="8406" y="17934"/>
                </a:lnTo>
                <a:lnTo>
                  <a:pt x="1104" y="25236"/>
                </a:lnTo>
                <a:cubicBezTo>
                  <a:pt x="1" y="26339"/>
                  <a:pt x="1" y="28113"/>
                  <a:pt x="1104" y="29216"/>
                </a:cubicBezTo>
                <a:cubicBezTo>
                  <a:pt x="1655" y="29768"/>
                  <a:pt x="2375" y="30044"/>
                  <a:pt x="3094" y="30044"/>
                </a:cubicBezTo>
                <a:cubicBezTo>
                  <a:pt x="3814" y="30044"/>
                  <a:pt x="4533" y="29768"/>
                  <a:pt x="5085" y="29216"/>
                </a:cubicBezTo>
                <a:lnTo>
                  <a:pt x="5483" y="28818"/>
                </a:lnTo>
                <a:cubicBezTo>
                  <a:pt x="5726" y="28757"/>
                  <a:pt x="5964" y="28728"/>
                  <a:pt x="6195" y="28728"/>
                </a:cubicBezTo>
                <a:cubicBezTo>
                  <a:pt x="8225" y="28728"/>
                  <a:pt x="9684" y="30960"/>
                  <a:pt x="8622" y="32890"/>
                </a:cubicBezTo>
                <a:lnTo>
                  <a:pt x="5801" y="35722"/>
                </a:lnTo>
                <a:cubicBezTo>
                  <a:pt x="4698" y="36814"/>
                  <a:pt x="4698" y="38600"/>
                  <a:pt x="5801" y="39692"/>
                </a:cubicBezTo>
                <a:cubicBezTo>
                  <a:pt x="6354" y="40245"/>
                  <a:pt x="7076" y="40521"/>
                  <a:pt x="7797" y="40521"/>
                </a:cubicBezTo>
                <a:cubicBezTo>
                  <a:pt x="8515" y="40521"/>
                  <a:pt x="9232" y="40248"/>
                  <a:pt x="9782" y="39703"/>
                </a:cubicBezTo>
                <a:lnTo>
                  <a:pt x="17368" y="32117"/>
                </a:lnTo>
                <a:cubicBezTo>
                  <a:pt x="17863" y="31751"/>
                  <a:pt x="18443" y="31572"/>
                  <a:pt x="19021" y="31572"/>
                </a:cubicBezTo>
                <a:cubicBezTo>
                  <a:pt x="19720" y="31572"/>
                  <a:pt x="20416" y="31834"/>
                  <a:pt x="20951" y="32344"/>
                </a:cubicBezTo>
                <a:cubicBezTo>
                  <a:pt x="21941" y="33277"/>
                  <a:pt x="22111" y="34778"/>
                  <a:pt x="21372" y="35916"/>
                </a:cubicBezTo>
                <a:lnTo>
                  <a:pt x="15878" y="41409"/>
                </a:lnTo>
                <a:cubicBezTo>
                  <a:pt x="14786" y="42512"/>
                  <a:pt x="14786" y="44287"/>
                  <a:pt x="15878" y="45390"/>
                </a:cubicBezTo>
                <a:cubicBezTo>
                  <a:pt x="16430" y="45942"/>
                  <a:pt x="17152" y="46217"/>
                  <a:pt x="17873" y="46217"/>
                </a:cubicBezTo>
                <a:cubicBezTo>
                  <a:pt x="18594" y="46217"/>
                  <a:pt x="19313" y="45942"/>
                  <a:pt x="19859" y="45390"/>
                </a:cubicBezTo>
                <a:lnTo>
                  <a:pt x="25546" y="39703"/>
                </a:lnTo>
                <a:cubicBezTo>
                  <a:pt x="26026" y="39368"/>
                  <a:pt x="26580" y="39205"/>
                  <a:pt x="27133" y="39205"/>
                </a:cubicBezTo>
                <a:cubicBezTo>
                  <a:pt x="27838" y="39205"/>
                  <a:pt x="28541" y="39471"/>
                  <a:pt x="29083" y="39987"/>
                </a:cubicBezTo>
                <a:cubicBezTo>
                  <a:pt x="30039" y="40909"/>
                  <a:pt x="30221" y="42376"/>
                  <a:pt x="29515" y="43513"/>
                </a:cubicBezTo>
                <a:lnTo>
                  <a:pt x="24636" y="48381"/>
                </a:lnTo>
                <a:cubicBezTo>
                  <a:pt x="23544" y="49485"/>
                  <a:pt x="23544" y="51270"/>
                  <a:pt x="24636" y="52362"/>
                </a:cubicBezTo>
                <a:cubicBezTo>
                  <a:pt x="25188" y="52914"/>
                  <a:pt x="25910" y="53190"/>
                  <a:pt x="26631" y="53190"/>
                </a:cubicBezTo>
                <a:cubicBezTo>
                  <a:pt x="27352" y="53190"/>
                  <a:pt x="28071" y="52914"/>
                  <a:pt x="28617" y="52362"/>
                </a:cubicBezTo>
                <a:lnTo>
                  <a:pt x="45268" y="35711"/>
                </a:lnTo>
                <a:cubicBezTo>
                  <a:pt x="46280" y="34699"/>
                  <a:pt x="46371" y="33095"/>
                  <a:pt x="45484" y="31980"/>
                </a:cubicBezTo>
                <a:cubicBezTo>
                  <a:pt x="44928" y="31283"/>
                  <a:pt x="44110" y="30913"/>
                  <a:pt x="43279" y="30913"/>
                </a:cubicBezTo>
                <a:cubicBezTo>
                  <a:pt x="42768" y="30913"/>
                  <a:pt x="42251" y="31053"/>
                  <a:pt x="41788" y="31343"/>
                </a:cubicBezTo>
                <a:lnTo>
                  <a:pt x="49135" y="24007"/>
                </a:lnTo>
                <a:cubicBezTo>
                  <a:pt x="50227" y="22904"/>
                  <a:pt x="50227" y="21118"/>
                  <a:pt x="49124" y="20026"/>
                </a:cubicBezTo>
                <a:cubicBezTo>
                  <a:pt x="48578" y="19475"/>
                  <a:pt x="47858" y="19199"/>
                  <a:pt x="47138" y="19199"/>
                </a:cubicBezTo>
                <a:cubicBezTo>
                  <a:pt x="46417" y="19199"/>
                  <a:pt x="45695" y="19475"/>
                  <a:pt x="45143" y="20026"/>
                </a:cubicBezTo>
                <a:lnTo>
                  <a:pt x="44790" y="20379"/>
                </a:lnTo>
                <a:cubicBezTo>
                  <a:pt x="44307" y="20713"/>
                  <a:pt x="43749" y="20877"/>
                  <a:pt x="43195" y="20877"/>
                </a:cubicBezTo>
                <a:cubicBezTo>
                  <a:pt x="42484" y="20877"/>
                  <a:pt x="41779" y="20607"/>
                  <a:pt x="41242" y="20083"/>
                </a:cubicBezTo>
                <a:cubicBezTo>
                  <a:pt x="40286" y="19151"/>
                  <a:pt x="40116" y="17672"/>
                  <a:pt x="40844" y="16546"/>
                </a:cubicBezTo>
                <a:lnTo>
                  <a:pt x="44040" y="13350"/>
                </a:lnTo>
                <a:cubicBezTo>
                  <a:pt x="45132" y="12247"/>
                  <a:pt x="45132" y="10461"/>
                  <a:pt x="44028" y="9369"/>
                </a:cubicBezTo>
                <a:cubicBezTo>
                  <a:pt x="43482" y="8818"/>
                  <a:pt x="42763" y="8542"/>
                  <a:pt x="42044" y="8542"/>
                </a:cubicBezTo>
                <a:cubicBezTo>
                  <a:pt x="41324" y="8542"/>
                  <a:pt x="40605" y="8818"/>
                  <a:pt x="40059" y="9369"/>
                </a:cubicBezTo>
                <a:lnTo>
                  <a:pt x="34850" y="14578"/>
                </a:lnTo>
                <a:cubicBezTo>
                  <a:pt x="34350" y="14940"/>
                  <a:pt x="33764" y="15120"/>
                  <a:pt x="33180" y="15120"/>
                </a:cubicBezTo>
                <a:cubicBezTo>
                  <a:pt x="32514" y="15120"/>
                  <a:pt x="31851" y="14886"/>
                  <a:pt x="31324" y="14419"/>
                </a:cubicBezTo>
                <a:cubicBezTo>
                  <a:pt x="30334" y="13555"/>
                  <a:pt x="30084" y="12110"/>
                  <a:pt x="30721" y="10950"/>
                </a:cubicBezTo>
                <a:lnTo>
                  <a:pt x="36874" y="4808"/>
                </a:lnTo>
                <a:cubicBezTo>
                  <a:pt x="37966" y="3705"/>
                  <a:pt x="37966" y="1931"/>
                  <a:pt x="36874" y="828"/>
                </a:cubicBezTo>
                <a:cubicBezTo>
                  <a:pt x="36323" y="276"/>
                  <a:pt x="35600" y="0"/>
                  <a:pt x="348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2539100" y="2340219"/>
            <a:ext cx="1335280" cy="1185571"/>
          </a:xfrm>
          <a:custGeom>
            <a:avLst/>
            <a:gdLst/>
            <a:ahLst/>
            <a:cxnLst/>
            <a:rect l="l" t="t" r="r" b="b"/>
            <a:pathLst>
              <a:path w="14449" h="12829" extrusionOk="0">
                <a:moveTo>
                  <a:pt x="10737" y="1"/>
                </a:moveTo>
                <a:cubicBezTo>
                  <a:pt x="9951" y="1"/>
                  <a:pt x="9156" y="293"/>
                  <a:pt x="8531" y="914"/>
                </a:cubicBezTo>
                <a:cubicBezTo>
                  <a:pt x="7905" y="1540"/>
                  <a:pt x="7575" y="2404"/>
                  <a:pt x="7621" y="3291"/>
                </a:cubicBezTo>
                <a:cubicBezTo>
                  <a:pt x="7621" y="3416"/>
                  <a:pt x="7632" y="3530"/>
                  <a:pt x="7655" y="3644"/>
                </a:cubicBezTo>
                <a:cubicBezTo>
                  <a:pt x="7666" y="3689"/>
                  <a:pt x="7666" y="3723"/>
                  <a:pt x="7678" y="3757"/>
                </a:cubicBezTo>
                <a:cubicBezTo>
                  <a:pt x="7929" y="5319"/>
                  <a:pt x="6714" y="6677"/>
                  <a:pt x="5205" y="6677"/>
                </a:cubicBezTo>
                <a:cubicBezTo>
                  <a:pt x="5076" y="6677"/>
                  <a:pt x="4944" y="6667"/>
                  <a:pt x="4812" y="6646"/>
                </a:cubicBezTo>
                <a:cubicBezTo>
                  <a:pt x="4766" y="6646"/>
                  <a:pt x="4721" y="6624"/>
                  <a:pt x="4675" y="6612"/>
                </a:cubicBezTo>
                <a:cubicBezTo>
                  <a:pt x="4491" y="6582"/>
                  <a:pt x="4310" y="6568"/>
                  <a:pt x="4135" y="6568"/>
                </a:cubicBezTo>
                <a:cubicBezTo>
                  <a:pt x="1540" y="6568"/>
                  <a:pt x="0" y="9731"/>
                  <a:pt x="1843" y="11787"/>
                </a:cubicBezTo>
                <a:cubicBezTo>
                  <a:pt x="2443" y="12466"/>
                  <a:pt x="3300" y="12829"/>
                  <a:pt x="4172" y="12829"/>
                </a:cubicBezTo>
                <a:cubicBezTo>
                  <a:pt x="4572" y="12829"/>
                  <a:pt x="4975" y="12752"/>
                  <a:pt x="5358" y="12595"/>
                </a:cubicBezTo>
                <a:cubicBezTo>
                  <a:pt x="6586" y="12083"/>
                  <a:pt x="7359" y="10866"/>
                  <a:pt x="7291" y="9535"/>
                </a:cubicBezTo>
                <a:cubicBezTo>
                  <a:pt x="7291" y="9433"/>
                  <a:pt x="7280" y="9319"/>
                  <a:pt x="7257" y="9217"/>
                </a:cubicBezTo>
                <a:cubicBezTo>
                  <a:pt x="7246" y="9160"/>
                  <a:pt x="7234" y="9103"/>
                  <a:pt x="7223" y="9046"/>
                </a:cubicBezTo>
                <a:cubicBezTo>
                  <a:pt x="6993" y="7507"/>
                  <a:pt x="8198" y="6161"/>
                  <a:pt x="9705" y="6161"/>
                </a:cubicBezTo>
                <a:cubicBezTo>
                  <a:pt x="9835" y="6161"/>
                  <a:pt x="9967" y="6171"/>
                  <a:pt x="10100" y="6191"/>
                </a:cubicBezTo>
                <a:cubicBezTo>
                  <a:pt x="10146" y="6191"/>
                  <a:pt x="10191" y="6203"/>
                  <a:pt x="10237" y="6214"/>
                </a:cubicBezTo>
                <a:cubicBezTo>
                  <a:pt x="10351" y="6237"/>
                  <a:pt x="10464" y="6248"/>
                  <a:pt x="10578" y="6260"/>
                </a:cubicBezTo>
                <a:cubicBezTo>
                  <a:pt x="10633" y="6262"/>
                  <a:pt x="10688" y="6264"/>
                  <a:pt x="10742" y="6264"/>
                </a:cubicBezTo>
                <a:cubicBezTo>
                  <a:pt x="12919" y="6264"/>
                  <a:pt x="14448" y="4070"/>
                  <a:pt x="13660" y="2006"/>
                </a:cubicBezTo>
                <a:cubicBezTo>
                  <a:pt x="13168" y="716"/>
                  <a:pt x="11964" y="1"/>
                  <a:pt x="107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7707304" y="4600834"/>
            <a:ext cx="1664733" cy="1562895"/>
          </a:xfrm>
          <a:custGeom>
            <a:avLst/>
            <a:gdLst/>
            <a:ahLst/>
            <a:cxnLst/>
            <a:rect l="l" t="t" r="r" b="b"/>
            <a:pathLst>
              <a:path w="18014" h="16912" extrusionOk="0">
                <a:moveTo>
                  <a:pt x="13113" y="1"/>
                </a:moveTo>
                <a:cubicBezTo>
                  <a:pt x="12084" y="1"/>
                  <a:pt x="11043" y="384"/>
                  <a:pt x="10225" y="1201"/>
                </a:cubicBezTo>
                <a:lnTo>
                  <a:pt x="10214" y="1201"/>
                </a:lnTo>
                <a:cubicBezTo>
                  <a:pt x="9395" y="2032"/>
                  <a:pt x="8951" y="3169"/>
                  <a:pt x="9008" y="4329"/>
                </a:cubicBezTo>
                <a:cubicBezTo>
                  <a:pt x="9020" y="4488"/>
                  <a:pt x="9042" y="4648"/>
                  <a:pt x="9065" y="4795"/>
                </a:cubicBezTo>
                <a:cubicBezTo>
                  <a:pt x="9076" y="4852"/>
                  <a:pt x="9088" y="4898"/>
                  <a:pt x="9088" y="4955"/>
                </a:cubicBezTo>
                <a:cubicBezTo>
                  <a:pt x="9423" y="6995"/>
                  <a:pt x="7822" y="8795"/>
                  <a:pt x="5828" y="8795"/>
                </a:cubicBezTo>
                <a:cubicBezTo>
                  <a:pt x="5655" y="8795"/>
                  <a:pt x="5479" y="8782"/>
                  <a:pt x="5300" y="8753"/>
                </a:cubicBezTo>
                <a:cubicBezTo>
                  <a:pt x="5244" y="8742"/>
                  <a:pt x="5187" y="8731"/>
                  <a:pt x="5130" y="8719"/>
                </a:cubicBezTo>
                <a:cubicBezTo>
                  <a:pt x="4982" y="8697"/>
                  <a:pt x="4823" y="8674"/>
                  <a:pt x="4675" y="8674"/>
                </a:cubicBezTo>
                <a:cubicBezTo>
                  <a:pt x="4601" y="8670"/>
                  <a:pt x="4528" y="8668"/>
                  <a:pt x="4456" y="8668"/>
                </a:cubicBezTo>
                <a:cubicBezTo>
                  <a:pt x="2835" y="8668"/>
                  <a:pt x="1358" y="9628"/>
                  <a:pt x="694" y="11119"/>
                </a:cubicBezTo>
                <a:cubicBezTo>
                  <a:pt x="0" y="12677"/>
                  <a:pt x="341" y="14497"/>
                  <a:pt x="1547" y="15703"/>
                </a:cubicBezTo>
                <a:cubicBezTo>
                  <a:pt x="2337" y="16493"/>
                  <a:pt x="3395" y="16911"/>
                  <a:pt x="4469" y="16911"/>
                </a:cubicBezTo>
                <a:cubicBezTo>
                  <a:pt x="5034" y="16911"/>
                  <a:pt x="5604" y="16795"/>
                  <a:pt x="6142" y="16556"/>
                </a:cubicBezTo>
                <a:cubicBezTo>
                  <a:pt x="7700" y="15862"/>
                  <a:pt x="8667" y="14281"/>
                  <a:pt x="8587" y="12586"/>
                </a:cubicBezTo>
                <a:cubicBezTo>
                  <a:pt x="8576" y="12439"/>
                  <a:pt x="8565" y="12291"/>
                  <a:pt x="8542" y="12143"/>
                </a:cubicBezTo>
                <a:cubicBezTo>
                  <a:pt x="8519" y="12075"/>
                  <a:pt x="8508" y="12006"/>
                  <a:pt x="8496" y="11927"/>
                </a:cubicBezTo>
                <a:cubicBezTo>
                  <a:pt x="8193" y="9894"/>
                  <a:pt x="9790" y="8122"/>
                  <a:pt x="11769" y="8122"/>
                </a:cubicBezTo>
                <a:cubicBezTo>
                  <a:pt x="11938" y="8122"/>
                  <a:pt x="12110" y="8135"/>
                  <a:pt x="12284" y="8162"/>
                </a:cubicBezTo>
                <a:cubicBezTo>
                  <a:pt x="12352" y="8173"/>
                  <a:pt x="12409" y="8185"/>
                  <a:pt x="12477" y="8196"/>
                </a:cubicBezTo>
                <a:cubicBezTo>
                  <a:pt x="12625" y="8219"/>
                  <a:pt x="12773" y="8230"/>
                  <a:pt x="12921" y="8242"/>
                </a:cubicBezTo>
                <a:cubicBezTo>
                  <a:pt x="12993" y="8245"/>
                  <a:pt x="13064" y="8247"/>
                  <a:pt x="13135" y="8247"/>
                </a:cubicBezTo>
                <a:cubicBezTo>
                  <a:pt x="16002" y="8247"/>
                  <a:pt x="18013" y="5365"/>
                  <a:pt x="16970" y="2646"/>
                </a:cubicBezTo>
                <a:cubicBezTo>
                  <a:pt x="16323" y="949"/>
                  <a:pt x="14732" y="1"/>
                  <a:pt x="131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6784467" y="5135168"/>
            <a:ext cx="387859" cy="340081"/>
          </a:xfrm>
          <a:custGeom>
            <a:avLst/>
            <a:gdLst/>
            <a:ahLst/>
            <a:cxnLst/>
            <a:rect l="l" t="t" r="r" b="b"/>
            <a:pathLst>
              <a:path w="4197" h="3680" extrusionOk="0">
                <a:moveTo>
                  <a:pt x="2094" y="0"/>
                </a:moveTo>
                <a:cubicBezTo>
                  <a:pt x="1744" y="0"/>
                  <a:pt x="1391" y="100"/>
                  <a:pt x="1081" y="310"/>
                </a:cubicBezTo>
                <a:cubicBezTo>
                  <a:pt x="239" y="867"/>
                  <a:pt x="0" y="2005"/>
                  <a:pt x="569" y="2858"/>
                </a:cubicBezTo>
                <a:cubicBezTo>
                  <a:pt x="920" y="3388"/>
                  <a:pt x="1502" y="3680"/>
                  <a:pt x="2098" y="3680"/>
                </a:cubicBezTo>
                <a:cubicBezTo>
                  <a:pt x="2447" y="3680"/>
                  <a:pt x="2801" y="3580"/>
                  <a:pt x="3116" y="3370"/>
                </a:cubicBezTo>
                <a:cubicBezTo>
                  <a:pt x="3958" y="2812"/>
                  <a:pt x="4197" y="1675"/>
                  <a:pt x="3628" y="822"/>
                </a:cubicBezTo>
                <a:cubicBezTo>
                  <a:pt x="3277" y="291"/>
                  <a:pt x="2690" y="0"/>
                  <a:pt x="2094" y="0"/>
                </a:cubicBezTo>
                <a:close/>
              </a:path>
            </a:pathLst>
          </a:custGeom>
          <a:solidFill>
            <a:srgbClr val="BB78A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6784452" y="2579755"/>
            <a:ext cx="2232613" cy="2617885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5448543" y="2153453"/>
            <a:ext cx="775717" cy="719068"/>
          </a:xfrm>
          <a:custGeom>
            <a:avLst/>
            <a:gdLst/>
            <a:ahLst/>
            <a:cxnLst/>
            <a:rect l="l" t="t" r="r" b="b"/>
            <a:pathLst>
              <a:path w="8394" h="7781" extrusionOk="0">
                <a:moveTo>
                  <a:pt x="4194" y="1"/>
                </a:moveTo>
                <a:cubicBezTo>
                  <a:pt x="2335" y="1"/>
                  <a:pt x="690" y="1338"/>
                  <a:pt x="364" y="3231"/>
                </a:cubicBezTo>
                <a:cubicBezTo>
                  <a:pt x="0" y="5346"/>
                  <a:pt x="1422" y="7359"/>
                  <a:pt x="3537" y="7723"/>
                </a:cubicBezTo>
                <a:cubicBezTo>
                  <a:pt x="3760" y="7762"/>
                  <a:pt x="3982" y="7780"/>
                  <a:pt x="4200" y="7780"/>
                </a:cubicBezTo>
                <a:cubicBezTo>
                  <a:pt x="6058" y="7780"/>
                  <a:pt x="7704" y="6443"/>
                  <a:pt x="8030" y="4550"/>
                </a:cubicBezTo>
                <a:cubicBezTo>
                  <a:pt x="8394" y="2435"/>
                  <a:pt x="6972" y="421"/>
                  <a:pt x="4857" y="57"/>
                </a:cubicBezTo>
                <a:cubicBezTo>
                  <a:pt x="4634" y="19"/>
                  <a:pt x="4412" y="1"/>
                  <a:pt x="4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3097275" y="5913195"/>
            <a:ext cx="524168" cy="448575"/>
          </a:xfrm>
          <a:custGeom>
            <a:avLst/>
            <a:gdLst/>
            <a:ahLst/>
            <a:cxnLst/>
            <a:rect l="l" t="t" r="r" b="b"/>
            <a:pathLst>
              <a:path w="5672" h="4854" extrusionOk="0">
                <a:moveTo>
                  <a:pt x="3253" y="1"/>
                </a:moveTo>
                <a:cubicBezTo>
                  <a:pt x="1081" y="1"/>
                  <a:pt x="0" y="2605"/>
                  <a:pt x="1524" y="4141"/>
                </a:cubicBezTo>
                <a:cubicBezTo>
                  <a:pt x="2020" y="4633"/>
                  <a:pt x="2629" y="4854"/>
                  <a:pt x="3226" y="4854"/>
                </a:cubicBezTo>
                <a:cubicBezTo>
                  <a:pt x="4476" y="4854"/>
                  <a:pt x="5672" y="3886"/>
                  <a:pt x="5664" y="2423"/>
                </a:cubicBezTo>
                <a:cubicBezTo>
                  <a:pt x="5664" y="1081"/>
                  <a:pt x="4584" y="1"/>
                  <a:pt x="32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2176290" y="4837966"/>
            <a:ext cx="971356" cy="934484"/>
          </a:xfrm>
          <a:custGeom>
            <a:avLst/>
            <a:gdLst/>
            <a:ahLst/>
            <a:cxnLst/>
            <a:rect l="l" t="t" r="r" b="b"/>
            <a:pathLst>
              <a:path w="10511" h="10112" extrusionOk="0">
                <a:moveTo>
                  <a:pt x="5449" y="1"/>
                </a:moveTo>
                <a:cubicBezTo>
                  <a:pt x="3402" y="1"/>
                  <a:pt x="1559" y="1229"/>
                  <a:pt x="774" y="3117"/>
                </a:cubicBezTo>
                <a:cubicBezTo>
                  <a:pt x="1" y="5005"/>
                  <a:pt x="433" y="7189"/>
                  <a:pt x="1878" y="8633"/>
                </a:cubicBezTo>
                <a:cubicBezTo>
                  <a:pt x="2843" y="9599"/>
                  <a:pt x="4133" y="10112"/>
                  <a:pt x="5447" y="10112"/>
                </a:cubicBezTo>
                <a:cubicBezTo>
                  <a:pt x="6099" y="10112"/>
                  <a:pt x="6756" y="9985"/>
                  <a:pt x="7382" y="9725"/>
                </a:cubicBezTo>
                <a:cubicBezTo>
                  <a:pt x="9282" y="8952"/>
                  <a:pt x="10510" y="7098"/>
                  <a:pt x="10510" y="5062"/>
                </a:cubicBezTo>
                <a:cubicBezTo>
                  <a:pt x="10510" y="2264"/>
                  <a:pt x="8247" y="1"/>
                  <a:pt x="54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1150884" y="3252769"/>
            <a:ext cx="9890168" cy="2263267"/>
          </a:xfrm>
          <a:custGeom>
            <a:avLst/>
            <a:gdLst/>
            <a:ahLst/>
            <a:cxnLst/>
            <a:rect l="l" t="t" r="r" b="b"/>
            <a:pathLst>
              <a:path w="44393" h="34909" extrusionOk="0">
                <a:moveTo>
                  <a:pt x="7879" y="1"/>
                </a:moveTo>
                <a:cubicBezTo>
                  <a:pt x="3061" y="1"/>
                  <a:pt x="1" y="2830"/>
                  <a:pt x="1" y="15539"/>
                </a:cubicBezTo>
                <a:cubicBezTo>
                  <a:pt x="1" y="27800"/>
                  <a:pt x="9942" y="34908"/>
                  <a:pt x="22202" y="34908"/>
                </a:cubicBezTo>
                <a:cubicBezTo>
                  <a:pt x="34452" y="34908"/>
                  <a:pt x="44393" y="27800"/>
                  <a:pt x="44393" y="15539"/>
                </a:cubicBezTo>
                <a:cubicBezTo>
                  <a:pt x="44393" y="3112"/>
                  <a:pt x="40977" y="540"/>
                  <a:pt x="35683" y="540"/>
                </a:cubicBezTo>
                <a:cubicBezTo>
                  <a:pt x="31946" y="540"/>
                  <a:pt x="27272" y="1822"/>
                  <a:pt x="22202" y="1822"/>
                </a:cubicBezTo>
                <a:cubicBezTo>
                  <a:pt x="16744" y="1822"/>
                  <a:pt x="11746" y="1"/>
                  <a:pt x="78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7048404" y="2735228"/>
            <a:ext cx="1086873" cy="1046673"/>
          </a:xfrm>
          <a:custGeom>
            <a:avLst/>
            <a:gdLst/>
            <a:ahLst/>
            <a:cxnLst/>
            <a:rect l="l" t="t" r="r" b="b"/>
            <a:pathLst>
              <a:path w="11761" h="11326" extrusionOk="0">
                <a:moveTo>
                  <a:pt x="6108" y="0"/>
                </a:moveTo>
                <a:cubicBezTo>
                  <a:pt x="3810" y="0"/>
                  <a:pt x="1752" y="1388"/>
                  <a:pt x="876" y="3503"/>
                </a:cubicBezTo>
                <a:cubicBezTo>
                  <a:pt x="0" y="5619"/>
                  <a:pt x="478" y="8053"/>
                  <a:pt x="2104" y="9668"/>
                </a:cubicBezTo>
                <a:cubicBezTo>
                  <a:pt x="3186" y="10749"/>
                  <a:pt x="4635" y="11326"/>
                  <a:pt x="6109" y="11326"/>
                </a:cubicBezTo>
                <a:cubicBezTo>
                  <a:pt x="6836" y="11326"/>
                  <a:pt x="7570" y="11185"/>
                  <a:pt x="8269" y="10896"/>
                </a:cubicBezTo>
                <a:cubicBezTo>
                  <a:pt x="10384" y="10020"/>
                  <a:pt x="11761" y="7950"/>
                  <a:pt x="11761" y="5664"/>
                </a:cubicBezTo>
                <a:cubicBezTo>
                  <a:pt x="11761" y="2536"/>
                  <a:pt x="9224" y="0"/>
                  <a:pt x="610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763600" y="3545384"/>
            <a:ext cx="10664800" cy="10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 dirty="0"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950967" y="4685951"/>
            <a:ext cx="10290000" cy="5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08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3882992" y="4482184"/>
            <a:ext cx="4426000" cy="6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5236800" y="3635816"/>
            <a:ext cx="1718400" cy="10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3882992" y="5338251"/>
            <a:ext cx="4426000" cy="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 rot="10800000">
            <a:off x="3413921" y="692931"/>
            <a:ext cx="3040911" cy="3220300"/>
          </a:xfrm>
          <a:custGeom>
            <a:avLst/>
            <a:gdLst/>
            <a:ahLst/>
            <a:cxnLst/>
            <a:rect l="l" t="t" r="r" b="b"/>
            <a:pathLst>
              <a:path w="50227" h="53190" extrusionOk="0">
                <a:moveTo>
                  <a:pt x="34880" y="0"/>
                </a:moveTo>
                <a:cubicBezTo>
                  <a:pt x="34159" y="0"/>
                  <a:pt x="33439" y="276"/>
                  <a:pt x="32893" y="828"/>
                </a:cubicBezTo>
                <a:lnTo>
                  <a:pt x="22100" y="11621"/>
                </a:lnTo>
                <a:cubicBezTo>
                  <a:pt x="22395" y="10393"/>
                  <a:pt x="21850" y="9119"/>
                  <a:pt x="20746" y="8494"/>
                </a:cubicBezTo>
                <a:cubicBezTo>
                  <a:pt x="20317" y="8252"/>
                  <a:pt x="19843" y="8133"/>
                  <a:pt x="19372" y="8133"/>
                </a:cubicBezTo>
                <a:cubicBezTo>
                  <a:pt x="18645" y="8133"/>
                  <a:pt x="17925" y="8415"/>
                  <a:pt x="17380" y="8960"/>
                </a:cubicBezTo>
                <a:lnTo>
                  <a:pt x="8406" y="17934"/>
                </a:lnTo>
                <a:lnTo>
                  <a:pt x="1104" y="25236"/>
                </a:lnTo>
                <a:cubicBezTo>
                  <a:pt x="1" y="26339"/>
                  <a:pt x="1" y="28113"/>
                  <a:pt x="1104" y="29216"/>
                </a:cubicBezTo>
                <a:cubicBezTo>
                  <a:pt x="1655" y="29768"/>
                  <a:pt x="2375" y="30044"/>
                  <a:pt x="3094" y="30044"/>
                </a:cubicBezTo>
                <a:cubicBezTo>
                  <a:pt x="3814" y="30044"/>
                  <a:pt x="4533" y="29768"/>
                  <a:pt x="5085" y="29216"/>
                </a:cubicBezTo>
                <a:lnTo>
                  <a:pt x="5483" y="28818"/>
                </a:lnTo>
                <a:cubicBezTo>
                  <a:pt x="5726" y="28757"/>
                  <a:pt x="5964" y="28728"/>
                  <a:pt x="6195" y="28728"/>
                </a:cubicBezTo>
                <a:cubicBezTo>
                  <a:pt x="8225" y="28728"/>
                  <a:pt x="9684" y="30960"/>
                  <a:pt x="8622" y="32890"/>
                </a:cubicBezTo>
                <a:lnTo>
                  <a:pt x="5801" y="35722"/>
                </a:lnTo>
                <a:cubicBezTo>
                  <a:pt x="4698" y="36814"/>
                  <a:pt x="4698" y="38600"/>
                  <a:pt x="5801" y="39692"/>
                </a:cubicBezTo>
                <a:cubicBezTo>
                  <a:pt x="6354" y="40245"/>
                  <a:pt x="7076" y="40521"/>
                  <a:pt x="7797" y="40521"/>
                </a:cubicBezTo>
                <a:cubicBezTo>
                  <a:pt x="8515" y="40521"/>
                  <a:pt x="9232" y="40248"/>
                  <a:pt x="9782" y="39703"/>
                </a:cubicBezTo>
                <a:lnTo>
                  <a:pt x="17368" y="32117"/>
                </a:lnTo>
                <a:cubicBezTo>
                  <a:pt x="17863" y="31751"/>
                  <a:pt x="18443" y="31572"/>
                  <a:pt x="19021" y="31572"/>
                </a:cubicBezTo>
                <a:cubicBezTo>
                  <a:pt x="19720" y="31572"/>
                  <a:pt x="20416" y="31834"/>
                  <a:pt x="20951" y="32344"/>
                </a:cubicBezTo>
                <a:cubicBezTo>
                  <a:pt x="21941" y="33277"/>
                  <a:pt x="22111" y="34778"/>
                  <a:pt x="21372" y="35916"/>
                </a:cubicBezTo>
                <a:lnTo>
                  <a:pt x="15878" y="41409"/>
                </a:lnTo>
                <a:cubicBezTo>
                  <a:pt x="14786" y="42512"/>
                  <a:pt x="14786" y="44287"/>
                  <a:pt x="15878" y="45390"/>
                </a:cubicBezTo>
                <a:cubicBezTo>
                  <a:pt x="16430" y="45942"/>
                  <a:pt x="17152" y="46217"/>
                  <a:pt x="17873" y="46217"/>
                </a:cubicBezTo>
                <a:cubicBezTo>
                  <a:pt x="18594" y="46217"/>
                  <a:pt x="19313" y="45942"/>
                  <a:pt x="19859" y="45390"/>
                </a:cubicBezTo>
                <a:lnTo>
                  <a:pt x="25546" y="39703"/>
                </a:lnTo>
                <a:cubicBezTo>
                  <a:pt x="26026" y="39368"/>
                  <a:pt x="26580" y="39205"/>
                  <a:pt x="27133" y="39205"/>
                </a:cubicBezTo>
                <a:cubicBezTo>
                  <a:pt x="27838" y="39205"/>
                  <a:pt x="28541" y="39471"/>
                  <a:pt x="29083" y="39987"/>
                </a:cubicBezTo>
                <a:cubicBezTo>
                  <a:pt x="30039" y="40909"/>
                  <a:pt x="30221" y="42376"/>
                  <a:pt x="29515" y="43513"/>
                </a:cubicBezTo>
                <a:lnTo>
                  <a:pt x="24636" y="48381"/>
                </a:lnTo>
                <a:cubicBezTo>
                  <a:pt x="23544" y="49485"/>
                  <a:pt x="23544" y="51270"/>
                  <a:pt x="24636" y="52362"/>
                </a:cubicBezTo>
                <a:cubicBezTo>
                  <a:pt x="25188" y="52914"/>
                  <a:pt x="25910" y="53190"/>
                  <a:pt x="26631" y="53190"/>
                </a:cubicBezTo>
                <a:cubicBezTo>
                  <a:pt x="27352" y="53190"/>
                  <a:pt x="28071" y="52914"/>
                  <a:pt x="28617" y="52362"/>
                </a:cubicBezTo>
                <a:lnTo>
                  <a:pt x="45268" y="35711"/>
                </a:lnTo>
                <a:cubicBezTo>
                  <a:pt x="46280" y="34699"/>
                  <a:pt x="46371" y="33095"/>
                  <a:pt x="45484" y="31980"/>
                </a:cubicBezTo>
                <a:cubicBezTo>
                  <a:pt x="44928" y="31283"/>
                  <a:pt x="44110" y="30913"/>
                  <a:pt x="43279" y="30913"/>
                </a:cubicBezTo>
                <a:cubicBezTo>
                  <a:pt x="42768" y="30913"/>
                  <a:pt x="42251" y="31053"/>
                  <a:pt x="41788" y="31343"/>
                </a:cubicBezTo>
                <a:lnTo>
                  <a:pt x="49135" y="24007"/>
                </a:lnTo>
                <a:cubicBezTo>
                  <a:pt x="50227" y="22904"/>
                  <a:pt x="50227" y="21118"/>
                  <a:pt x="49124" y="20026"/>
                </a:cubicBezTo>
                <a:cubicBezTo>
                  <a:pt x="48578" y="19475"/>
                  <a:pt x="47858" y="19199"/>
                  <a:pt x="47138" y="19199"/>
                </a:cubicBezTo>
                <a:cubicBezTo>
                  <a:pt x="46417" y="19199"/>
                  <a:pt x="45695" y="19475"/>
                  <a:pt x="45143" y="20026"/>
                </a:cubicBezTo>
                <a:lnTo>
                  <a:pt x="44790" y="20379"/>
                </a:lnTo>
                <a:cubicBezTo>
                  <a:pt x="44307" y="20713"/>
                  <a:pt x="43749" y="20877"/>
                  <a:pt x="43195" y="20877"/>
                </a:cubicBezTo>
                <a:cubicBezTo>
                  <a:pt x="42484" y="20877"/>
                  <a:pt x="41779" y="20607"/>
                  <a:pt x="41242" y="20083"/>
                </a:cubicBezTo>
                <a:cubicBezTo>
                  <a:pt x="40286" y="19151"/>
                  <a:pt x="40116" y="17672"/>
                  <a:pt x="40844" y="16546"/>
                </a:cubicBezTo>
                <a:lnTo>
                  <a:pt x="44040" y="13350"/>
                </a:lnTo>
                <a:cubicBezTo>
                  <a:pt x="45132" y="12247"/>
                  <a:pt x="45132" y="10461"/>
                  <a:pt x="44028" y="9369"/>
                </a:cubicBezTo>
                <a:cubicBezTo>
                  <a:pt x="43482" y="8818"/>
                  <a:pt x="42763" y="8542"/>
                  <a:pt x="42044" y="8542"/>
                </a:cubicBezTo>
                <a:cubicBezTo>
                  <a:pt x="41324" y="8542"/>
                  <a:pt x="40605" y="8818"/>
                  <a:pt x="40059" y="9369"/>
                </a:cubicBezTo>
                <a:lnTo>
                  <a:pt x="34850" y="14578"/>
                </a:lnTo>
                <a:cubicBezTo>
                  <a:pt x="34350" y="14940"/>
                  <a:pt x="33764" y="15120"/>
                  <a:pt x="33180" y="15120"/>
                </a:cubicBezTo>
                <a:cubicBezTo>
                  <a:pt x="32514" y="15120"/>
                  <a:pt x="31851" y="14886"/>
                  <a:pt x="31324" y="14419"/>
                </a:cubicBezTo>
                <a:cubicBezTo>
                  <a:pt x="30334" y="13555"/>
                  <a:pt x="30084" y="12110"/>
                  <a:pt x="30721" y="10950"/>
                </a:cubicBezTo>
                <a:lnTo>
                  <a:pt x="36874" y="4808"/>
                </a:lnTo>
                <a:cubicBezTo>
                  <a:pt x="37966" y="3705"/>
                  <a:pt x="37966" y="1931"/>
                  <a:pt x="36874" y="828"/>
                </a:cubicBezTo>
                <a:cubicBezTo>
                  <a:pt x="36323" y="276"/>
                  <a:pt x="35600" y="0"/>
                  <a:pt x="348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3"/>
          <p:cNvSpPr/>
          <p:nvPr/>
        </p:nvSpPr>
        <p:spPr>
          <a:xfrm>
            <a:off x="5906236" y="821437"/>
            <a:ext cx="3040911" cy="3220300"/>
          </a:xfrm>
          <a:custGeom>
            <a:avLst/>
            <a:gdLst/>
            <a:ahLst/>
            <a:cxnLst/>
            <a:rect l="l" t="t" r="r" b="b"/>
            <a:pathLst>
              <a:path w="50227" h="53190" extrusionOk="0">
                <a:moveTo>
                  <a:pt x="34880" y="0"/>
                </a:moveTo>
                <a:cubicBezTo>
                  <a:pt x="34159" y="0"/>
                  <a:pt x="33439" y="276"/>
                  <a:pt x="32893" y="828"/>
                </a:cubicBezTo>
                <a:lnTo>
                  <a:pt x="22100" y="11621"/>
                </a:lnTo>
                <a:cubicBezTo>
                  <a:pt x="22395" y="10393"/>
                  <a:pt x="21850" y="9119"/>
                  <a:pt x="20746" y="8494"/>
                </a:cubicBezTo>
                <a:cubicBezTo>
                  <a:pt x="20317" y="8252"/>
                  <a:pt x="19843" y="8133"/>
                  <a:pt x="19372" y="8133"/>
                </a:cubicBezTo>
                <a:cubicBezTo>
                  <a:pt x="18645" y="8133"/>
                  <a:pt x="17925" y="8415"/>
                  <a:pt x="17380" y="8960"/>
                </a:cubicBezTo>
                <a:lnTo>
                  <a:pt x="8406" y="17934"/>
                </a:lnTo>
                <a:lnTo>
                  <a:pt x="1104" y="25236"/>
                </a:lnTo>
                <a:cubicBezTo>
                  <a:pt x="1" y="26339"/>
                  <a:pt x="1" y="28113"/>
                  <a:pt x="1104" y="29216"/>
                </a:cubicBezTo>
                <a:cubicBezTo>
                  <a:pt x="1655" y="29768"/>
                  <a:pt x="2375" y="30044"/>
                  <a:pt x="3094" y="30044"/>
                </a:cubicBezTo>
                <a:cubicBezTo>
                  <a:pt x="3814" y="30044"/>
                  <a:pt x="4533" y="29768"/>
                  <a:pt x="5085" y="29216"/>
                </a:cubicBezTo>
                <a:lnTo>
                  <a:pt x="5483" y="28818"/>
                </a:lnTo>
                <a:cubicBezTo>
                  <a:pt x="5726" y="28757"/>
                  <a:pt x="5964" y="28728"/>
                  <a:pt x="6195" y="28728"/>
                </a:cubicBezTo>
                <a:cubicBezTo>
                  <a:pt x="8225" y="28728"/>
                  <a:pt x="9684" y="30960"/>
                  <a:pt x="8622" y="32890"/>
                </a:cubicBezTo>
                <a:lnTo>
                  <a:pt x="5801" y="35722"/>
                </a:lnTo>
                <a:cubicBezTo>
                  <a:pt x="4698" y="36814"/>
                  <a:pt x="4698" y="38600"/>
                  <a:pt x="5801" y="39692"/>
                </a:cubicBezTo>
                <a:cubicBezTo>
                  <a:pt x="6354" y="40245"/>
                  <a:pt x="7076" y="40521"/>
                  <a:pt x="7797" y="40521"/>
                </a:cubicBezTo>
                <a:cubicBezTo>
                  <a:pt x="8515" y="40521"/>
                  <a:pt x="9232" y="40248"/>
                  <a:pt x="9782" y="39703"/>
                </a:cubicBezTo>
                <a:lnTo>
                  <a:pt x="17368" y="32117"/>
                </a:lnTo>
                <a:cubicBezTo>
                  <a:pt x="17863" y="31751"/>
                  <a:pt x="18443" y="31572"/>
                  <a:pt x="19021" y="31572"/>
                </a:cubicBezTo>
                <a:cubicBezTo>
                  <a:pt x="19720" y="31572"/>
                  <a:pt x="20416" y="31834"/>
                  <a:pt x="20951" y="32344"/>
                </a:cubicBezTo>
                <a:cubicBezTo>
                  <a:pt x="21941" y="33277"/>
                  <a:pt x="22111" y="34778"/>
                  <a:pt x="21372" y="35916"/>
                </a:cubicBezTo>
                <a:lnTo>
                  <a:pt x="15878" y="41409"/>
                </a:lnTo>
                <a:cubicBezTo>
                  <a:pt x="14786" y="42512"/>
                  <a:pt x="14786" y="44287"/>
                  <a:pt x="15878" y="45390"/>
                </a:cubicBezTo>
                <a:cubicBezTo>
                  <a:pt x="16430" y="45942"/>
                  <a:pt x="17152" y="46217"/>
                  <a:pt x="17873" y="46217"/>
                </a:cubicBezTo>
                <a:cubicBezTo>
                  <a:pt x="18594" y="46217"/>
                  <a:pt x="19313" y="45942"/>
                  <a:pt x="19859" y="45390"/>
                </a:cubicBezTo>
                <a:lnTo>
                  <a:pt x="25546" y="39703"/>
                </a:lnTo>
                <a:cubicBezTo>
                  <a:pt x="26026" y="39368"/>
                  <a:pt x="26580" y="39205"/>
                  <a:pt x="27133" y="39205"/>
                </a:cubicBezTo>
                <a:cubicBezTo>
                  <a:pt x="27838" y="39205"/>
                  <a:pt x="28541" y="39471"/>
                  <a:pt x="29083" y="39987"/>
                </a:cubicBezTo>
                <a:cubicBezTo>
                  <a:pt x="30039" y="40909"/>
                  <a:pt x="30221" y="42376"/>
                  <a:pt x="29515" y="43513"/>
                </a:cubicBezTo>
                <a:lnTo>
                  <a:pt x="24636" y="48381"/>
                </a:lnTo>
                <a:cubicBezTo>
                  <a:pt x="23544" y="49485"/>
                  <a:pt x="23544" y="51270"/>
                  <a:pt x="24636" y="52362"/>
                </a:cubicBezTo>
                <a:cubicBezTo>
                  <a:pt x="25188" y="52914"/>
                  <a:pt x="25910" y="53190"/>
                  <a:pt x="26631" y="53190"/>
                </a:cubicBezTo>
                <a:cubicBezTo>
                  <a:pt x="27352" y="53190"/>
                  <a:pt x="28071" y="52914"/>
                  <a:pt x="28617" y="52362"/>
                </a:cubicBezTo>
                <a:lnTo>
                  <a:pt x="45268" y="35711"/>
                </a:lnTo>
                <a:cubicBezTo>
                  <a:pt x="46280" y="34699"/>
                  <a:pt x="46371" y="33095"/>
                  <a:pt x="45484" y="31980"/>
                </a:cubicBezTo>
                <a:cubicBezTo>
                  <a:pt x="44928" y="31283"/>
                  <a:pt x="44110" y="30913"/>
                  <a:pt x="43279" y="30913"/>
                </a:cubicBezTo>
                <a:cubicBezTo>
                  <a:pt x="42768" y="30913"/>
                  <a:pt x="42251" y="31053"/>
                  <a:pt x="41788" y="31343"/>
                </a:cubicBezTo>
                <a:lnTo>
                  <a:pt x="49135" y="24007"/>
                </a:lnTo>
                <a:cubicBezTo>
                  <a:pt x="50227" y="22904"/>
                  <a:pt x="50227" y="21118"/>
                  <a:pt x="49124" y="20026"/>
                </a:cubicBezTo>
                <a:cubicBezTo>
                  <a:pt x="48578" y="19475"/>
                  <a:pt x="47858" y="19199"/>
                  <a:pt x="47138" y="19199"/>
                </a:cubicBezTo>
                <a:cubicBezTo>
                  <a:pt x="46417" y="19199"/>
                  <a:pt x="45695" y="19475"/>
                  <a:pt x="45143" y="20026"/>
                </a:cubicBezTo>
                <a:lnTo>
                  <a:pt x="44790" y="20379"/>
                </a:lnTo>
                <a:cubicBezTo>
                  <a:pt x="44307" y="20713"/>
                  <a:pt x="43749" y="20877"/>
                  <a:pt x="43195" y="20877"/>
                </a:cubicBezTo>
                <a:cubicBezTo>
                  <a:pt x="42484" y="20877"/>
                  <a:pt x="41779" y="20607"/>
                  <a:pt x="41242" y="20083"/>
                </a:cubicBezTo>
                <a:cubicBezTo>
                  <a:pt x="40286" y="19151"/>
                  <a:pt x="40116" y="17672"/>
                  <a:pt x="40844" y="16546"/>
                </a:cubicBezTo>
                <a:lnTo>
                  <a:pt x="44040" y="13350"/>
                </a:lnTo>
                <a:cubicBezTo>
                  <a:pt x="45132" y="12247"/>
                  <a:pt x="45132" y="10461"/>
                  <a:pt x="44028" y="9369"/>
                </a:cubicBezTo>
                <a:cubicBezTo>
                  <a:pt x="43482" y="8818"/>
                  <a:pt x="42763" y="8542"/>
                  <a:pt x="42044" y="8542"/>
                </a:cubicBezTo>
                <a:cubicBezTo>
                  <a:pt x="41324" y="8542"/>
                  <a:pt x="40605" y="8818"/>
                  <a:pt x="40059" y="9369"/>
                </a:cubicBezTo>
                <a:lnTo>
                  <a:pt x="34850" y="14578"/>
                </a:lnTo>
                <a:cubicBezTo>
                  <a:pt x="34350" y="14940"/>
                  <a:pt x="33764" y="15120"/>
                  <a:pt x="33180" y="15120"/>
                </a:cubicBezTo>
                <a:cubicBezTo>
                  <a:pt x="32514" y="15120"/>
                  <a:pt x="31851" y="14886"/>
                  <a:pt x="31324" y="14419"/>
                </a:cubicBezTo>
                <a:cubicBezTo>
                  <a:pt x="30334" y="13555"/>
                  <a:pt x="30084" y="12110"/>
                  <a:pt x="30721" y="10950"/>
                </a:cubicBezTo>
                <a:lnTo>
                  <a:pt x="36874" y="4808"/>
                </a:lnTo>
                <a:cubicBezTo>
                  <a:pt x="37966" y="3705"/>
                  <a:pt x="37966" y="1931"/>
                  <a:pt x="36874" y="828"/>
                </a:cubicBezTo>
                <a:cubicBezTo>
                  <a:pt x="36323" y="276"/>
                  <a:pt x="35600" y="0"/>
                  <a:pt x="348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3"/>
          <p:cNvSpPr/>
          <p:nvPr/>
        </p:nvSpPr>
        <p:spPr>
          <a:xfrm>
            <a:off x="10950797" y="1043487"/>
            <a:ext cx="1241251" cy="1877152"/>
          </a:xfrm>
          <a:custGeom>
            <a:avLst/>
            <a:gdLst/>
            <a:ahLst/>
            <a:cxnLst/>
            <a:rect l="l" t="t" r="r" b="b"/>
            <a:pathLst>
              <a:path w="15887" h="24026" extrusionOk="0">
                <a:moveTo>
                  <a:pt x="15886" y="0"/>
                </a:moveTo>
                <a:lnTo>
                  <a:pt x="1123" y="14775"/>
                </a:lnTo>
                <a:cubicBezTo>
                  <a:pt x="1" y="15878"/>
                  <a:pt x="1126" y="17805"/>
                  <a:pt x="2527" y="17805"/>
                </a:cubicBezTo>
                <a:cubicBezTo>
                  <a:pt x="2730" y="17805"/>
                  <a:pt x="2939" y="17764"/>
                  <a:pt x="3148" y="17675"/>
                </a:cubicBezTo>
                <a:cubicBezTo>
                  <a:pt x="3307" y="17607"/>
                  <a:pt x="3466" y="17504"/>
                  <a:pt x="3591" y="17391"/>
                </a:cubicBezTo>
                <a:cubicBezTo>
                  <a:pt x="3614" y="17368"/>
                  <a:pt x="3637" y="17345"/>
                  <a:pt x="3648" y="17334"/>
                </a:cubicBezTo>
                <a:lnTo>
                  <a:pt x="5559" y="15423"/>
                </a:lnTo>
                <a:cubicBezTo>
                  <a:pt x="6071" y="14911"/>
                  <a:pt x="6594" y="14115"/>
                  <a:pt x="7413" y="14013"/>
                </a:cubicBezTo>
                <a:cubicBezTo>
                  <a:pt x="7468" y="14006"/>
                  <a:pt x="7522" y="14003"/>
                  <a:pt x="7577" y="14003"/>
                </a:cubicBezTo>
                <a:cubicBezTo>
                  <a:pt x="8867" y="14003"/>
                  <a:pt x="10019" y="15762"/>
                  <a:pt x="8982" y="16799"/>
                </a:cubicBezTo>
                <a:lnTo>
                  <a:pt x="5832" y="19938"/>
                </a:lnTo>
                <a:lnTo>
                  <a:pt x="5695" y="20086"/>
                </a:lnTo>
                <a:cubicBezTo>
                  <a:pt x="5639" y="20132"/>
                  <a:pt x="5593" y="20189"/>
                  <a:pt x="5548" y="20246"/>
                </a:cubicBezTo>
                <a:cubicBezTo>
                  <a:pt x="4774" y="21190"/>
                  <a:pt x="4865" y="22566"/>
                  <a:pt x="5741" y="23407"/>
                </a:cubicBezTo>
                <a:cubicBezTo>
                  <a:pt x="6192" y="23820"/>
                  <a:pt x="6763" y="24025"/>
                  <a:pt x="7334" y="24025"/>
                </a:cubicBezTo>
                <a:cubicBezTo>
                  <a:pt x="7943" y="24025"/>
                  <a:pt x="8553" y="23792"/>
                  <a:pt x="9017" y="23328"/>
                </a:cubicBezTo>
                <a:lnTo>
                  <a:pt x="15886" y="16447"/>
                </a:lnTo>
                <a:lnTo>
                  <a:pt x="158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3"/>
          <p:cNvSpPr/>
          <p:nvPr/>
        </p:nvSpPr>
        <p:spPr>
          <a:xfrm>
            <a:off x="11552149" y="879106"/>
            <a:ext cx="638088" cy="795129"/>
          </a:xfrm>
          <a:custGeom>
            <a:avLst/>
            <a:gdLst/>
            <a:ahLst/>
            <a:cxnLst/>
            <a:rect l="l" t="t" r="r" b="b"/>
            <a:pathLst>
              <a:path w="8167" h="10177" extrusionOk="0">
                <a:moveTo>
                  <a:pt x="8167" y="0"/>
                </a:moveTo>
                <a:lnTo>
                  <a:pt x="592" y="7564"/>
                </a:lnTo>
                <a:cubicBezTo>
                  <a:pt x="0" y="8166"/>
                  <a:pt x="0" y="9133"/>
                  <a:pt x="592" y="9725"/>
                </a:cubicBezTo>
                <a:cubicBezTo>
                  <a:pt x="893" y="10026"/>
                  <a:pt x="1285" y="10177"/>
                  <a:pt x="1678" y="10177"/>
                </a:cubicBezTo>
                <a:cubicBezTo>
                  <a:pt x="2070" y="10177"/>
                  <a:pt x="2463" y="10026"/>
                  <a:pt x="2764" y="9725"/>
                </a:cubicBezTo>
                <a:lnTo>
                  <a:pt x="8167" y="4322"/>
                </a:lnTo>
                <a:lnTo>
                  <a:pt x="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3"/>
          <p:cNvSpPr/>
          <p:nvPr/>
        </p:nvSpPr>
        <p:spPr>
          <a:xfrm>
            <a:off x="0" y="891864"/>
            <a:ext cx="1441003" cy="2180400"/>
          </a:xfrm>
          <a:custGeom>
            <a:avLst/>
            <a:gdLst/>
            <a:ahLst/>
            <a:cxnLst/>
            <a:rect l="l" t="t" r="r" b="b"/>
            <a:pathLst>
              <a:path w="16205" h="24520" extrusionOk="0">
                <a:moveTo>
                  <a:pt x="8729" y="0"/>
                </a:moveTo>
                <a:cubicBezTo>
                  <a:pt x="8109" y="0"/>
                  <a:pt x="7488" y="239"/>
                  <a:pt x="7019" y="714"/>
                </a:cubicBezTo>
                <a:lnTo>
                  <a:pt x="1" y="7743"/>
                </a:lnTo>
                <a:lnTo>
                  <a:pt x="1" y="24520"/>
                </a:lnTo>
                <a:cubicBezTo>
                  <a:pt x="956" y="23564"/>
                  <a:pt x="15071" y="9449"/>
                  <a:pt x="15071" y="9449"/>
                </a:cubicBezTo>
                <a:cubicBezTo>
                  <a:pt x="16204" y="8316"/>
                  <a:pt x="15053" y="6350"/>
                  <a:pt x="13621" y="6350"/>
                </a:cubicBezTo>
                <a:cubicBezTo>
                  <a:pt x="13415" y="6350"/>
                  <a:pt x="13202" y="6391"/>
                  <a:pt x="12990" y="6481"/>
                </a:cubicBezTo>
                <a:cubicBezTo>
                  <a:pt x="12831" y="6561"/>
                  <a:pt x="12671" y="6652"/>
                  <a:pt x="12535" y="6777"/>
                </a:cubicBezTo>
                <a:lnTo>
                  <a:pt x="12478" y="6834"/>
                </a:lnTo>
                <a:cubicBezTo>
                  <a:pt x="11830" y="7482"/>
                  <a:pt x="11181" y="8130"/>
                  <a:pt x="10533" y="8778"/>
                </a:cubicBezTo>
                <a:cubicBezTo>
                  <a:pt x="10010" y="9302"/>
                  <a:pt x="9475" y="10121"/>
                  <a:pt x="8645" y="10212"/>
                </a:cubicBezTo>
                <a:cubicBezTo>
                  <a:pt x="8586" y="10219"/>
                  <a:pt x="8527" y="10222"/>
                  <a:pt x="8469" y="10222"/>
                </a:cubicBezTo>
                <a:cubicBezTo>
                  <a:pt x="7151" y="10222"/>
                  <a:pt x="5996" y="8436"/>
                  <a:pt x="7041" y="7379"/>
                </a:cubicBezTo>
                <a:lnTo>
                  <a:pt x="10260" y="4172"/>
                </a:lnTo>
                <a:lnTo>
                  <a:pt x="10397" y="4024"/>
                </a:lnTo>
                <a:cubicBezTo>
                  <a:pt x="10453" y="3967"/>
                  <a:pt x="10499" y="3910"/>
                  <a:pt x="10544" y="3854"/>
                </a:cubicBezTo>
                <a:cubicBezTo>
                  <a:pt x="11341" y="2898"/>
                  <a:pt x="11250" y="1499"/>
                  <a:pt x="10351" y="635"/>
                </a:cubicBezTo>
                <a:cubicBezTo>
                  <a:pt x="9894" y="211"/>
                  <a:pt x="9312" y="0"/>
                  <a:pt x="87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3"/>
          <p:cNvSpPr/>
          <p:nvPr/>
        </p:nvSpPr>
        <p:spPr>
          <a:xfrm>
            <a:off x="1067" y="1857916"/>
            <a:ext cx="578624" cy="713699"/>
          </a:xfrm>
          <a:custGeom>
            <a:avLst/>
            <a:gdLst/>
            <a:ahLst/>
            <a:cxnLst/>
            <a:rect l="l" t="t" r="r" b="b"/>
            <a:pathLst>
              <a:path w="6507" h="8026" extrusionOk="0">
                <a:moveTo>
                  <a:pt x="4797" y="1"/>
                </a:moveTo>
                <a:cubicBezTo>
                  <a:pt x="4415" y="1"/>
                  <a:pt x="4032" y="143"/>
                  <a:pt x="3731" y="428"/>
                </a:cubicBezTo>
                <a:lnTo>
                  <a:pt x="0" y="3863"/>
                </a:lnTo>
                <a:lnTo>
                  <a:pt x="0" y="8026"/>
                </a:lnTo>
                <a:lnTo>
                  <a:pt x="5812" y="2680"/>
                </a:lnTo>
                <a:cubicBezTo>
                  <a:pt x="6449" y="2111"/>
                  <a:pt x="6506" y="1122"/>
                  <a:pt x="5926" y="496"/>
                </a:cubicBezTo>
                <a:cubicBezTo>
                  <a:pt x="5619" y="166"/>
                  <a:pt x="5209" y="1"/>
                  <a:pt x="47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549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950967" y="1887400"/>
            <a:ext cx="10290000" cy="42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467"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7"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7"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7"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7"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Font typeface="Roboto Condensed Light"/>
              <a:buAutoNum type="romanLcPeriod"/>
              <a:defRPr sz="1467"/>
            </a:lvl9pPr>
          </a:lstStyle>
          <a:p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6" y="1712934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4"/>
          <p:cNvSpPr/>
          <p:nvPr/>
        </p:nvSpPr>
        <p:spPr>
          <a:xfrm>
            <a:off x="6" y="887679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4"/>
          <p:cNvSpPr/>
          <p:nvPr/>
        </p:nvSpPr>
        <p:spPr>
          <a:xfrm>
            <a:off x="6" y="10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4"/>
          <p:cNvSpPr/>
          <p:nvPr/>
        </p:nvSpPr>
        <p:spPr>
          <a:xfrm>
            <a:off x="302363" y="1510394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4"/>
          <p:cNvSpPr/>
          <p:nvPr/>
        </p:nvSpPr>
        <p:spPr>
          <a:xfrm>
            <a:off x="496448" y="1387031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4"/>
          <p:cNvSpPr/>
          <p:nvPr/>
        </p:nvSpPr>
        <p:spPr>
          <a:xfrm>
            <a:off x="658151" y="172102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4"/>
          <p:cNvSpPr/>
          <p:nvPr/>
        </p:nvSpPr>
        <p:spPr>
          <a:xfrm>
            <a:off x="5" y="2159798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4"/>
          <p:cNvSpPr/>
          <p:nvPr/>
        </p:nvSpPr>
        <p:spPr>
          <a:xfrm>
            <a:off x="228459" y="1001483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4"/>
          <p:cNvSpPr/>
          <p:nvPr/>
        </p:nvSpPr>
        <p:spPr>
          <a:xfrm>
            <a:off x="11717892" y="81888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4"/>
          <p:cNvSpPr/>
          <p:nvPr/>
        </p:nvSpPr>
        <p:spPr>
          <a:xfrm>
            <a:off x="11371346" y="798027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4"/>
          <p:cNvSpPr/>
          <p:nvPr/>
        </p:nvSpPr>
        <p:spPr>
          <a:xfrm>
            <a:off x="11519329" y="639061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4"/>
          <p:cNvSpPr/>
          <p:nvPr/>
        </p:nvSpPr>
        <p:spPr>
          <a:xfrm>
            <a:off x="11061145" y="923437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4"/>
          <p:cNvSpPr/>
          <p:nvPr/>
        </p:nvSpPr>
        <p:spPr>
          <a:xfrm>
            <a:off x="11362928" y="202859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4"/>
          <p:cNvSpPr/>
          <p:nvPr/>
        </p:nvSpPr>
        <p:spPr>
          <a:xfrm>
            <a:off x="11576751" y="80700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4"/>
          <p:cNvSpPr/>
          <p:nvPr/>
        </p:nvSpPr>
        <p:spPr>
          <a:xfrm>
            <a:off x="11671848" y="971127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4"/>
          <p:cNvSpPr/>
          <p:nvPr/>
        </p:nvSpPr>
        <p:spPr>
          <a:xfrm>
            <a:off x="11815073" y="827242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4"/>
          <p:cNvSpPr/>
          <p:nvPr/>
        </p:nvSpPr>
        <p:spPr>
          <a:xfrm>
            <a:off x="11970974" y="683120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4"/>
          <p:cNvSpPr/>
          <p:nvPr/>
        </p:nvSpPr>
        <p:spPr>
          <a:xfrm rot="10800000">
            <a:off x="10850070" y="-15026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061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6195667" y="719333"/>
            <a:ext cx="5045200" cy="17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1"/>
          </p:nvPr>
        </p:nvSpPr>
        <p:spPr>
          <a:xfrm>
            <a:off x="5489000" y="4437333"/>
            <a:ext cx="2441600" cy="1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2"/>
          </p:nvPr>
        </p:nvSpPr>
        <p:spPr>
          <a:xfrm>
            <a:off x="5489033" y="3510367"/>
            <a:ext cx="2441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3"/>
          </p:nvPr>
        </p:nvSpPr>
        <p:spPr>
          <a:xfrm>
            <a:off x="8799364" y="4437333"/>
            <a:ext cx="2441600" cy="1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4"/>
          </p:nvPr>
        </p:nvSpPr>
        <p:spPr>
          <a:xfrm>
            <a:off x="8799372" y="3510367"/>
            <a:ext cx="2441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Font typeface="Work Sans"/>
              <a:buNone/>
              <a:defRPr sz="4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2269185" y="3811980"/>
            <a:ext cx="2834020" cy="2230096"/>
          </a:xfrm>
          <a:custGeom>
            <a:avLst/>
            <a:gdLst/>
            <a:ahLst/>
            <a:cxnLst/>
            <a:rect l="l" t="t" r="r" b="b"/>
            <a:pathLst>
              <a:path w="44374" h="34918" extrusionOk="0">
                <a:moveTo>
                  <a:pt x="42046" y="1"/>
                </a:moveTo>
                <a:cubicBezTo>
                  <a:pt x="41498" y="1"/>
                  <a:pt x="40953" y="210"/>
                  <a:pt x="40543" y="628"/>
                </a:cubicBezTo>
                <a:lnTo>
                  <a:pt x="18853" y="22303"/>
                </a:lnTo>
                <a:cubicBezTo>
                  <a:pt x="18676" y="22511"/>
                  <a:pt x="18469" y="22598"/>
                  <a:pt x="18269" y="22598"/>
                </a:cubicBezTo>
                <a:cubicBezTo>
                  <a:pt x="17644" y="22598"/>
                  <a:pt x="17092" y="21751"/>
                  <a:pt x="17759" y="21194"/>
                </a:cubicBezTo>
                <a:lnTo>
                  <a:pt x="23462" y="15490"/>
                </a:lnTo>
                <a:cubicBezTo>
                  <a:pt x="24528" y="14468"/>
                  <a:pt x="24556" y="12754"/>
                  <a:pt x="23505" y="11688"/>
                </a:cubicBezTo>
                <a:cubicBezTo>
                  <a:pt x="22983" y="11173"/>
                  <a:pt x="22305" y="10917"/>
                  <a:pt x="21630" y="10917"/>
                </a:cubicBezTo>
                <a:cubicBezTo>
                  <a:pt x="20926" y="10917"/>
                  <a:pt x="20224" y="11195"/>
                  <a:pt x="19703" y="11746"/>
                </a:cubicBezTo>
                <a:lnTo>
                  <a:pt x="11364" y="20085"/>
                </a:lnTo>
                <a:cubicBezTo>
                  <a:pt x="11270" y="20173"/>
                  <a:pt x="11165" y="20210"/>
                  <a:pt x="11064" y="20210"/>
                </a:cubicBezTo>
                <a:cubicBezTo>
                  <a:pt x="10719" y="20210"/>
                  <a:pt x="10418" y="19774"/>
                  <a:pt x="10730" y="19451"/>
                </a:cubicBezTo>
                <a:lnTo>
                  <a:pt x="22468" y="7699"/>
                </a:lnTo>
                <a:cubicBezTo>
                  <a:pt x="23059" y="7094"/>
                  <a:pt x="23059" y="6129"/>
                  <a:pt x="22468" y="5539"/>
                </a:cubicBezTo>
                <a:cubicBezTo>
                  <a:pt x="22173" y="5236"/>
                  <a:pt x="21780" y="5085"/>
                  <a:pt x="21388" y="5085"/>
                </a:cubicBezTo>
                <a:cubicBezTo>
                  <a:pt x="20995" y="5085"/>
                  <a:pt x="20603" y="5236"/>
                  <a:pt x="20308" y="5539"/>
                </a:cubicBezTo>
                <a:lnTo>
                  <a:pt x="2320" y="23541"/>
                </a:lnTo>
                <a:cubicBezTo>
                  <a:pt x="1715" y="24132"/>
                  <a:pt x="1715" y="25097"/>
                  <a:pt x="2320" y="25702"/>
                </a:cubicBezTo>
                <a:cubicBezTo>
                  <a:pt x="2615" y="25997"/>
                  <a:pt x="3004" y="26144"/>
                  <a:pt x="3394" y="26144"/>
                </a:cubicBezTo>
                <a:cubicBezTo>
                  <a:pt x="3785" y="26144"/>
                  <a:pt x="4177" y="25997"/>
                  <a:pt x="4480" y="25702"/>
                </a:cubicBezTo>
                <a:lnTo>
                  <a:pt x="5661" y="24521"/>
                </a:lnTo>
                <a:cubicBezTo>
                  <a:pt x="5757" y="24427"/>
                  <a:pt x="5864" y="24388"/>
                  <a:pt x="5966" y="24388"/>
                </a:cubicBezTo>
                <a:cubicBezTo>
                  <a:pt x="6305" y="24388"/>
                  <a:pt x="6593" y="24822"/>
                  <a:pt x="6295" y="25154"/>
                </a:cubicBezTo>
                <a:lnTo>
                  <a:pt x="1052" y="30382"/>
                </a:lnTo>
                <a:cubicBezTo>
                  <a:pt x="1" y="31405"/>
                  <a:pt x="1" y="33104"/>
                  <a:pt x="1038" y="34141"/>
                </a:cubicBezTo>
                <a:cubicBezTo>
                  <a:pt x="1555" y="34658"/>
                  <a:pt x="2236" y="34917"/>
                  <a:pt x="2917" y="34917"/>
                </a:cubicBezTo>
                <a:cubicBezTo>
                  <a:pt x="3604" y="34917"/>
                  <a:pt x="4291" y="34654"/>
                  <a:pt x="4811" y="34127"/>
                </a:cubicBezTo>
                <a:lnTo>
                  <a:pt x="14749" y="24175"/>
                </a:lnTo>
                <a:cubicBezTo>
                  <a:pt x="14918" y="24022"/>
                  <a:pt x="15102" y="23957"/>
                  <a:pt x="15279" y="23957"/>
                </a:cubicBezTo>
                <a:cubicBezTo>
                  <a:pt x="15883" y="23957"/>
                  <a:pt x="16393" y="24718"/>
                  <a:pt x="15858" y="25298"/>
                </a:cubicBezTo>
                <a:lnTo>
                  <a:pt x="15526" y="25630"/>
                </a:lnTo>
                <a:cubicBezTo>
                  <a:pt x="14677" y="26465"/>
                  <a:pt x="14677" y="27847"/>
                  <a:pt x="15526" y="28697"/>
                </a:cubicBezTo>
                <a:cubicBezTo>
                  <a:pt x="15938" y="29095"/>
                  <a:pt x="16470" y="29293"/>
                  <a:pt x="17001" y="29293"/>
                </a:cubicBezTo>
                <a:cubicBezTo>
                  <a:pt x="17546" y="29293"/>
                  <a:pt x="18092" y="29084"/>
                  <a:pt x="18507" y="28668"/>
                </a:cubicBezTo>
                <a:lnTo>
                  <a:pt x="22439" y="24751"/>
                </a:lnTo>
                <a:cubicBezTo>
                  <a:pt x="22622" y="24562"/>
                  <a:pt x="22827" y="24483"/>
                  <a:pt x="23024" y="24483"/>
                </a:cubicBezTo>
                <a:cubicBezTo>
                  <a:pt x="23667" y="24483"/>
                  <a:pt x="24223" y="25326"/>
                  <a:pt x="23606" y="25932"/>
                </a:cubicBezTo>
                <a:lnTo>
                  <a:pt x="17672" y="31851"/>
                </a:lnTo>
                <a:cubicBezTo>
                  <a:pt x="17139" y="32456"/>
                  <a:pt x="17168" y="33378"/>
                  <a:pt x="17744" y="33939"/>
                </a:cubicBezTo>
                <a:cubicBezTo>
                  <a:pt x="18038" y="34241"/>
                  <a:pt x="18430" y="34392"/>
                  <a:pt x="18823" y="34392"/>
                </a:cubicBezTo>
                <a:cubicBezTo>
                  <a:pt x="19183" y="34392"/>
                  <a:pt x="19544" y="34266"/>
                  <a:pt x="19832" y="34012"/>
                </a:cubicBezTo>
                <a:lnTo>
                  <a:pt x="37835" y="16009"/>
                </a:lnTo>
                <a:cubicBezTo>
                  <a:pt x="38425" y="15404"/>
                  <a:pt x="38425" y="14439"/>
                  <a:pt x="37835" y="13849"/>
                </a:cubicBezTo>
                <a:cubicBezTo>
                  <a:pt x="37533" y="13546"/>
                  <a:pt x="37140" y="13395"/>
                  <a:pt x="36749" y="13395"/>
                </a:cubicBezTo>
                <a:cubicBezTo>
                  <a:pt x="36359" y="13395"/>
                  <a:pt x="35970" y="13546"/>
                  <a:pt x="35675" y="13849"/>
                </a:cubicBezTo>
                <a:lnTo>
                  <a:pt x="31023" y="18500"/>
                </a:lnTo>
                <a:cubicBezTo>
                  <a:pt x="30846" y="18667"/>
                  <a:pt x="30652" y="18737"/>
                  <a:pt x="30464" y="18737"/>
                </a:cubicBezTo>
                <a:cubicBezTo>
                  <a:pt x="29826" y="18737"/>
                  <a:pt x="29277" y="17921"/>
                  <a:pt x="29856" y="17320"/>
                </a:cubicBezTo>
                <a:lnTo>
                  <a:pt x="43524" y="3666"/>
                </a:lnTo>
                <a:cubicBezTo>
                  <a:pt x="44374" y="2817"/>
                  <a:pt x="44374" y="1434"/>
                  <a:pt x="43524" y="584"/>
                </a:cubicBezTo>
                <a:cubicBezTo>
                  <a:pt x="43107" y="195"/>
                  <a:pt x="42575" y="1"/>
                  <a:pt x="420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5"/>
          <p:cNvSpPr/>
          <p:nvPr/>
        </p:nvSpPr>
        <p:spPr>
          <a:xfrm>
            <a:off x="2468830" y="1635544"/>
            <a:ext cx="3120972" cy="2842641"/>
          </a:xfrm>
          <a:custGeom>
            <a:avLst/>
            <a:gdLst/>
            <a:ahLst/>
            <a:cxnLst/>
            <a:rect l="l" t="t" r="r" b="b"/>
            <a:pathLst>
              <a:path w="48867" h="44509" extrusionOk="0">
                <a:moveTo>
                  <a:pt x="40931" y="0"/>
                </a:moveTo>
                <a:cubicBezTo>
                  <a:pt x="40538" y="0"/>
                  <a:pt x="40146" y="148"/>
                  <a:pt x="39851" y="443"/>
                </a:cubicBezTo>
                <a:lnTo>
                  <a:pt x="29625" y="10668"/>
                </a:lnTo>
                <a:cubicBezTo>
                  <a:pt x="29481" y="10813"/>
                  <a:pt x="29294" y="10885"/>
                  <a:pt x="29107" y="10885"/>
                </a:cubicBezTo>
                <a:cubicBezTo>
                  <a:pt x="28919" y="10885"/>
                  <a:pt x="28732" y="10813"/>
                  <a:pt x="28588" y="10668"/>
                </a:cubicBezTo>
                <a:cubicBezTo>
                  <a:pt x="28300" y="10380"/>
                  <a:pt x="28300" y="9905"/>
                  <a:pt x="28588" y="9617"/>
                </a:cubicBezTo>
                <a:lnTo>
                  <a:pt x="29856" y="8350"/>
                </a:lnTo>
                <a:cubicBezTo>
                  <a:pt x="30331" y="7874"/>
                  <a:pt x="30360" y="7111"/>
                  <a:pt x="29913" y="6607"/>
                </a:cubicBezTo>
                <a:cubicBezTo>
                  <a:pt x="29679" y="6351"/>
                  <a:pt x="29357" y="6225"/>
                  <a:pt x="29033" y="6225"/>
                </a:cubicBezTo>
                <a:cubicBezTo>
                  <a:pt x="28719" y="6225"/>
                  <a:pt x="28405" y="6344"/>
                  <a:pt x="28170" y="6578"/>
                </a:cubicBezTo>
                <a:lnTo>
                  <a:pt x="504" y="34245"/>
                </a:lnTo>
                <a:cubicBezTo>
                  <a:pt x="29" y="34720"/>
                  <a:pt x="0" y="35469"/>
                  <a:pt x="447" y="35973"/>
                </a:cubicBezTo>
                <a:cubicBezTo>
                  <a:pt x="691" y="36240"/>
                  <a:pt x="1019" y="36373"/>
                  <a:pt x="1347" y="36373"/>
                </a:cubicBezTo>
                <a:cubicBezTo>
                  <a:pt x="1657" y="36373"/>
                  <a:pt x="1966" y="36254"/>
                  <a:pt x="2204" y="36016"/>
                </a:cubicBezTo>
                <a:lnTo>
                  <a:pt x="12847" y="25373"/>
                </a:lnTo>
                <a:cubicBezTo>
                  <a:pt x="13008" y="25208"/>
                  <a:pt x="13190" y="25139"/>
                  <a:pt x="13363" y="25139"/>
                </a:cubicBezTo>
                <a:cubicBezTo>
                  <a:pt x="13933" y="25139"/>
                  <a:pt x="14424" y="25880"/>
                  <a:pt x="13884" y="26410"/>
                </a:cubicBezTo>
                <a:lnTo>
                  <a:pt x="13308" y="26986"/>
                </a:lnTo>
                <a:cubicBezTo>
                  <a:pt x="12717" y="27591"/>
                  <a:pt x="12717" y="28556"/>
                  <a:pt x="13308" y="29146"/>
                </a:cubicBezTo>
                <a:cubicBezTo>
                  <a:pt x="13610" y="29442"/>
                  <a:pt x="14002" y="29589"/>
                  <a:pt x="14393" y="29589"/>
                </a:cubicBezTo>
                <a:cubicBezTo>
                  <a:pt x="14784" y="29589"/>
                  <a:pt x="15173" y="29442"/>
                  <a:pt x="15468" y="29146"/>
                </a:cubicBezTo>
                <a:lnTo>
                  <a:pt x="20120" y="24494"/>
                </a:lnTo>
                <a:cubicBezTo>
                  <a:pt x="20295" y="24332"/>
                  <a:pt x="20487" y="24263"/>
                  <a:pt x="20672" y="24263"/>
                </a:cubicBezTo>
                <a:cubicBezTo>
                  <a:pt x="21305" y="24263"/>
                  <a:pt x="21844" y="25073"/>
                  <a:pt x="21286" y="25675"/>
                </a:cubicBezTo>
                <a:lnTo>
                  <a:pt x="11234" y="35728"/>
                </a:lnTo>
                <a:cubicBezTo>
                  <a:pt x="10413" y="36535"/>
                  <a:pt x="10355" y="37845"/>
                  <a:pt x="11118" y="38709"/>
                </a:cubicBezTo>
                <a:cubicBezTo>
                  <a:pt x="11541" y="39169"/>
                  <a:pt x="12116" y="39399"/>
                  <a:pt x="12692" y="39399"/>
                </a:cubicBezTo>
                <a:cubicBezTo>
                  <a:pt x="13236" y="39399"/>
                  <a:pt x="13781" y="39194"/>
                  <a:pt x="14201" y="38781"/>
                </a:cubicBezTo>
                <a:lnTo>
                  <a:pt x="28891" y="24091"/>
                </a:lnTo>
                <a:cubicBezTo>
                  <a:pt x="29061" y="23921"/>
                  <a:pt x="29251" y="23850"/>
                  <a:pt x="29433" y="23850"/>
                </a:cubicBezTo>
                <a:cubicBezTo>
                  <a:pt x="30040" y="23850"/>
                  <a:pt x="30564" y="24636"/>
                  <a:pt x="30000" y="25200"/>
                </a:cubicBezTo>
                <a:lnTo>
                  <a:pt x="27695" y="27519"/>
                </a:lnTo>
                <a:cubicBezTo>
                  <a:pt x="26673" y="28556"/>
                  <a:pt x="26673" y="30226"/>
                  <a:pt x="27695" y="31249"/>
                </a:cubicBezTo>
                <a:cubicBezTo>
                  <a:pt x="28216" y="31769"/>
                  <a:pt x="28895" y="32029"/>
                  <a:pt x="29575" y="32029"/>
                </a:cubicBezTo>
                <a:cubicBezTo>
                  <a:pt x="30249" y="32029"/>
                  <a:pt x="30923" y="31773"/>
                  <a:pt x="31440" y="31263"/>
                </a:cubicBezTo>
                <a:lnTo>
                  <a:pt x="34536" y="28181"/>
                </a:lnTo>
                <a:cubicBezTo>
                  <a:pt x="34633" y="28088"/>
                  <a:pt x="34739" y="28049"/>
                  <a:pt x="34841" y="28049"/>
                </a:cubicBezTo>
                <a:cubicBezTo>
                  <a:pt x="35181" y="28049"/>
                  <a:pt x="35469" y="28483"/>
                  <a:pt x="35170" y="28815"/>
                </a:cubicBezTo>
                <a:lnTo>
                  <a:pt x="22035" y="41935"/>
                </a:lnTo>
                <a:cubicBezTo>
                  <a:pt x="21474" y="42540"/>
                  <a:pt x="21488" y="43476"/>
                  <a:pt x="22064" y="44067"/>
                </a:cubicBezTo>
                <a:cubicBezTo>
                  <a:pt x="22365" y="44360"/>
                  <a:pt x="22755" y="44508"/>
                  <a:pt x="23146" y="44508"/>
                </a:cubicBezTo>
                <a:cubicBezTo>
                  <a:pt x="23522" y="44508"/>
                  <a:pt x="23899" y="44371"/>
                  <a:pt x="24196" y="44096"/>
                </a:cubicBezTo>
                <a:lnTo>
                  <a:pt x="46346" y="21945"/>
                </a:lnTo>
                <a:cubicBezTo>
                  <a:pt x="46879" y="21340"/>
                  <a:pt x="46864" y="20419"/>
                  <a:pt x="46288" y="19843"/>
                </a:cubicBezTo>
                <a:cubicBezTo>
                  <a:pt x="45989" y="19551"/>
                  <a:pt x="45596" y="19403"/>
                  <a:pt x="45203" y="19403"/>
                </a:cubicBezTo>
                <a:cubicBezTo>
                  <a:pt x="44840" y="19403"/>
                  <a:pt x="44476" y="19529"/>
                  <a:pt x="44186" y="19785"/>
                </a:cubicBezTo>
                <a:lnTo>
                  <a:pt x="43005" y="20966"/>
                </a:lnTo>
                <a:cubicBezTo>
                  <a:pt x="42906" y="21071"/>
                  <a:pt x="42795" y="21115"/>
                  <a:pt x="42687" y="21115"/>
                </a:cubicBezTo>
                <a:cubicBezTo>
                  <a:pt x="42337" y="21115"/>
                  <a:pt x="42029" y="20652"/>
                  <a:pt x="42371" y="20332"/>
                </a:cubicBezTo>
                <a:lnTo>
                  <a:pt x="47786" y="14917"/>
                </a:lnTo>
                <a:cubicBezTo>
                  <a:pt x="48837" y="13866"/>
                  <a:pt x="48866" y="12109"/>
                  <a:pt x="47800" y="11086"/>
                </a:cubicBezTo>
                <a:cubicBezTo>
                  <a:pt x="47287" y="10587"/>
                  <a:pt x="46623" y="10339"/>
                  <a:pt x="45959" y="10339"/>
                </a:cubicBezTo>
                <a:cubicBezTo>
                  <a:pt x="45280" y="10339"/>
                  <a:pt x="44601" y="10598"/>
                  <a:pt x="44085" y="11115"/>
                </a:cubicBezTo>
                <a:lnTo>
                  <a:pt x="36380" y="18820"/>
                </a:lnTo>
                <a:cubicBezTo>
                  <a:pt x="36205" y="19012"/>
                  <a:pt x="36006" y="19091"/>
                  <a:pt x="35814" y="19091"/>
                </a:cubicBezTo>
                <a:cubicBezTo>
                  <a:pt x="35196" y="19091"/>
                  <a:pt x="34656" y="18271"/>
                  <a:pt x="35271" y="17711"/>
                </a:cubicBezTo>
                <a:lnTo>
                  <a:pt x="35602" y="17380"/>
                </a:lnTo>
                <a:cubicBezTo>
                  <a:pt x="36423" y="16573"/>
                  <a:pt x="36480" y="15263"/>
                  <a:pt x="35717" y="14399"/>
                </a:cubicBezTo>
                <a:cubicBezTo>
                  <a:pt x="35293" y="13938"/>
                  <a:pt x="34712" y="13703"/>
                  <a:pt x="34132" y="13703"/>
                </a:cubicBezTo>
                <a:cubicBezTo>
                  <a:pt x="33588" y="13703"/>
                  <a:pt x="33046" y="13909"/>
                  <a:pt x="32635" y="14327"/>
                </a:cubicBezTo>
                <a:lnTo>
                  <a:pt x="28718" y="18244"/>
                </a:lnTo>
                <a:cubicBezTo>
                  <a:pt x="28538" y="18408"/>
                  <a:pt x="28341" y="18477"/>
                  <a:pt x="28154" y="18477"/>
                </a:cubicBezTo>
                <a:cubicBezTo>
                  <a:pt x="27516" y="18477"/>
                  <a:pt x="26980" y="17678"/>
                  <a:pt x="27537" y="17077"/>
                </a:cubicBezTo>
                <a:lnTo>
                  <a:pt x="42011" y="2603"/>
                </a:lnTo>
                <a:cubicBezTo>
                  <a:pt x="42601" y="2013"/>
                  <a:pt x="42601" y="1048"/>
                  <a:pt x="42011" y="443"/>
                </a:cubicBezTo>
                <a:cubicBezTo>
                  <a:pt x="41716" y="148"/>
                  <a:pt x="41323" y="0"/>
                  <a:pt x="409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5"/>
          <p:cNvSpPr/>
          <p:nvPr/>
        </p:nvSpPr>
        <p:spPr>
          <a:xfrm>
            <a:off x="5527122" y="1328985"/>
            <a:ext cx="459073" cy="455625"/>
          </a:xfrm>
          <a:custGeom>
            <a:avLst/>
            <a:gdLst/>
            <a:ahLst/>
            <a:cxnLst/>
            <a:rect l="l" t="t" r="r" b="b"/>
            <a:pathLst>
              <a:path w="7188" h="7134" extrusionOk="0">
                <a:moveTo>
                  <a:pt x="6899" y="1"/>
                </a:moveTo>
                <a:cubicBezTo>
                  <a:pt x="6831" y="1"/>
                  <a:pt x="6763" y="29"/>
                  <a:pt x="6712" y="87"/>
                </a:cubicBezTo>
                <a:lnTo>
                  <a:pt x="102" y="6683"/>
                </a:lnTo>
                <a:cubicBezTo>
                  <a:pt x="1" y="6784"/>
                  <a:pt x="1" y="6957"/>
                  <a:pt x="102" y="7058"/>
                </a:cubicBezTo>
                <a:cubicBezTo>
                  <a:pt x="159" y="7108"/>
                  <a:pt x="231" y="7133"/>
                  <a:pt x="302" y="7133"/>
                </a:cubicBezTo>
                <a:cubicBezTo>
                  <a:pt x="372" y="7133"/>
                  <a:pt x="440" y="7108"/>
                  <a:pt x="491" y="7058"/>
                </a:cubicBezTo>
                <a:lnTo>
                  <a:pt x="7087" y="462"/>
                </a:lnTo>
                <a:cubicBezTo>
                  <a:pt x="7187" y="361"/>
                  <a:pt x="7187" y="188"/>
                  <a:pt x="7087" y="87"/>
                </a:cubicBezTo>
                <a:cubicBezTo>
                  <a:pt x="7036" y="29"/>
                  <a:pt x="6968" y="1"/>
                  <a:pt x="68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5"/>
          <p:cNvSpPr/>
          <p:nvPr/>
        </p:nvSpPr>
        <p:spPr>
          <a:xfrm>
            <a:off x="3725268" y="3969730"/>
            <a:ext cx="209291" cy="151556"/>
          </a:xfrm>
          <a:custGeom>
            <a:avLst/>
            <a:gdLst/>
            <a:ahLst/>
            <a:cxnLst/>
            <a:rect l="l" t="t" r="r" b="b"/>
            <a:pathLst>
              <a:path w="3277" h="2373" extrusionOk="0">
                <a:moveTo>
                  <a:pt x="1657" y="1"/>
                </a:moveTo>
                <a:cubicBezTo>
                  <a:pt x="360" y="1"/>
                  <a:pt x="0" y="1787"/>
                  <a:pt x="1196" y="2277"/>
                </a:cubicBezTo>
                <a:cubicBezTo>
                  <a:pt x="1357" y="2343"/>
                  <a:pt x="1515" y="2372"/>
                  <a:pt x="1665" y="2372"/>
                </a:cubicBezTo>
                <a:cubicBezTo>
                  <a:pt x="2628" y="2372"/>
                  <a:pt x="3277" y="1144"/>
                  <a:pt x="2492" y="347"/>
                </a:cubicBezTo>
                <a:cubicBezTo>
                  <a:pt x="2261" y="131"/>
                  <a:pt x="1959" y="1"/>
                  <a:pt x="1657" y="1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5"/>
          <p:cNvSpPr/>
          <p:nvPr/>
        </p:nvSpPr>
        <p:spPr>
          <a:xfrm>
            <a:off x="3869031" y="3826221"/>
            <a:ext cx="209675" cy="150917"/>
          </a:xfrm>
          <a:custGeom>
            <a:avLst/>
            <a:gdLst/>
            <a:ahLst/>
            <a:cxnLst/>
            <a:rect l="l" t="t" r="r" b="b"/>
            <a:pathLst>
              <a:path w="3283" h="2363" extrusionOk="0">
                <a:moveTo>
                  <a:pt x="1700" y="0"/>
                </a:moveTo>
                <a:cubicBezTo>
                  <a:pt x="1684" y="0"/>
                  <a:pt x="1668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ubicBezTo>
                  <a:pt x="353" y="1"/>
                  <a:pt x="1" y="1775"/>
                  <a:pt x="1191" y="2262"/>
                </a:cubicBezTo>
                <a:cubicBezTo>
                  <a:pt x="1355" y="2332"/>
                  <a:pt x="1516" y="2363"/>
                  <a:pt x="1669" y="2363"/>
                </a:cubicBezTo>
                <a:cubicBezTo>
                  <a:pt x="2631" y="2363"/>
                  <a:pt x="3283" y="1130"/>
                  <a:pt x="2488" y="347"/>
                </a:cubicBezTo>
                <a:cubicBezTo>
                  <a:pt x="2269" y="128"/>
                  <a:pt x="1998" y="0"/>
                  <a:pt x="1700" y="0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5"/>
          <p:cNvSpPr/>
          <p:nvPr/>
        </p:nvSpPr>
        <p:spPr>
          <a:xfrm>
            <a:off x="4013879" y="3681884"/>
            <a:ext cx="209036" cy="151811"/>
          </a:xfrm>
          <a:custGeom>
            <a:avLst/>
            <a:gdLst/>
            <a:ahLst/>
            <a:cxnLst/>
            <a:rect l="l" t="t" r="r" b="b"/>
            <a:pathLst>
              <a:path w="3273" h="2377" extrusionOk="0">
                <a:moveTo>
                  <a:pt x="1601" y="1"/>
                </a:moveTo>
                <a:cubicBezTo>
                  <a:pt x="642" y="1"/>
                  <a:pt x="0" y="1236"/>
                  <a:pt x="796" y="2031"/>
                </a:cubicBezTo>
                <a:cubicBezTo>
                  <a:pt x="1012" y="2247"/>
                  <a:pt x="1314" y="2376"/>
                  <a:pt x="1631" y="2376"/>
                </a:cubicBezTo>
                <a:cubicBezTo>
                  <a:pt x="2927" y="2376"/>
                  <a:pt x="3273" y="591"/>
                  <a:pt x="2077" y="101"/>
                </a:cubicBezTo>
                <a:cubicBezTo>
                  <a:pt x="1913" y="32"/>
                  <a:pt x="1753" y="1"/>
                  <a:pt x="1601" y="1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5"/>
          <p:cNvSpPr/>
          <p:nvPr/>
        </p:nvSpPr>
        <p:spPr>
          <a:xfrm>
            <a:off x="2687188" y="4025166"/>
            <a:ext cx="111000" cy="88583"/>
          </a:xfrm>
          <a:custGeom>
            <a:avLst/>
            <a:gdLst/>
            <a:ahLst/>
            <a:cxnLst/>
            <a:rect l="l" t="t" r="r" b="b"/>
            <a:pathLst>
              <a:path w="1738" h="1387" extrusionOk="0">
                <a:moveTo>
                  <a:pt x="993" y="0"/>
                </a:moveTo>
                <a:cubicBezTo>
                  <a:pt x="455" y="0"/>
                  <a:pt x="0" y="694"/>
                  <a:pt x="498" y="1192"/>
                </a:cubicBezTo>
                <a:cubicBezTo>
                  <a:pt x="635" y="1322"/>
                  <a:pt x="808" y="1387"/>
                  <a:pt x="983" y="1387"/>
                </a:cubicBezTo>
                <a:cubicBezTo>
                  <a:pt x="1157" y="1387"/>
                  <a:pt x="1334" y="1322"/>
                  <a:pt x="1478" y="1192"/>
                </a:cubicBezTo>
                <a:cubicBezTo>
                  <a:pt x="1737" y="933"/>
                  <a:pt x="1737" y="487"/>
                  <a:pt x="1478" y="213"/>
                </a:cubicBezTo>
                <a:cubicBezTo>
                  <a:pt x="1325" y="63"/>
                  <a:pt x="1155" y="0"/>
                  <a:pt x="9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5"/>
          <p:cNvSpPr/>
          <p:nvPr/>
        </p:nvSpPr>
        <p:spPr>
          <a:xfrm>
            <a:off x="2849600" y="3867671"/>
            <a:ext cx="118728" cy="87880"/>
          </a:xfrm>
          <a:custGeom>
            <a:avLst/>
            <a:gdLst/>
            <a:ahLst/>
            <a:cxnLst/>
            <a:rect l="l" t="t" r="r" b="b"/>
            <a:pathLst>
              <a:path w="1859" h="1376" extrusionOk="0">
                <a:moveTo>
                  <a:pt x="922" y="0"/>
                </a:moveTo>
                <a:cubicBezTo>
                  <a:pt x="317" y="0"/>
                  <a:pt x="1" y="735"/>
                  <a:pt x="447" y="1181"/>
                </a:cubicBezTo>
                <a:cubicBezTo>
                  <a:pt x="577" y="1311"/>
                  <a:pt x="749" y="1376"/>
                  <a:pt x="924" y="1376"/>
                </a:cubicBezTo>
                <a:cubicBezTo>
                  <a:pt x="1099" y="1376"/>
                  <a:pt x="1275" y="1311"/>
                  <a:pt x="1412" y="1181"/>
                </a:cubicBezTo>
                <a:cubicBezTo>
                  <a:pt x="1858" y="735"/>
                  <a:pt x="1542" y="0"/>
                  <a:pt x="9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5"/>
          <p:cNvSpPr/>
          <p:nvPr/>
        </p:nvSpPr>
        <p:spPr>
          <a:xfrm>
            <a:off x="3008753" y="3708516"/>
            <a:ext cx="117771" cy="88647"/>
          </a:xfrm>
          <a:custGeom>
            <a:avLst/>
            <a:gdLst/>
            <a:ahLst/>
            <a:cxnLst/>
            <a:rect l="l" t="t" r="r" b="b"/>
            <a:pathLst>
              <a:path w="1844" h="1388" extrusionOk="0">
                <a:moveTo>
                  <a:pt x="922" y="1"/>
                </a:moveTo>
                <a:cubicBezTo>
                  <a:pt x="303" y="1"/>
                  <a:pt x="0" y="750"/>
                  <a:pt x="432" y="1182"/>
                </a:cubicBezTo>
                <a:cubicBezTo>
                  <a:pt x="569" y="1319"/>
                  <a:pt x="745" y="1387"/>
                  <a:pt x="922" y="1387"/>
                </a:cubicBezTo>
                <a:cubicBezTo>
                  <a:pt x="1098" y="1387"/>
                  <a:pt x="1275" y="1319"/>
                  <a:pt x="1412" y="1182"/>
                </a:cubicBezTo>
                <a:cubicBezTo>
                  <a:pt x="1844" y="750"/>
                  <a:pt x="1541" y="1"/>
                  <a:pt x="9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5"/>
          <p:cNvSpPr/>
          <p:nvPr/>
        </p:nvSpPr>
        <p:spPr>
          <a:xfrm>
            <a:off x="3182597" y="3551470"/>
            <a:ext cx="88328" cy="85837"/>
          </a:xfrm>
          <a:custGeom>
            <a:avLst/>
            <a:gdLst/>
            <a:ahLst/>
            <a:cxnLst/>
            <a:rect l="l" t="t" r="r" b="b"/>
            <a:pathLst>
              <a:path w="1383" h="1344" extrusionOk="0">
                <a:moveTo>
                  <a:pt x="686" y="1"/>
                </a:moveTo>
                <a:cubicBezTo>
                  <a:pt x="353" y="1"/>
                  <a:pt x="22" y="220"/>
                  <a:pt x="0" y="660"/>
                </a:cubicBezTo>
                <a:cubicBezTo>
                  <a:pt x="0" y="847"/>
                  <a:pt x="72" y="1020"/>
                  <a:pt x="202" y="1149"/>
                </a:cubicBezTo>
                <a:cubicBezTo>
                  <a:pt x="339" y="1279"/>
                  <a:pt x="511" y="1344"/>
                  <a:pt x="686" y="1344"/>
                </a:cubicBezTo>
                <a:cubicBezTo>
                  <a:pt x="861" y="1344"/>
                  <a:pt x="1037" y="1279"/>
                  <a:pt x="1181" y="1149"/>
                </a:cubicBezTo>
                <a:cubicBezTo>
                  <a:pt x="1296" y="1020"/>
                  <a:pt x="1368" y="847"/>
                  <a:pt x="1383" y="660"/>
                </a:cubicBezTo>
                <a:cubicBezTo>
                  <a:pt x="1354" y="220"/>
                  <a:pt x="1019" y="1"/>
                  <a:pt x="68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5"/>
          <p:cNvSpPr/>
          <p:nvPr/>
        </p:nvSpPr>
        <p:spPr>
          <a:xfrm>
            <a:off x="2777878" y="6017221"/>
            <a:ext cx="107679" cy="87944"/>
          </a:xfrm>
          <a:custGeom>
            <a:avLst/>
            <a:gdLst/>
            <a:ahLst/>
            <a:cxnLst/>
            <a:rect l="l" t="t" r="r" b="b"/>
            <a:pathLst>
              <a:path w="1686" h="1377" extrusionOk="0">
                <a:moveTo>
                  <a:pt x="922" y="1"/>
                </a:moveTo>
                <a:cubicBezTo>
                  <a:pt x="303" y="1"/>
                  <a:pt x="0" y="750"/>
                  <a:pt x="432" y="1182"/>
                </a:cubicBezTo>
                <a:cubicBezTo>
                  <a:pt x="576" y="1312"/>
                  <a:pt x="753" y="1376"/>
                  <a:pt x="927" y="1376"/>
                </a:cubicBezTo>
                <a:cubicBezTo>
                  <a:pt x="1102" y="1376"/>
                  <a:pt x="1275" y="1312"/>
                  <a:pt x="1412" y="1182"/>
                </a:cubicBezTo>
                <a:cubicBezTo>
                  <a:pt x="1685" y="908"/>
                  <a:pt x="1685" y="476"/>
                  <a:pt x="1412" y="203"/>
                </a:cubicBezTo>
                <a:cubicBezTo>
                  <a:pt x="1282" y="73"/>
                  <a:pt x="1109" y="1"/>
                  <a:pt x="9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5"/>
          <p:cNvSpPr/>
          <p:nvPr/>
        </p:nvSpPr>
        <p:spPr>
          <a:xfrm>
            <a:off x="2934221" y="5859024"/>
            <a:ext cx="121475" cy="88328"/>
          </a:xfrm>
          <a:custGeom>
            <a:avLst/>
            <a:gdLst/>
            <a:ahLst/>
            <a:cxnLst/>
            <a:rect l="l" t="t" r="r" b="b"/>
            <a:pathLst>
              <a:path w="1902" h="1383" extrusionOk="0">
                <a:moveTo>
                  <a:pt x="951" y="1"/>
                </a:moveTo>
                <a:cubicBezTo>
                  <a:pt x="202" y="1"/>
                  <a:pt x="1" y="1038"/>
                  <a:pt x="692" y="1326"/>
                </a:cubicBezTo>
                <a:cubicBezTo>
                  <a:pt x="787" y="1365"/>
                  <a:pt x="880" y="1382"/>
                  <a:pt x="969" y="1382"/>
                </a:cubicBezTo>
                <a:cubicBezTo>
                  <a:pt x="1533" y="1382"/>
                  <a:pt x="1902" y="663"/>
                  <a:pt x="1441" y="202"/>
                </a:cubicBezTo>
                <a:cubicBezTo>
                  <a:pt x="1311" y="73"/>
                  <a:pt x="1138" y="1"/>
                  <a:pt x="9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5"/>
          <p:cNvSpPr/>
          <p:nvPr/>
        </p:nvSpPr>
        <p:spPr>
          <a:xfrm>
            <a:off x="3094271" y="5700827"/>
            <a:ext cx="117771" cy="87944"/>
          </a:xfrm>
          <a:custGeom>
            <a:avLst/>
            <a:gdLst/>
            <a:ahLst/>
            <a:cxnLst/>
            <a:rect l="l" t="t" r="r" b="b"/>
            <a:pathLst>
              <a:path w="1844" h="1377" extrusionOk="0">
                <a:moveTo>
                  <a:pt x="922" y="1"/>
                </a:moveTo>
                <a:cubicBezTo>
                  <a:pt x="317" y="1"/>
                  <a:pt x="0" y="750"/>
                  <a:pt x="447" y="1182"/>
                </a:cubicBezTo>
                <a:cubicBezTo>
                  <a:pt x="584" y="1311"/>
                  <a:pt x="757" y="1376"/>
                  <a:pt x="929" y="1376"/>
                </a:cubicBezTo>
                <a:cubicBezTo>
                  <a:pt x="1102" y="1376"/>
                  <a:pt x="1275" y="1311"/>
                  <a:pt x="1412" y="1182"/>
                </a:cubicBezTo>
                <a:cubicBezTo>
                  <a:pt x="1844" y="750"/>
                  <a:pt x="1542" y="1"/>
                  <a:pt x="9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5"/>
          <p:cNvSpPr/>
          <p:nvPr/>
        </p:nvSpPr>
        <p:spPr>
          <a:xfrm>
            <a:off x="2630347" y="1934246"/>
            <a:ext cx="209227" cy="151492"/>
          </a:xfrm>
          <a:custGeom>
            <a:avLst/>
            <a:gdLst/>
            <a:ahLst/>
            <a:cxnLst/>
            <a:rect l="l" t="t" r="r" b="b"/>
            <a:pathLst>
              <a:path w="3276" h="2372" extrusionOk="0">
                <a:moveTo>
                  <a:pt x="1633" y="0"/>
                </a:moveTo>
                <a:cubicBezTo>
                  <a:pt x="1316" y="0"/>
                  <a:pt x="1014" y="115"/>
                  <a:pt x="798" y="346"/>
                </a:cubicBezTo>
                <a:cubicBezTo>
                  <a:pt x="1" y="1143"/>
                  <a:pt x="658" y="2372"/>
                  <a:pt x="1615" y="2372"/>
                </a:cubicBezTo>
                <a:cubicBezTo>
                  <a:pt x="1764" y="2372"/>
                  <a:pt x="1920" y="2342"/>
                  <a:pt x="2080" y="2276"/>
                </a:cubicBezTo>
                <a:cubicBezTo>
                  <a:pt x="3275" y="1772"/>
                  <a:pt x="2929" y="0"/>
                  <a:pt x="16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5"/>
          <p:cNvSpPr/>
          <p:nvPr/>
        </p:nvSpPr>
        <p:spPr>
          <a:xfrm>
            <a:off x="2869525" y="1696025"/>
            <a:ext cx="209163" cy="151492"/>
          </a:xfrm>
          <a:custGeom>
            <a:avLst/>
            <a:gdLst/>
            <a:ahLst/>
            <a:cxnLst/>
            <a:rect l="l" t="t" r="r" b="b"/>
            <a:pathLst>
              <a:path w="3275" h="2372" extrusionOk="0">
                <a:moveTo>
                  <a:pt x="1633" y="0"/>
                </a:moveTo>
                <a:cubicBezTo>
                  <a:pt x="1316" y="0"/>
                  <a:pt x="1014" y="115"/>
                  <a:pt x="798" y="346"/>
                </a:cubicBezTo>
                <a:cubicBezTo>
                  <a:pt x="0" y="1143"/>
                  <a:pt x="647" y="2372"/>
                  <a:pt x="1610" y="2372"/>
                </a:cubicBezTo>
                <a:cubicBezTo>
                  <a:pt x="1760" y="2372"/>
                  <a:pt x="1918" y="2342"/>
                  <a:pt x="2079" y="2276"/>
                </a:cubicBezTo>
                <a:cubicBezTo>
                  <a:pt x="3275" y="1772"/>
                  <a:pt x="2915" y="0"/>
                  <a:pt x="16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5"/>
          <p:cNvSpPr/>
          <p:nvPr/>
        </p:nvSpPr>
        <p:spPr>
          <a:xfrm>
            <a:off x="3135657" y="1456908"/>
            <a:ext cx="168161" cy="151747"/>
          </a:xfrm>
          <a:custGeom>
            <a:avLst/>
            <a:gdLst/>
            <a:ahLst/>
            <a:cxnLst/>
            <a:rect l="l" t="t" r="r" b="b"/>
            <a:pathLst>
              <a:path w="2633" h="2376" extrusionOk="0">
                <a:moveTo>
                  <a:pt x="1169" y="1"/>
                </a:moveTo>
                <a:cubicBezTo>
                  <a:pt x="885" y="1"/>
                  <a:pt x="593" y="109"/>
                  <a:pt x="346" y="360"/>
                </a:cubicBezTo>
                <a:cubicBezTo>
                  <a:pt x="130" y="576"/>
                  <a:pt x="1" y="878"/>
                  <a:pt x="1" y="1195"/>
                </a:cubicBezTo>
                <a:cubicBezTo>
                  <a:pt x="1" y="1944"/>
                  <a:pt x="597" y="2376"/>
                  <a:pt x="1195" y="2376"/>
                </a:cubicBezTo>
                <a:cubicBezTo>
                  <a:pt x="1632" y="2376"/>
                  <a:pt x="2069" y="2146"/>
                  <a:pt x="2276" y="1641"/>
                </a:cubicBezTo>
                <a:cubicBezTo>
                  <a:pt x="2632" y="771"/>
                  <a:pt x="1929" y="1"/>
                  <a:pt x="11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5"/>
          <p:cNvSpPr/>
          <p:nvPr/>
        </p:nvSpPr>
        <p:spPr>
          <a:xfrm>
            <a:off x="1124959" y="4682606"/>
            <a:ext cx="173909" cy="151428"/>
          </a:xfrm>
          <a:custGeom>
            <a:avLst/>
            <a:gdLst/>
            <a:ahLst/>
            <a:cxnLst/>
            <a:rect l="l" t="t" r="r" b="b"/>
            <a:pathLst>
              <a:path w="2723" h="2371" extrusionOk="0">
                <a:moveTo>
                  <a:pt x="1427" y="1"/>
                </a:moveTo>
                <a:cubicBezTo>
                  <a:pt x="577" y="1"/>
                  <a:pt x="1" y="865"/>
                  <a:pt x="318" y="1642"/>
                </a:cubicBezTo>
                <a:cubicBezTo>
                  <a:pt x="517" y="2111"/>
                  <a:pt x="962" y="2370"/>
                  <a:pt x="1417" y="2370"/>
                </a:cubicBezTo>
                <a:cubicBezTo>
                  <a:pt x="1717" y="2370"/>
                  <a:pt x="2021" y="2257"/>
                  <a:pt x="2262" y="2017"/>
                </a:cubicBezTo>
                <a:cubicBezTo>
                  <a:pt x="2723" y="1556"/>
                  <a:pt x="2723" y="807"/>
                  <a:pt x="2262" y="346"/>
                </a:cubicBezTo>
                <a:cubicBezTo>
                  <a:pt x="2031" y="130"/>
                  <a:pt x="1729" y="1"/>
                  <a:pt x="14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5"/>
          <p:cNvSpPr/>
          <p:nvPr/>
        </p:nvSpPr>
        <p:spPr>
          <a:xfrm>
            <a:off x="1348491" y="4444321"/>
            <a:ext cx="209355" cy="151556"/>
          </a:xfrm>
          <a:custGeom>
            <a:avLst/>
            <a:gdLst/>
            <a:ahLst/>
            <a:cxnLst/>
            <a:rect l="l" t="t" r="r" b="b"/>
            <a:pathLst>
              <a:path w="3278" h="2373" extrusionOk="0">
                <a:moveTo>
                  <a:pt x="1690" y="0"/>
                </a:moveTo>
                <a:cubicBezTo>
                  <a:pt x="1674" y="0"/>
                  <a:pt x="1658" y="1"/>
                  <a:pt x="1642" y="1"/>
                </a:cubicBezTo>
                <a:cubicBezTo>
                  <a:pt x="346" y="1"/>
                  <a:pt x="0" y="1773"/>
                  <a:pt x="1196" y="2277"/>
                </a:cubicBezTo>
                <a:cubicBezTo>
                  <a:pt x="1356" y="2343"/>
                  <a:pt x="1513" y="2372"/>
                  <a:pt x="1662" y="2372"/>
                </a:cubicBezTo>
                <a:cubicBezTo>
                  <a:pt x="2627" y="2372"/>
                  <a:pt x="3278" y="1133"/>
                  <a:pt x="2492" y="347"/>
                </a:cubicBezTo>
                <a:cubicBezTo>
                  <a:pt x="2273" y="128"/>
                  <a:pt x="1989" y="0"/>
                  <a:pt x="1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5"/>
          <p:cNvSpPr/>
          <p:nvPr/>
        </p:nvSpPr>
        <p:spPr>
          <a:xfrm>
            <a:off x="1616154" y="4205332"/>
            <a:ext cx="168161" cy="151747"/>
          </a:xfrm>
          <a:custGeom>
            <a:avLst/>
            <a:gdLst/>
            <a:ahLst/>
            <a:cxnLst/>
            <a:rect l="l" t="t" r="r" b="b"/>
            <a:pathLst>
              <a:path w="2633" h="2376" extrusionOk="0">
                <a:moveTo>
                  <a:pt x="1175" y="0"/>
                </a:moveTo>
                <a:cubicBezTo>
                  <a:pt x="891" y="0"/>
                  <a:pt x="597" y="108"/>
                  <a:pt x="346" y="359"/>
                </a:cubicBezTo>
                <a:cubicBezTo>
                  <a:pt x="130" y="575"/>
                  <a:pt x="0" y="877"/>
                  <a:pt x="0" y="1194"/>
                </a:cubicBezTo>
                <a:cubicBezTo>
                  <a:pt x="9" y="1944"/>
                  <a:pt x="604" y="2375"/>
                  <a:pt x="1200" y="2375"/>
                </a:cubicBezTo>
                <a:cubicBezTo>
                  <a:pt x="1634" y="2375"/>
                  <a:pt x="2069" y="2145"/>
                  <a:pt x="2276" y="1641"/>
                </a:cubicBezTo>
                <a:cubicBezTo>
                  <a:pt x="2632" y="771"/>
                  <a:pt x="1936" y="0"/>
                  <a:pt x="11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5"/>
          <p:cNvSpPr/>
          <p:nvPr/>
        </p:nvSpPr>
        <p:spPr>
          <a:xfrm>
            <a:off x="1585818" y="3460205"/>
            <a:ext cx="470953" cy="351905"/>
          </a:xfrm>
          <a:custGeom>
            <a:avLst/>
            <a:gdLst/>
            <a:ahLst/>
            <a:cxnLst/>
            <a:rect l="l" t="t" r="r" b="b"/>
            <a:pathLst>
              <a:path w="7374" h="5510" extrusionOk="0">
                <a:moveTo>
                  <a:pt x="3687" y="0"/>
                </a:moveTo>
                <a:cubicBezTo>
                  <a:pt x="1224" y="0"/>
                  <a:pt x="0" y="2967"/>
                  <a:pt x="1728" y="4710"/>
                </a:cubicBezTo>
                <a:cubicBezTo>
                  <a:pt x="2268" y="5243"/>
                  <a:pt x="2974" y="5509"/>
                  <a:pt x="3680" y="5509"/>
                </a:cubicBezTo>
                <a:cubicBezTo>
                  <a:pt x="4386" y="5509"/>
                  <a:pt x="5091" y="5243"/>
                  <a:pt x="5631" y="4710"/>
                </a:cubicBezTo>
                <a:cubicBezTo>
                  <a:pt x="7374" y="2967"/>
                  <a:pt x="6135" y="0"/>
                  <a:pt x="36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5"/>
          <p:cNvSpPr/>
          <p:nvPr/>
        </p:nvSpPr>
        <p:spPr>
          <a:xfrm>
            <a:off x="5073673" y="2147624"/>
            <a:ext cx="96631" cy="87241"/>
          </a:xfrm>
          <a:custGeom>
            <a:avLst/>
            <a:gdLst/>
            <a:ahLst/>
            <a:cxnLst/>
            <a:rect l="l" t="t" r="r" b="b"/>
            <a:pathLst>
              <a:path w="1513" h="1366" extrusionOk="0">
                <a:moveTo>
                  <a:pt x="764" y="1"/>
                </a:moveTo>
                <a:cubicBezTo>
                  <a:pt x="577" y="1"/>
                  <a:pt x="404" y="73"/>
                  <a:pt x="274" y="202"/>
                </a:cubicBezTo>
                <a:cubicBezTo>
                  <a:pt x="1" y="461"/>
                  <a:pt x="1" y="908"/>
                  <a:pt x="274" y="1181"/>
                </a:cubicBezTo>
                <a:cubicBezTo>
                  <a:pt x="411" y="1304"/>
                  <a:pt x="588" y="1365"/>
                  <a:pt x="764" y="1365"/>
                </a:cubicBezTo>
                <a:cubicBezTo>
                  <a:pt x="940" y="1365"/>
                  <a:pt x="1117" y="1304"/>
                  <a:pt x="1254" y="1181"/>
                </a:cubicBezTo>
                <a:cubicBezTo>
                  <a:pt x="1513" y="908"/>
                  <a:pt x="1513" y="476"/>
                  <a:pt x="1254" y="202"/>
                </a:cubicBezTo>
                <a:cubicBezTo>
                  <a:pt x="1124" y="73"/>
                  <a:pt x="951" y="1"/>
                  <a:pt x="7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5"/>
          <p:cNvSpPr/>
          <p:nvPr/>
        </p:nvSpPr>
        <p:spPr>
          <a:xfrm>
            <a:off x="5221777" y="1988468"/>
            <a:ext cx="118728" cy="87944"/>
          </a:xfrm>
          <a:custGeom>
            <a:avLst/>
            <a:gdLst/>
            <a:ahLst/>
            <a:cxnLst/>
            <a:rect l="l" t="t" r="r" b="b"/>
            <a:pathLst>
              <a:path w="1859" h="1377" extrusionOk="0">
                <a:moveTo>
                  <a:pt x="937" y="1"/>
                </a:moveTo>
                <a:cubicBezTo>
                  <a:pt x="317" y="1"/>
                  <a:pt x="0" y="750"/>
                  <a:pt x="447" y="1182"/>
                </a:cubicBezTo>
                <a:cubicBezTo>
                  <a:pt x="584" y="1312"/>
                  <a:pt x="760" y="1376"/>
                  <a:pt x="937" y="1376"/>
                </a:cubicBezTo>
                <a:cubicBezTo>
                  <a:pt x="1113" y="1376"/>
                  <a:pt x="1289" y="1312"/>
                  <a:pt x="1426" y="1182"/>
                </a:cubicBezTo>
                <a:cubicBezTo>
                  <a:pt x="1858" y="750"/>
                  <a:pt x="1541" y="1"/>
                  <a:pt x="9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5"/>
          <p:cNvSpPr/>
          <p:nvPr/>
        </p:nvSpPr>
        <p:spPr>
          <a:xfrm>
            <a:off x="5378121" y="1829378"/>
            <a:ext cx="122432" cy="89221"/>
          </a:xfrm>
          <a:custGeom>
            <a:avLst/>
            <a:gdLst/>
            <a:ahLst/>
            <a:cxnLst/>
            <a:rect l="l" t="t" r="r" b="b"/>
            <a:pathLst>
              <a:path w="1917" h="1397" extrusionOk="0">
                <a:moveTo>
                  <a:pt x="966" y="0"/>
                </a:moveTo>
                <a:cubicBezTo>
                  <a:pt x="217" y="0"/>
                  <a:pt x="1" y="1037"/>
                  <a:pt x="706" y="1340"/>
                </a:cubicBezTo>
                <a:cubicBezTo>
                  <a:pt x="800" y="1379"/>
                  <a:pt x="892" y="1396"/>
                  <a:pt x="979" y="1396"/>
                </a:cubicBezTo>
                <a:cubicBezTo>
                  <a:pt x="1537" y="1396"/>
                  <a:pt x="1916" y="677"/>
                  <a:pt x="1455" y="216"/>
                </a:cubicBezTo>
                <a:cubicBezTo>
                  <a:pt x="1326" y="72"/>
                  <a:pt x="1153" y="0"/>
                  <a:pt x="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5"/>
          <p:cNvSpPr/>
          <p:nvPr/>
        </p:nvSpPr>
        <p:spPr>
          <a:xfrm>
            <a:off x="4763731" y="2272738"/>
            <a:ext cx="257575" cy="257575"/>
          </a:xfrm>
          <a:custGeom>
            <a:avLst/>
            <a:gdLst/>
            <a:ahLst/>
            <a:cxnLst/>
            <a:rect l="l" t="t" r="r" b="b"/>
            <a:pathLst>
              <a:path w="4033" h="4033" extrusionOk="0">
                <a:moveTo>
                  <a:pt x="2016" y="0"/>
                </a:moveTo>
                <a:cubicBezTo>
                  <a:pt x="893" y="0"/>
                  <a:pt x="0" y="893"/>
                  <a:pt x="0" y="2016"/>
                </a:cubicBezTo>
                <a:cubicBezTo>
                  <a:pt x="0" y="3125"/>
                  <a:pt x="893" y="4033"/>
                  <a:pt x="2016" y="4033"/>
                </a:cubicBezTo>
                <a:cubicBezTo>
                  <a:pt x="3125" y="4033"/>
                  <a:pt x="4033" y="3125"/>
                  <a:pt x="4033" y="2016"/>
                </a:cubicBezTo>
                <a:cubicBezTo>
                  <a:pt x="4033" y="893"/>
                  <a:pt x="3125" y="0"/>
                  <a:pt x="20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5"/>
          <p:cNvSpPr/>
          <p:nvPr/>
        </p:nvSpPr>
        <p:spPr>
          <a:xfrm>
            <a:off x="4720494" y="4459074"/>
            <a:ext cx="202393" cy="202457"/>
          </a:xfrm>
          <a:custGeom>
            <a:avLst/>
            <a:gdLst/>
            <a:ahLst/>
            <a:cxnLst/>
            <a:rect l="l" t="t" r="r" b="b"/>
            <a:pathLst>
              <a:path w="3169" h="3170" extrusionOk="0">
                <a:moveTo>
                  <a:pt x="1585" y="1"/>
                </a:moveTo>
                <a:cubicBezTo>
                  <a:pt x="706" y="1"/>
                  <a:pt x="0" y="707"/>
                  <a:pt x="0" y="1585"/>
                </a:cubicBezTo>
                <a:cubicBezTo>
                  <a:pt x="0" y="2464"/>
                  <a:pt x="706" y="3169"/>
                  <a:pt x="1585" y="3169"/>
                </a:cubicBezTo>
                <a:cubicBezTo>
                  <a:pt x="2463" y="3169"/>
                  <a:pt x="3169" y="2464"/>
                  <a:pt x="3169" y="1585"/>
                </a:cubicBezTo>
                <a:cubicBezTo>
                  <a:pt x="3169" y="707"/>
                  <a:pt x="2463" y="1"/>
                  <a:pt x="15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5"/>
          <p:cNvSpPr/>
          <p:nvPr/>
        </p:nvSpPr>
        <p:spPr>
          <a:xfrm>
            <a:off x="4920968" y="4330319"/>
            <a:ext cx="149128" cy="112277"/>
          </a:xfrm>
          <a:custGeom>
            <a:avLst/>
            <a:gdLst/>
            <a:ahLst/>
            <a:cxnLst/>
            <a:rect l="l" t="t" r="r" b="b"/>
            <a:pathLst>
              <a:path w="2335" h="1758" extrusionOk="0">
                <a:moveTo>
                  <a:pt x="1167" y="1"/>
                </a:moveTo>
                <a:cubicBezTo>
                  <a:pt x="944" y="1"/>
                  <a:pt x="721" y="87"/>
                  <a:pt x="548" y="260"/>
                </a:cubicBezTo>
                <a:cubicBezTo>
                  <a:pt x="1" y="807"/>
                  <a:pt x="390" y="1758"/>
                  <a:pt x="1167" y="1758"/>
                </a:cubicBezTo>
                <a:cubicBezTo>
                  <a:pt x="1945" y="1758"/>
                  <a:pt x="2334" y="807"/>
                  <a:pt x="1787" y="260"/>
                </a:cubicBezTo>
                <a:cubicBezTo>
                  <a:pt x="1614" y="87"/>
                  <a:pt x="1391" y="1"/>
                  <a:pt x="116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5"/>
          <p:cNvSpPr/>
          <p:nvPr/>
        </p:nvSpPr>
        <p:spPr>
          <a:xfrm>
            <a:off x="644815" y="3874121"/>
            <a:ext cx="203352" cy="203352"/>
          </a:xfrm>
          <a:custGeom>
            <a:avLst/>
            <a:gdLst/>
            <a:ahLst/>
            <a:cxnLst/>
            <a:rect l="l" t="t" r="r" b="b"/>
            <a:pathLst>
              <a:path w="3184" h="3184" extrusionOk="0">
                <a:moveTo>
                  <a:pt x="1600" y="0"/>
                </a:moveTo>
                <a:cubicBezTo>
                  <a:pt x="721" y="0"/>
                  <a:pt x="1" y="720"/>
                  <a:pt x="1" y="1599"/>
                </a:cubicBezTo>
                <a:cubicBezTo>
                  <a:pt x="1" y="2477"/>
                  <a:pt x="721" y="3183"/>
                  <a:pt x="1600" y="3183"/>
                </a:cubicBezTo>
                <a:cubicBezTo>
                  <a:pt x="2478" y="3183"/>
                  <a:pt x="3184" y="2477"/>
                  <a:pt x="3184" y="1599"/>
                </a:cubicBezTo>
                <a:cubicBezTo>
                  <a:pt x="3184" y="720"/>
                  <a:pt x="2478" y="0"/>
                  <a:pt x="16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497667" y="4093950"/>
            <a:ext cx="150023" cy="112277"/>
          </a:xfrm>
          <a:custGeom>
            <a:avLst/>
            <a:gdLst/>
            <a:ahLst/>
            <a:cxnLst/>
            <a:rect l="l" t="t" r="r" b="b"/>
            <a:pathLst>
              <a:path w="2349" h="1758" extrusionOk="0">
                <a:moveTo>
                  <a:pt x="1176" y="0"/>
                </a:moveTo>
                <a:cubicBezTo>
                  <a:pt x="951" y="0"/>
                  <a:pt x="728" y="87"/>
                  <a:pt x="562" y="260"/>
                </a:cubicBezTo>
                <a:cubicBezTo>
                  <a:pt x="1" y="807"/>
                  <a:pt x="404" y="1757"/>
                  <a:pt x="1182" y="1757"/>
                </a:cubicBezTo>
                <a:cubicBezTo>
                  <a:pt x="1959" y="1757"/>
                  <a:pt x="2348" y="807"/>
                  <a:pt x="1801" y="260"/>
                </a:cubicBezTo>
                <a:cubicBezTo>
                  <a:pt x="1628" y="87"/>
                  <a:pt x="1401" y="0"/>
                  <a:pt x="11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5"/>
          <p:cNvSpPr/>
          <p:nvPr/>
        </p:nvSpPr>
        <p:spPr>
          <a:xfrm>
            <a:off x="789280" y="976633"/>
            <a:ext cx="2873489" cy="3176600"/>
          </a:xfrm>
          <a:custGeom>
            <a:avLst/>
            <a:gdLst/>
            <a:ahLst/>
            <a:cxnLst/>
            <a:rect l="l" t="t" r="r" b="b"/>
            <a:pathLst>
              <a:path w="44992" h="49738" extrusionOk="0">
                <a:moveTo>
                  <a:pt x="36920" y="1"/>
                </a:moveTo>
                <a:cubicBezTo>
                  <a:pt x="36688" y="1"/>
                  <a:pt x="36456" y="91"/>
                  <a:pt x="36279" y="275"/>
                </a:cubicBezTo>
                <a:lnTo>
                  <a:pt x="29726" y="6828"/>
                </a:lnTo>
                <a:cubicBezTo>
                  <a:pt x="29546" y="7005"/>
                  <a:pt x="29346" y="7079"/>
                  <a:pt x="29154" y="7079"/>
                </a:cubicBezTo>
                <a:cubicBezTo>
                  <a:pt x="28518" y="7079"/>
                  <a:pt x="27976" y="6263"/>
                  <a:pt x="28574" y="5676"/>
                </a:cubicBezTo>
                <a:lnTo>
                  <a:pt x="29582" y="4654"/>
                </a:lnTo>
                <a:cubicBezTo>
                  <a:pt x="30331" y="3919"/>
                  <a:pt x="30359" y="2724"/>
                  <a:pt x="29654" y="1960"/>
                </a:cubicBezTo>
                <a:cubicBezTo>
                  <a:pt x="29283" y="1568"/>
                  <a:pt x="28788" y="1373"/>
                  <a:pt x="28291" y="1373"/>
                </a:cubicBezTo>
                <a:cubicBezTo>
                  <a:pt x="27805" y="1373"/>
                  <a:pt x="27317" y="1561"/>
                  <a:pt x="26946" y="1932"/>
                </a:cubicBezTo>
                <a:lnTo>
                  <a:pt x="16447" y="12416"/>
                </a:lnTo>
                <a:cubicBezTo>
                  <a:pt x="15698" y="13165"/>
                  <a:pt x="15713" y="14389"/>
                  <a:pt x="16476" y="15138"/>
                </a:cubicBezTo>
                <a:cubicBezTo>
                  <a:pt x="16844" y="15479"/>
                  <a:pt x="17313" y="15648"/>
                  <a:pt x="17783" y="15648"/>
                </a:cubicBezTo>
                <a:cubicBezTo>
                  <a:pt x="18286" y="15648"/>
                  <a:pt x="18789" y="15454"/>
                  <a:pt x="19169" y="15066"/>
                </a:cubicBezTo>
                <a:lnTo>
                  <a:pt x="21013" y="13237"/>
                </a:lnTo>
                <a:cubicBezTo>
                  <a:pt x="21191" y="13055"/>
                  <a:pt x="21392" y="12979"/>
                  <a:pt x="21583" y="12979"/>
                </a:cubicBezTo>
                <a:cubicBezTo>
                  <a:pt x="22211" y="12979"/>
                  <a:pt x="22749" y="13794"/>
                  <a:pt x="22165" y="14389"/>
                </a:cubicBezTo>
                <a:lnTo>
                  <a:pt x="6481" y="30073"/>
                </a:lnTo>
                <a:cubicBezTo>
                  <a:pt x="6135" y="30404"/>
                  <a:pt x="6092" y="30937"/>
                  <a:pt x="6380" y="31312"/>
                </a:cubicBezTo>
                <a:cubicBezTo>
                  <a:pt x="6564" y="31534"/>
                  <a:pt x="6825" y="31646"/>
                  <a:pt x="7086" y="31646"/>
                </a:cubicBezTo>
                <a:cubicBezTo>
                  <a:pt x="7315" y="31646"/>
                  <a:pt x="7544" y="31559"/>
                  <a:pt x="7719" y="31384"/>
                </a:cubicBezTo>
                <a:lnTo>
                  <a:pt x="12717" y="26386"/>
                </a:lnTo>
                <a:cubicBezTo>
                  <a:pt x="12857" y="26238"/>
                  <a:pt x="13044" y="26162"/>
                  <a:pt x="13232" y="26162"/>
                </a:cubicBezTo>
                <a:cubicBezTo>
                  <a:pt x="13391" y="26162"/>
                  <a:pt x="13550" y="26216"/>
                  <a:pt x="13682" y="26329"/>
                </a:cubicBezTo>
                <a:cubicBezTo>
                  <a:pt x="14013" y="26588"/>
                  <a:pt x="14028" y="27063"/>
                  <a:pt x="13740" y="27366"/>
                </a:cubicBezTo>
                <a:lnTo>
                  <a:pt x="1469" y="39622"/>
                </a:lnTo>
                <a:cubicBezTo>
                  <a:pt x="101" y="41004"/>
                  <a:pt x="0" y="43251"/>
                  <a:pt x="1325" y="44677"/>
                </a:cubicBezTo>
                <a:cubicBezTo>
                  <a:pt x="2032" y="45435"/>
                  <a:pt x="2990" y="45817"/>
                  <a:pt x="3953" y="45817"/>
                </a:cubicBezTo>
                <a:cubicBezTo>
                  <a:pt x="4874" y="45817"/>
                  <a:pt x="5799" y="45467"/>
                  <a:pt x="6510" y="44763"/>
                </a:cubicBezTo>
                <a:lnTo>
                  <a:pt x="23979" y="27294"/>
                </a:lnTo>
                <a:cubicBezTo>
                  <a:pt x="24139" y="27126"/>
                  <a:pt x="24355" y="27043"/>
                  <a:pt x="24573" y="27043"/>
                </a:cubicBezTo>
                <a:cubicBezTo>
                  <a:pt x="24749" y="27043"/>
                  <a:pt x="24926" y="27098"/>
                  <a:pt x="25074" y="27207"/>
                </a:cubicBezTo>
                <a:cubicBezTo>
                  <a:pt x="25434" y="27510"/>
                  <a:pt x="25463" y="28057"/>
                  <a:pt x="25132" y="28388"/>
                </a:cubicBezTo>
                <a:lnTo>
                  <a:pt x="19126" y="34394"/>
                </a:lnTo>
                <a:cubicBezTo>
                  <a:pt x="17945" y="35546"/>
                  <a:pt x="17902" y="37418"/>
                  <a:pt x="18996" y="38642"/>
                </a:cubicBezTo>
                <a:cubicBezTo>
                  <a:pt x="19592" y="39282"/>
                  <a:pt x="20397" y="39602"/>
                  <a:pt x="21203" y="39602"/>
                </a:cubicBezTo>
                <a:cubicBezTo>
                  <a:pt x="21978" y="39602"/>
                  <a:pt x="22753" y="39307"/>
                  <a:pt x="23346" y="38714"/>
                </a:cubicBezTo>
                <a:lnTo>
                  <a:pt x="24224" y="37836"/>
                </a:lnTo>
                <a:cubicBezTo>
                  <a:pt x="24383" y="37677"/>
                  <a:pt x="24600" y="37592"/>
                  <a:pt x="24817" y="37592"/>
                </a:cubicBezTo>
                <a:cubicBezTo>
                  <a:pt x="24993" y="37592"/>
                  <a:pt x="25170" y="37648"/>
                  <a:pt x="25319" y="37764"/>
                </a:cubicBezTo>
                <a:cubicBezTo>
                  <a:pt x="25679" y="38066"/>
                  <a:pt x="25708" y="38614"/>
                  <a:pt x="25376" y="38945"/>
                </a:cubicBezTo>
                <a:lnTo>
                  <a:pt x="16706" y="47615"/>
                </a:lnTo>
                <a:cubicBezTo>
                  <a:pt x="16217" y="48090"/>
                  <a:pt x="16188" y="48853"/>
                  <a:pt x="16634" y="49358"/>
                </a:cubicBezTo>
                <a:cubicBezTo>
                  <a:pt x="16874" y="49611"/>
                  <a:pt x="17193" y="49737"/>
                  <a:pt x="17514" y="49737"/>
                </a:cubicBezTo>
                <a:cubicBezTo>
                  <a:pt x="17831" y="49737"/>
                  <a:pt x="18148" y="49615"/>
                  <a:pt x="18391" y="49372"/>
                </a:cubicBezTo>
                <a:lnTo>
                  <a:pt x="43120" y="24644"/>
                </a:lnTo>
                <a:cubicBezTo>
                  <a:pt x="43595" y="24168"/>
                  <a:pt x="43624" y="23419"/>
                  <a:pt x="43192" y="22915"/>
                </a:cubicBezTo>
                <a:cubicBezTo>
                  <a:pt x="42949" y="22658"/>
                  <a:pt x="42623" y="22528"/>
                  <a:pt x="42298" y="22528"/>
                </a:cubicBezTo>
                <a:cubicBezTo>
                  <a:pt x="41986" y="22528"/>
                  <a:pt x="41674" y="22647"/>
                  <a:pt x="41435" y="22887"/>
                </a:cubicBezTo>
                <a:lnTo>
                  <a:pt x="34248" y="30073"/>
                </a:lnTo>
                <a:cubicBezTo>
                  <a:pt x="34091" y="30238"/>
                  <a:pt x="33879" y="30322"/>
                  <a:pt x="33664" y="30322"/>
                </a:cubicBezTo>
                <a:cubicBezTo>
                  <a:pt x="33485" y="30322"/>
                  <a:pt x="33304" y="30263"/>
                  <a:pt x="33153" y="30145"/>
                </a:cubicBezTo>
                <a:cubicBezTo>
                  <a:pt x="32793" y="29857"/>
                  <a:pt x="32765" y="29310"/>
                  <a:pt x="33096" y="28964"/>
                </a:cubicBezTo>
                <a:lnTo>
                  <a:pt x="43768" y="18307"/>
                </a:lnTo>
                <a:cubicBezTo>
                  <a:pt x="44934" y="17155"/>
                  <a:pt x="44992" y="15282"/>
                  <a:pt x="43897" y="14058"/>
                </a:cubicBezTo>
                <a:cubicBezTo>
                  <a:pt x="43299" y="13415"/>
                  <a:pt x="42488" y="13091"/>
                  <a:pt x="41677" y="13091"/>
                </a:cubicBezTo>
                <a:cubicBezTo>
                  <a:pt x="40907" y="13091"/>
                  <a:pt x="40137" y="13383"/>
                  <a:pt x="39548" y="13972"/>
                </a:cubicBezTo>
                <a:lnTo>
                  <a:pt x="28847" y="24672"/>
                </a:lnTo>
                <a:cubicBezTo>
                  <a:pt x="28690" y="24837"/>
                  <a:pt x="28478" y="24921"/>
                  <a:pt x="28263" y="24921"/>
                </a:cubicBezTo>
                <a:cubicBezTo>
                  <a:pt x="28084" y="24921"/>
                  <a:pt x="27903" y="24862"/>
                  <a:pt x="27753" y="24744"/>
                </a:cubicBezTo>
                <a:cubicBezTo>
                  <a:pt x="27393" y="24456"/>
                  <a:pt x="27364" y="23909"/>
                  <a:pt x="27695" y="23578"/>
                </a:cubicBezTo>
                <a:lnTo>
                  <a:pt x="28502" y="22771"/>
                </a:lnTo>
                <a:cubicBezTo>
                  <a:pt x="29884" y="21389"/>
                  <a:pt x="29985" y="19142"/>
                  <a:pt x="28660" y="17716"/>
                </a:cubicBezTo>
                <a:cubicBezTo>
                  <a:pt x="27944" y="16949"/>
                  <a:pt x="26979" y="16563"/>
                  <a:pt x="26015" y="16563"/>
                </a:cubicBezTo>
                <a:cubicBezTo>
                  <a:pt x="25096" y="16563"/>
                  <a:pt x="24178" y="16913"/>
                  <a:pt x="23475" y="17615"/>
                </a:cubicBezTo>
                <a:lnTo>
                  <a:pt x="20552" y="20553"/>
                </a:lnTo>
                <a:cubicBezTo>
                  <a:pt x="20411" y="20694"/>
                  <a:pt x="20223" y="20767"/>
                  <a:pt x="20034" y="20767"/>
                </a:cubicBezTo>
                <a:cubicBezTo>
                  <a:pt x="19876" y="20767"/>
                  <a:pt x="19718" y="20716"/>
                  <a:pt x="19587" y="20611"/>
                </a:cubicBezTo>
                <a:cubicBezTo>
                  <a:pt x="19256" y="20337"/>
                  <a:pt x="19241" y="19862"/>
                  <a:pt x="19529" y="19574"/>
                </a:cubicBezTo>
                <a:lnTo>
                  <a:pt x="37532" y="1572"/>
                </a:lnTo>
                <a:cubicBezTo>
                  <a:pt x="37863" y="1240"/>
                  <a:pt x="37906" y="707"/>
                  <a:pt x="37618" y="333"/>
                </a:cubicBezTo>
                <a:cubicBezTo>
                  <a:pt x="37436" y="113"/>
                  <a:pt x="37178" y="1"/>
                  <a:pt x="369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5"/>
          <p:cNvSpPr/>
          <p:nvPr/>
        </p:nvSpPr>
        <p:spPr>
          <a:xfrm>
            <a:off x="2730937" y="4182342"/>
            <a:ext cx="399295" cy="373173"/>
          </a:xfrm>
          <a:custGeom>
            <a:avLst/>
            <a:gdLst/>
            <a:ahLst/>
            <a:cxnLst/>
            <a:rect l="l" t="t" r="r" b="b"/>
            <a:pathLst>
              <a:path w="6252" h="5843" extrusionOk="0">
                <a:moveTo>
                  <a:pt x="3966" y="1"/>
                </a:moveTo>
                <a:cubicBezTo>
                  <a:pt x="3446" y="1"/>
                  <a:pt x="2926" y="191"/>
                  <a:pt x="2521" y="575"/>
                </a:cubicBezTo>
                <a:lnTo>
                  <a:pt x="822" y="2289"/>
                </a:lnTo>
                <a:cubicBezTo>
                  <a:pt x="1" y="3095"/>
                  <a:pt x="1" y="4420"/>
                  <a:pt x="822" y="5227"/>
                </a:cubicBezTo>
                <a:cubicBezTo>
                  <a:pt x="1225" y="5637"/>
                  <a:pt x="1758" y="5843"/>
                  <a:pt x="2291" y="5843"/>
                </a:cubicBezTo>
                <a:cubicBezTo>
                  <a:pt x="2823" y="5843"/>
                  <a:pt x="3356" y="5637"/>
                  <a:pt x="3760" y="5227"/>
                </a:cubicBezTo>
                <a:lnTo>
                  <a:pt x="5473" y="3527"/>
                </a:lnTo>
                <a:cubicBezTo>
                  <a:pt x="6251" y="2706"/>
                  <a:pt x="6237" y="1410"/>
                  <a:pt x="5445" y="604"/>
                </a:cubicBezTo>
                <a:cubicBezTo>
                  <a:pt x="5036" y="202"/>
                  <a:pt x="4501" y="1"/>
                  <a:pt x="3966" y="1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5"/>
          <p:cNvSpPr/>
          <p:nvPr/>
        </p:nvSpPr>
        <p:spPr>
          <a:xfrm>
            <a:off x="2473428" y="4560302"/>
            <a:ext cx="265877" cy="265877"/>
          </a:xfrm>
          <a:custGeom>
            <a:avLst/>
            <a:gdLst/>
            <a:ahLst/>
            <a:cxnLst/>
            <a:rect l="l" t="t" r="r" b="b"/>
            <a:pathLst>
              <a:path w="4163" h="4163" extrusionOk="0">
                <a:moveTo>
                  <a:pt x="2088" y="0"/>
                </a:moveTo>
                <a:cubicBezTo>
                  <a:pt x="936" y="0"/>
                  <a:pt x="0" y="922"/>
                  <a:pt x="0" y="2074"/>
                </a:cubicBezTo>
                <a:cubicBezTo>
                  <a:pt x="0" y="3226"/>
                  <a:pt x="936" y="4162"/>
                  <a:pt x="2088" y="4162"/>
                </a:cubicBezTo>
                <a:cubicBezTo>
                  <a:pt x="3226" y="4162"/>
                  <a:pt x="4162" y="3226"/>
                  <a:pt x="4162" y="2074"/>
                </a:cubicBezTo>
                <a:cubicBezTo>
                  <a:pt x="4162" y="922"/>
                  <a:pt x="3226" y="0"/>
                  <a:pt x="2088" y="0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5"/>
          <p:cNvSpPr/>
          <p:nvPr/>
        </p:nvSpPr>
        <p:spPr>
          <a:xfrm>
            <a:off x="1523228" y="3994128"/>
            <a:ext cx="940053" cy="926769"/>
          </a:xfrm>
          <a:custGeom>
            <a:avLst/>
            <a:gdLst/>
            <a:ahLst/>
            <a:cxnLst/>
            <a:rect l="l" t="t" r="r" b="b"/>
            <a:pathLst>
              <a:path w="14719" h="14511" extrusionOk="0">
                <a:moveTo>
                  <a:pt x="14325" y="0"/>
                </a:moveTo>
                <a:cubicBezTo>
                  <a:pt x="14263" y="0"/>
                  <a:pt x="14200" y="24"/>
                  <a:pt x="14144" y="80"/>
                </a:cubicBezTo>
                <a:lnTo>
                  <a:pt x="174" y="14050"/>
                </a:lnTo>
                <a:cubicBezTo>
                  <a:pt x="1" y="14223"/>
                  <a:pt x="116" y="14511"/>
                  <a:pt x="361" y="14511"/>
                </a:cubicBezTo>
                <a:cubicBezTo>
                  <a:pt x="433" y="14511"/>
                  <a:pt x="490" y="14482"/>
                  <a:pt x="548" y="14439"/>
                </a:cubicBezTo>
                <a:lnTo>
                  <a:pt x="14518" y="469"/>
                </a:lnTo>
                <a:cubicBezTo>
                  <a:pt x="14718" y="269"/>
                  <a:pt x="14532" y="0"/>
                  <a:pt x="14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5"/>
          <p:cNvSpPr/>
          <p:nvPr/>
        </p:nvSpPr>
        <p:spPr>
          <a:xfrm>
            <a:off x="1365990" y="4909587"/>
            <a:ext cx="1076217" cy="1073727"/>
          </a:xfrm>
          <a:custGeom>
            <a:avLst/>
            <a:gdLst/>
            <a:ahLst/>
            <a:cxnLst/>
            <a:rect l="l" t="t" r="r" b="b"/>
            <a:pathLst>
              <a:path w="16851" h="16812" extrusionOk="0">
                <a:moveTo>
                  <a:pt x="16562" y="0"/>
                </a:moveTo>
                <a:cubicBezTo>
                  <a:pt x="16494" y="0"/>
                  <a:pt x="16426" y="26"/>
                  <a:pt x="16375" y="76"/>
                </a:cubicBezTo>
                <a:lnTo>
                  <a:pt x="101" y="16350"/>
                </a:lnTo>
                <a:cubicBezTo>
                  <a:pt x="0" y="16451"/>
                  <a:pt x="0" y="16624"/>
                  <a:pt x="101" y="16725"/>
                </a:cubicBezTo>
                <a:cubicBezTo>
                  <a:pt x="158" y="16782"/>
                  <a:pt x="216" y="16811"/>
                  <a:pt x="288" y="16811"/>
                </a:cubicBezTo>
                <a:cubicBezTo>
                  <a:pt x="360" y="16811"/>
                  <a:pt x="432" y="16782"/>
                  <a:pt x="490" y="16725"/>
                </a:cubicBezTo>
                <a:lnTo>
                  <a:pt x="16750" y="465"/>
                </a:lnTo>
                <a:cubicBezTo>
                  <a:pt x="16850" y="364"/>
                  <a:pt x="16850" y="191"/>
                  <a:pt x="16750" y="76"/>
                </a:cubicBezTo>
                <a:cubicBezTo>
                  <a:pt x="16699" y="26"/>
                  <a:pt x="16631" y="0"/>
                  <a:pt x="1656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5"/>
          <p:cNvSpPr/>
          <p:nvPr/>
        </p:nvSpPr>
        <p:spPr>
          <a:xfrm>
            <a:off x="1226123" y="2002966"/>
            <a:ext cx="561196" cy="554044"/>
          </a:xfrm>
          <a:custGeom>
            <a:avLst/>
            <a:gdLst/>
            <a:ahLst/>
            <a:cxnLst/>
            <a:rect l="l" t="t" r="r" b="b"/>
            <a:pathLst>
              <a:path w="8787" h="8675" extrusionOk="0">
                <a:moveTo>
                  <a:pt x="8491" y="1"/>
                </a:moveTo>
                <a:cubicBezTo>
                  <a:pt x="8423" y="1"/>
                  <a:pt x="8354" y="26"/>
                  <a:pt x="8297" y="76"/>
                </a:cubicBezTo>
                <a:lnTo>
                  <a:pt x="174" y="8214"/>
                </a:lnTo>
                <a:cubicBezTo>
                  <a:pt x="1" y="8386"/>
                  <a:pt x="116" y="8674"/>
                  <a:pt x="361" y="8674"/>
                </a:cubicBezTo>
                <a:cubicBezTo>
                  <a:pt x="433" y="8674"/>
                  <a:pt x="505" y="8646"/>
                  <a:pt x="548" y="8602"/>
                </a:cubicBezTo>
                <a:lnTo>
                  <a:pt x="8685" y="465"/>
                </a:lnTo>
                <a:cubicBezTo>
                  <a:pt x="8786" y="364"/>
                  <a:pt x="8786" y="192"/>
                  <a:pt x="8685" y="76"/>
                </a:cubicBezTo>
                <a:cubicBezTo>
                  <a:pt x="8628" y="26"/>
                  <a:pt x="8559" y="1"/>
                  <a:pt x="84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5"/>
          <p:cNvSpPr/>
          <p:nvPr/>
        </p:nvSpPr>
        <p:spPr>
          <a:xfrm>
            <a:off x="5092066" y="3070236"/>
            <a:ext cx="730252" cy="720224"/>
          </a:xfrm>
          <a:custGeom>
            <a:avLst/>
            <a:gdLst/>
            <a:ahLst/>
            <a:cxnLst/>
            <a:rect l="l" t="t" r="r" b="b"/>
            <a:pathLst>
              <a:path w="11434" h="11277" extrusionOk="0">
                <a:moveTo>
                  <a:pt x="11038" y="1"/>
                </a:moveTo>
                <a:cubicBezTo>
                  <a:pt x="10973" y="1"/>
                  <a:pt x="10906" y="26"/>
                  <a:pt x="10845" y="86"/>
                </a:cubicBezTo>
                <a:lnTo>
                  <a:pt x="116" y="10816"/>
                </a:lnTo>
                <a:cubicBezTo>
                  <a:pt x="1" y="10931"/>
                  <a:pt x="1" y="11089"/>
                  <a:pt x="116" y="11205"/>
                </a:cubicBezTo>
                <a:cubicBezTo>
                  <a:pt x="159" y="11248"/>
                  <a:pt x="231" y="11277"/>
                  <a:pt x="303" y="11277"/>
                </a:cubicBezTo>
                <a:cubicBezTo>
                  <a:pt x="375" y="11277"/>
                  <a:pt x="447" y="11248"/>
                  <a:pt x="490" y="11205"/>
                </a:cubicBezTo>
                <a:lnTo>
                  <a:pt x="11234" y="461"/>
                </a:lnTo>
                <a:cubicBezTo>
                  <a:pt x="11433" y="273"/>
                  <a:pt x="11251" y="1"/>
                  <a:pt x="1103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5"/>
          <p:cNvSpPr/>
          <p:nvPr/>
        </p:nvSpPr>
        <p:spPr>
          <a:xfrm>
            <a:off x="4143782" y="5130246"/>
            <a:ext cx="446620" cy="438189"/>
          </a:xfrm>
          <a:custGeom>
            <a:avLst/>
            <a:gdLst/>
            <a:ahLst/>
            <a:cxnLst/>
            <a:rect l="l" t="t" r="r" b="b"/>
            <a:pathLst>
              <a:path w="6993" h="6861" extrusionOk="0">
                <a:moveTo>
                  <a:pt x="6598" y="0"/>
                </a:moveTo>
                <a:cubicBezTo>
                  <a:pt x="6533" y="0"/>
                  <a:pt x="6467" y="27"/>
                  <a:pt x="6409" y="92"/>
                </a:cubicBezTo>
                <a:lnTo>
                  <a:pt x="101" y="6400"/>
                </a:lnTo>
                <a:cubicBezTo>
                  <a:pt x="0" y="6501"/>
                  <a:pt x="0" y="6674"/>
                  <a:pt x="101" y="6774"/>
                </a:cubicBezTo>
                <a:cubicBezTo>
                  <a:pt x="151" y="6832"/>
                  <a:pt x="220" y="6861"/>
                  <a:pt x="290" y="6861"/>
                </a:cubicBezTo>
                <a:cubicBezTo>
                  <a:pt x="360" y="6861"/>
                  <a:pt x="432" y="6832"/>
                  <a:pt x="490" y="6774"/>
                </a:cubicBezTo>
                <a:lnTo>
                  <a:pt x="6784" y="481"/>
                </a:lnTo>
                <a:cubicBezTo>
                  <a:pt x="6993" y="283"/>
                  <a:pt x="6807" y="0"/>
                  <a:pt x="65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5"/>
          <p:cNvSpPr/>
          <p:nvPr/>
        </p:nvSpPr>
        <p:spPr>
          <a:xfrm>
            <a:off x="4378299" y="981999"/>
            <a:ext cx="88392" cy="88136"/>
          </a:xfrm>
          <a:custGeom>
            <a:avLst/>
            <a:gdLst/>
            <a:ahLst/>
            <a:cxnLst/>
            <a:rect l="l" t="t" r="r" b="b"/>
            <a:pathLst>
              <a:path w="1384" h="1380" extrusionOk="0">
                <a:moveTo>
                  <a:pt x="692" y="0"/>
                </a:moveTo>
                <a:cubicBezTo>
                  <a:pt x="516" y="0"/>
                  <a:pt x="339" y="69"/>
                  <a:pt x="202" y="206"/>
                </a:cubicBezTo>
                <a:cubicBezTo>
                  <a:pt x="73" y="335"/>
                  <a:pt x="1" y="508"/>
                  <a:pt x="1" y="695"/>
                </a:cubicBezTo>
                <a:cubicBezTo>
                  <a:pt x="1" y="883"/>
                  <a:pt x="73" y="1055"/>
                  <a:pt x="217" y="1185"/>
                </a:cubicBezTo>
                <a:cubicBezTo>
                  <a:pt x="354" y="1315"/>
                  <a:pt x="526" y="1379"/>
                  <a:pt x="699" y="1379"/>
                </a:cubicBezTo>
                <a:cubicBezTo>
                  <a:pt x="872" y="1379"/>
                  <a:pt x="1045" y="1315"/>
                  <a:pt x="1182" y="1185"/>
                </a:cubicBezTo>
                <a:cubicBezTo>
                  <a:pt x="1311" y="1055"/>
                  <a:pt x="1383" y="883"/>
                  <a:pt x="1383" y="695"/>
                </a:cubicBezTo>
                <a:cubicBezTo>
                  <a:pt x="1383" y="508"/>
                  <a:pt x="1311" y="335"/>
                  <a:pt x="1182" y="206"/>
                </a:cubicBezTo>
                <a:cubicBezTo>
                  <a:pt x="1045" y="69"/>
                  <a:pt x="868" y="0"/>
                  <a:pt x="6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5"/>
          <p:cNvSpPr/>
          <p:nvPr/>
        </p:nvSpPr>
        <p:spPr>
          <a:xfrm>
            <a:off x="3782300" y="1564459"/>
            <a:ext cx="117771" cy="87880"/>
          </a:xfrm>
          <a:custGeom>
            <a:avLst/>
            <a:gdLst/>
            <a:ahLst/>
            <a:cxnLst/>
            <a:rect l="l" t="t" r="r" b="b"/>
            <a:pathLst>
              <a:path w="1844" h="1376" extrusionOk="0">
                <a:moveTo>
                  <a:pt x="922" y="1"/>
                </a:moveTo>
                <a:cubicBezTo>
                  <a:pt x="303" y="1"/>
                  <a:pt x="0" y="735"/>
                  <a:pt x="432" y="1182"/>
                </a:cubicBezTo>
                <a:cubicBezTo>
                  <a:pt x="569" y="1311"/>
                  <a:pt x="746" y="1376"/>
                  <a:pt x="922" y="1376"/>
                </a:cubicBezTo>
                <a:cubicBezTo>
                  <a:pt x="1098" y="1376"/>
                  <a:pt x="1275" y="1311"/>
                  <a:pt x="1412" y="1182"/>
                </a:cubicBezTo>
                <a:cubicBezTo>
                  <a:pt x="1844" y="735"/>
                  <a:pt x="1527" y="1"/>
                  <a:pt x="9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5"/>
          <p:cNvSpPr/>
          <p:nvPr/>
        </p:nvSpPr>
        <p:spPr>
          <a:xfrm>
            <a:off x="3927595" y="1419164"/>
            <a:ext cx="117835" cy="87625"/>
          </a:xfrm>
          <a:custGeom>
            <a:avLst/>
            <a:gdLst/>
            <a:ahLst/>
            <a:cxnLst/>
            <a:rect l="l" t="t" r="r" b="b"/>
            <a:pathLst>
              <a:path w="1845" h="1372" extrusionOk="0">
                <a:moveTo>
                  <a:pt x="922" y="0"/>
                </a:moveTo>
                <a:cubicBezTo>
                  <a:pt x="303" y="0"/>
                  <a:pt x="1" y="735"/>
                  <a:pt x="433" y="1167"/>
                </a:cubicBezTo>
                <a:cubicBezTo>
                  <a:pt x="570" y="1303"/>
                  <a:pt x="746" y="1372"/>
                  <a:pt x="922" y="1372"/>
                </a:cubicBezTo>
                <a:cubicBezTo>
                  <a:pt x="1099" y="1372"/>
                  <a:pt x="1275" y="1303"/>
                  <a:pt x="1412" y="1167"/>
                </a:cubicBezTo>
                <a:cubicBezTo>
                  <a:pt x="1844" y="735"/>
                  <a:pt x="1527" y="0"/>
                  <a:pt x="9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5"/>
          <p:cNvSpPr/>
          <p:nvPr/>
        </p:nvSpPr>
        <p:spPr>
          <a:xfrm>
            <a:off x="4067399" y="1272654"/>
            <a:ext cx="112277" cy="90052"/>
          </a:xfrm>
          <a:custGeom>
            <a:avLst/>
            <a:gdLst/>
            <a:ahLst/>
            <a:cxnLst/>
            <a:rect l="l" t="t" r="r" b="b"/>
            <a:pathLst>
              <a:path w="1758" h="1410" extrusionOk="0">
                <a:moveTo>
                  <a:pt x="1009" y="1"/>
                </a:moveTo>
                <a:cubicBezTo>
                  <a:pt x="833" y="1"/>
                  <a:pt x="656" y="69"/>
                  <a:pt x="519" y="206"/>
                </a:cubicBezTo>
                <a:cubicBezTo>
                  <a:pt x="1" y="702"/>
                  <a:pt x="471" y="1410"/>
                  <a:pt x="1011" y="1410"/>
                </a:cubicBezTo>
                <a:cubicBezTo>
                  <a:pt x="1175" y="1410"/>
                  <a:pt x="1347" y="1344"/>
                  <a:pt x="1499" y="1185"/>
                </a:cubicBezTo>
                <a:cubicBezTo>
                  <a:pt x="1758" y="911"/>
                  <a:pt x="1758" y="479"/>
                  <a:pt x="1499" y="206"/>
                </a:cubicBezTo>
                <a:cubicBezTo>
                  <a:pt x="1362" y="69"/>
                  <a:pt x="1185" y="1"/>
                  <a:pt x="10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5"/>
          <p:cNvSpPr/>
          <p:nvPr/>
        </p:nvSpPr>
        <p:spPr>
          <a:xfrm>
            <a:off x="4218249" y="1127550"/>
            <a:ext cx="117835" cy="88583"/>
          </a:xfrm>
          <a:custGeom>
            <a:avLst/>
            <a:gdLst/>
            <a:ahLst/>
            <a:cxnLst/>
            <a:rect l="l" t="t" r="r" b="b"/>
            <a:pathLst>
              <a:path w="1845" h="1387" extrusionOk="0">
                <a:moveTo>
                  <a:pt x="923" y="1"/>
                </a:moveTo>
                <a:cubicBezTo>
                  <a:pt x="303" y="1"/>
                  <a:pt x="1" y="750"/>
                  <a:pt x="433" y="1182"/>
                </a:cubicBezTo>
                <a:cubicBezTo>
                  <a:pt x="570" y="1318"/>
                  <a:pt x="746" y="1387"/>
                  <a:pt x="923" y="1387"/>
                </a:cubicBezTo>
                <a:cubicBezTo>
                  <a:pt x="1099" y="1387"/>
                  <a:pt x="1275" y="1318"/>
                  <a:pt x="1412" y="1182"/>
                </a:cubicBezTo>
                <a:cubicBezTo>
                  <a:pt x="1844" y="750"/>
                  <a:pt x="1542" y="1"/>
                  <a:pt x="9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5"/>
          <p:cNvSpPr/>
          <p:nvPr/>
        </p:nvSpPr>
        <p:spPr>
          <a:xfrm>
            <a:off x="3647096" y="1709819"/>
            <a:ext cx="106721" cy="87880"/>
          </a:xfrm>
          <a:custGeom>
            <a:avLst/>
            <a:gdLst/>
            <a:ahLst/>
            <a:cxnLst/>
            <a:rect l="l" t="t" r="r" b="b"/>
            <a:pathLst>
              <a:path w="1671" h="1376" extrusionOk="0">
                <a:moveTo>
                  <a:pt x="763" y="0"/>
                </a:moveTo>
                <a:cubicBezTo>
                  <a:pt x="576" y="0"/>
                  <a:pt x="403" y="72"/>
                  <a:pt x="274" y="202"/>
                </a:cubicBezTo>
                <a:cubicBezTo>
                  <a:pt x="0" y="475"/>
                  <a:pt x="0" y="907"/>
                  <a:pt x="274" y="1181"/>
                </a:cubicBezTo>
                <a:cubicBezTo>
                  <a:pt x="411" y="1311"/>
                  <a:pt x="583" y="1376"/>
                  <a:pt x="758" y="1376"/>
                </a:cubicBezTo>
                <a:cubicBezTo>
                  <a:pt x="933" y="1376"/>
                  <a:pt x="1109" y="1311"/>
                  <a:pt x="1253" y="1181"/>
                </a:cubicBezTo>
                <a:cubicBezTo>
                  <a:pt x="1671" y="749"/>
                  <a:pt x="1368" y="0"/>
                  <a:pt x="7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5"/>
          <p:cNvSpPr/>
          <p:nvPr/>
        </p:nvSpPr>
        <p:spPr>
          <a:xfrm>
            <a:off x="3638794" y="1465850"/>
            <a:ext cx="906204" cy="897965"/>
          </a:xfrm>
          <a:custGeom>
            <a:avLst/>
            <a:gdLst/>
            <a:ahLst/>
            <a:cxnLst/>
            <a:rect l="l" t="t" r="r" b="b"/>
            <a:pathLst>
              <a:path w="14189" h="14060" extrusionOk="0">
                <a:moveTo>
                  <a:pt x="13792" y="1"/>
                </a:moveTo>
                <a:cubicBezTo>
                  <a:pt x="13725" y="1"/>
                  <a:pt x="13655" y="31"/>
                  <a:pt x="13596" y="104"/>
                </a:cubicBezTo>
                <a:lnTo>
                  <a:pt x="101" y="13599"/>
                </a:lnTo>
                <a:cubicBezTo>
                  <a:pt x="0" y="13700"/>
                  <a:pt x="0" y="13873"/>
                  <a:pt x="101" y="13974"/>
                </a:cubicBezTo>
                <a:cubicBezTo>
                  <a:pt x="145" y="14017"/>
                  <a:pt x="217" y="14046"/>
                  <a:pt x="289" y="14060"/>
                </a:cubicBezTo>
                <a:cubicBezTo>
                  <a:pt x="361" y="14060"/>
                  <a:pt x="433" y="14031"/>
                  <a:pt x="476" y="13974"/>
                </a:cubicBezTo>
                <a:lnTo>
                  <a:pt x="13970" y="479"/>
                </a:lnTo>
                <a:cubicBezTo>
                  <a:pt x="14189" y="293"/>
                  <a:pt x="14002" y="1"/>
                  <a:pt x="1379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5"/>
          <p:cNvSpPr/>
          <p:nvPr/>
        </p:nvSpPr>
        <p:spPr>
          <a:xfrm>
            <a:off x="1775244" y="4279737"/>
            <a:ext cx="781920" cy="762504"/>
          </a:xfrm>
          <a:custGeom>
            <a:avLst/>
            <a:gdLst/>
            <a:ahLst/>
            <a:cxnLst/>
            <a:rect l="l" t="t" r="r" b="b"/>
            <a:pathLst>
              <a:path w="12243" h="11939" extrusionOk="0">
                <a:moveTo>
                  <a:pt x="10622" y="0"/>
                </a:moveTo>
                <a:cubicBezTo>
                  <a:pt x="10244" y="0"/>
                  <a:pt x="9866" y="145"/>
                  <a:pt x="9578" y="433"/>
                </a:cubicBezTo>
                <a:lnTo>
                  <a:pt x="548" y="9448"/>
                </a:lnTo>
                <a:cubicBezTo>
                  <a:pt x="1" y="10039"/>
                  <a:pt x="15" y="10946"/>
                  <a:pt x="577" y="11508"/>
                </a:cubicBezTo>
                <a:cubicBezTo>
                  <a:pt x="863" y="11794"/>
                  <a:pt x="1243" y="11938"/>
                  <a:pt x="1623" y="11938"/>
                </a:cubicBezTo>
                <a:cubicBezTo>
                  <a:pt x="1989" y="11938"/>
                  <a:pt x="2354" y="11805"/>
                  <a:pt x="2637" y="11537"/>
                </a:cubicBezTo>
                <a:lnTo>
                  <a:pt x="11667" y="2521"/>
                </a:lnTo>
                <a:cubicBezTo>
                  <a:pt x="12243" y="1945"/>
                  <a:pt x="12243" y="1009"/>
                  <a:pt x="11667" y="433"/>
                </a:cubicBezTo>
                <a:cubicBezTo>
                  <a:pt x="11379" y="145"/>
                  <a:pt x="11001" y="0"/>
                  <a:pt x="10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5"/>
          <p:cNvSpPr/>
          <p:nvPr/>
        </p:nvSpPr>
        <p:spPr>
          <a:xfrm>
            <a:off x="5268656" y="1349230"/>
            <a:ext cx="203352" cy="202393"/>
          </a:xfrm>
          <a:custGeom>
            <a:avLst/>
            <a:gdLst/>
            <a:ahLst/>
            <a:cxnLst/>
            <a:rect l="l" t="t" r="r" b="b"/>
            <a:pathLst>
              <a:path w="3184" h="3169" extrusionOk="0">
                <a:moveTo>
                  <a:pt x="1585" y="1"/>
                </a:moveTo>
                <a:cubicBezTo>
                  <a:pt x="721" y="1"/>
                  <a:pt x="1" y="706"/>
                  <a:pt x="1" y="1585"/>
                </a:cubicBezTo>
                <a:cubicBezTo>
                  <a:pt x="1" y="2463"/>
                  <a:pt x="721" y="3169"/>
                  <a:pt x="1585" y="3169"/>
                </a:cubicBezTo>
                <a:cubicBezTo>
                  <a:pt x="2464" y="3169"/>
                  <a:pt x="3184" y="2463"/>
                  <a:pt x="3184" y="1585"/>
                </a:cubicBezTo>
                <a:cubicBezTo>
                  <a:pt x="3184" y="706"/>
                  <a:pt x="2464" y="1"/>
                  <a:pt x="15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5"/>
          <p:cNvSpPr/>
          <p:nvPr/>
        </p:nvSpPr>
        <p:spPr>
          <a:xfrm>
            <a:off x="5469195" y="1220475"/>
            <a:ext cx="150023" cy="112277"/>
          </a:xfrm>
          <a:custGeom>
            <a:avLst/>
            <a:gdLst/>
            <a:ahLst/>
            <a:cxnLst/>
            <a:rect l="l" t="t" r="r" b="b"/>
            <a:pathLst>
              <a:path w="2349" h="1758" extrusionOk="0">
                <a:moveTo>
                  <a:pt x="1182" y="0"/>
                </a:moveTo>
                <a:cubicBezTo>
                  <a:pt x="389" y="0"/>
                  <a:pt x="1" y="951"/>
                  <a:pt x="562" y="1498"/>
                </a:cubicBezTo>
                <a:cubicBezTo>
                  <a:pt x="728" y="1671"/>
                  <a:pt x="951" y="1757"/>
                  <a:pt x="1176" y="1757"/>
                </a:cubicBezTo>
                <a:cubicBezTo>
                  <a:pt x="1401" y="1757"/>
                  <a:pt x="1628" y="1671"/>
                  <a:pt x="1801" y="1498"/>
                </a:cubicBezTo>
                <a:cubicBezTo>
                  <a:pt x="2348" y="951"/>
                  <a:pt x="1959" y="0"/>
                  <a:pt x="11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5"/>
          <p:cNvSpPr/>
          <p:nvPr/>
        </p:nvSpPr>
        <p:spPr>
          <a:xfrm>
            <a:off x="4967911" y="2727083"/>
            <a:ext cx="209163" cy="151811"/>
          </a:xfrm>
          <a:custGeom>
            <a:avLst/>
            <a:gdLst/>
            <a:ahLst/>
            <a:cxnLst/>
            <a:rect l="l" t="t" r="r" b="b"/>
            <a:pathLst>
              <a:path w="3275" h="2377" extrusionOk="0">
                <a:moveTo>
                  <a:pt x="1657" y="1"/>
                </a:moveTo>
                <a:cubicBezTo>
                  <a:pt x="346" y="1"/>
                  <a:pt x="0" y="1787"/>
                  <a:pt x="1196" y="2276"/>
                </a:cubicBezTo>
                <a:cubicBezTo>
                  <a:pt x="1360" y="2345"/>
                  <a:pt x="1520" y="2377"/>
                  <a:pt x="1673" y="2377"/>
                </a:cubicBezTo>
                <a:cubicBezTo>
                  <a:pt x="2632" y="2377"/>
                  <a:pt x="3275" y="1142"/>
                  <a:pt x="2492" y="346"/>
                </a:cubicBezTo>
                <a:cubicBezTo>
                  <a:pt x="2262" y="116"/>
                  <a:pt x="1959" y="1"/>
                  <a:pt x="1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5"/>
          <p:cNvSpPr/>
          <p:nvPr/>
        </p:nvSpPr>
        <p:spPr>
          <a:xfrm>
            <a:off x="5111673" y="2583575"/>
            <a:ext cx="209100" cy="151492"/>
          </a:xfrm>
          <a:custGeom>
            <a:avLst/>
            <a:gdLst/>
            <a:ahLst/>
            <a:cxnLst/>
            <a:rect l="l" t="t" r="r" b="b"/>
            <a:pathLst>
              <a:path w="3274" h="2372" extrusionOk="0">
                <a:moveTo>
                  <a:pt x="1637" y="1"/>
                </a:moveTo>
                <a:cubicBezTo>
                  <a:pt x="353" y="1"/>
                  <a:pt x="1" y="1775"/>
                  <a:pt x="1192" y="2277"/>
                </a:cubicBezTo>
                <a:cubicBezTo>
                  <a:pt x="1352" y="2342"/>
                  <a:pt x="1508" y="2372"/>
                  <a:pt x="1658" y="2372"/>
                </a:cubicBezTo>
                <a:cubicBezTo>
                  <a:pt x="2623" y="2372"/>
                  <a:pt x="3273" y="1132"/>
                  <a:pt x="2488" y="347"/>
                </a:cubicBezTo>
                <a:cubicBezTo>
                  <a:pt x="2257" y="116"/>
                  <a:pt x="1955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5"/>
          <p:cNvSpPr/>
          <p:nvPr/>
        </p:nvSpPr>
        <p:spPr>
          <a:xfrm>
            <a:off x="5285262" y="2439621"/>
            <a:ext cx="176655" cy="151428"/>
          </a:xfrm>
          <a:custGeom>
            <a:avLst/>
            <a:gdLst/>
            <a:ahLst/>
            <a:cxnLst/>
            <a:rect l="l" t="t" r="r" b="b"/>
            <a:pathLst>
              <a:path w="2766" h="2371" extrusionOk="0">
                <a:moveTo>
                  <a:pt x="1182" y="1"/>
                </a:moveTo>
                <a:cubicBezTo>
                  <a:pt x="577" y="1"/>
                  <a:pt x="0" y="471"/>
                  <a:pt x="0" y="1189"/>
                </a:cubicBezTo>
                <a:cubicBezTo>
                  <a:pt x="0" y="1837"/>
                  <a:pt x="533" y="2370"/>
                  <a:pt x="1181" y="2370"/>
                </a:cubicBezTo>
                <a:cubicBezTo>
                  <a:pt x="2232" y="2370"/>
                  <a:pt x="2765" y="1089"/>
                  <a:pt x="2016" y="354"/>
                </a:cubicBezTo>
                <a:cubicBezTo>
                  <a:pt x="1773" y="110"/>
                  <a:pt x="1474" y="1"/>
                  <a:pt x="11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5"/>
          <p:cNvSpPr/>
          <p:nvPr/>
        </p:nvSpPr>
        <p:spPr>
          <a:xfrm>
            <a:off x="4643790" y="3928856"/>
            <a:ext cx="342133" cy="309561"/>
          </a:xfrm>
          <a:custGeom>
            <a:avLst/>
            <a:gdLst/>
            <a:ahLst/>
            <a:cxnLst/>
            <a:rect l="l" t="t" r="r" b="b"/>
            <a:pathLst>
              <a:path w="5357" h="4847" extrusionOk="0">
                <a:moveTo>
                  <a:pt x="4452" y="1"/>
                </a:moveTo>
                <a:cubicBezTo>
                  <a:pt x="4304" y="1"/>
                  <a:pt x="4150" y="58"/>
                  <a:pt x="4010" y="195"/>
                </a:cubicBezTo>
                <a:lnTo>
                  <a:pt x="452" y="3766"/>
                </a:lnTo>
                <a:cubicBezTo>
                  <a:pt x="1" y="4218"/>
                  <a:pt x="417" y="4846"/>
                  <a:pt x="902" y="4846"/>
                </a:cubicBezTo>
                <a:cubicBezTo>
                  <a:pt x="1051" y="4846"/>
                  <a:pt x="1206" y="4787"/>
                  <a:pt x="1345" y="4645"/>
                </a:cubicBezTo>
                <a:lnTo>
                  <a:pt x="4903" y="1087"/>
                </a:lnTo>
                <a:cubicBezTo>
                  <a:pt x="5357" y="633"/>
                  <a:pt x="4942" y="1"/>
                  <a:pt x="44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5"/>
          <p:cNvSpPr/>
          <p:nvPr/>
        </p:nvSpPr>
        <p:spPr>
          <a:xfrm>
            <a:off x="2095342" y="3219684"/>
            <a:ext cx="162924" cy="121921"/>
          </a:xfrm>
          <a:custGeom>
            <a:avLst/>
            <a:gdLst/>
            <a:ahLst/>
            <a:cxnLst/>
            <a:rect l="l" t="t" r="r" b="b"/>
            <a:pathLst>
              <a:path w="2551" h="1909" extrusionOk="0">
                <a:moveTo>
                  <a:pt x="1270" y="0"/>
                </a:moveTo>
                <a:cubicBezTo>
                  <a:pt x="1027" y="0"/>
                  <a:pt x="786" y="94"/>
                  <a:pt x="606" y="281"/>
                </a:cubicBezTo>
                <a:cubicBezTo>
                  <a:pt x="1" y="871"/>
                  <a:pt x="419" y="1908"/>
                  <a:pt x="1268" y="1908"/>
                </a:cubicBezTo>
                <a:cubicBezTo>
                  <a:pt x="2118" y="1908"/>
                  <a:pt x="2550" y="871"/>
                  <a:pt x="1945" y="281"/>
                </a:cubicBezTo>
                <a:cubicBezTo>
                  <a:pt x="1758" y="94"/>
                  <a:pt x="1513" y="0"/>
                  <a:pt x="12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5"/>
          <p:cNvSpPr/>
          <p:nvPr/>
        </p:nvSpPr>
        <p:spPr>
          <a:xfrm>
            <a:off x="2237953" y="2980951"/>
            <a:ext cx="272328" cy="203352"/>
          </a:xfrm>
          <a:custGeom>
            <a:avLst/>
            <a:gdLst/>
            <a:ahLst/>
            <a:cxnLst/>
            <a:rect l="l" t="t" r="r" b="b"/>
            <a:pathLst>
              <a:path w="4264" h="3184" extrusionOk="0">
                <a:moveTo>
                  <a:pt x="2132" y="1"/>
                </a:moveTo>
                <a:cubicBezTo>
                  <a:pt x="1725" y="1"/>
                  <a:pt x="1318" y="159"/>
                  <a:pt x="1008" y="476"/>
                </a:cubicBezTo>
                <a:cubicBezTo>
                  <a:pt x="0" y="1470"/>
                  <a:pt x="720" y="3184"/>
                  <a:pt x="2132" y="3184"/>
                </a:cubicBezTo>
                <a:cubicBezTo>
                  <a:pt x="3558" y="3184"/>
                  <a:pt x="4263" y="1470"/>
                  <a:pt x="3255" y="476"/>
                </a:cubicBezTo>
                <a:cubicBezTo>
                  <a:pt x="2945" y="159"/>
                  <a:pt x="2539" y="1"/>
                  <a:pt x="21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5"/>
          <p:cNvSpPr/>
          <p:nvPr/>
        </p:nvSpPr>
        <p:spPr>
          <a:xfrm>
            <a:off x="1046787" y="3509829"/>
            <a:ext cx="192303" cy="151428"/>
          </a:xfrm>
          <a:custGeom>
            <a:avLst/>
            <a:gdLst/>
            <a:ahLst/>
            <a:cxnLst/>
            <a:rect l="l" t="t" r="r" b="b"/>
            <a:pathLst>
              <a:path w="3011" h="2371" extrusionOk="0">
                <a:moveTo>
                  <a:pt x="1426" y="1"/>
                </a:moveTo>
                <a:cubicBezTo>
                  <a:pt x="577" y="1"/>
                  <a:pt x="1" y="865"/>
                  <a:pt x="332" y="1643"/>
                </a:cubicBezTo>
                <a:cubicBezTo>
                  <a:pt x="523" y="2111"/>
                  <a:pt x="970" y="2371"/>
                  <a:pt x="1424" y="2371"/>
                </a:cubicBezTo>
                <a:cubicBezTo>
                  <a:pt x="1724" y="2371"/>
                  <a:pt x="2027" y="2258"/>
                  <a:pt x="2262" y="2017"/>
                </a:cubicBezTo>
                <a:cubicBezTo>
                  <a:pt x="3011" y="1268"/>
                  <a:pt x="2478" y="1"/>
                  <a:pt x="14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5"/>
          <p:cNvSpPr/>
          <p:nvPr/>
        </p:nvSpPr>
        <p:spPr>
          <a:xfrm>
            <a:off x="1204984" y="3351631"/>
            <a:ext cx="191408" cy="151428"/>
          </a:xfrm>
          <a:custGeom>
            <a:avLst/>
            <a:gdLst/>
            <a:ahLst/>
            <a:cxnLst/>
            <a:rect l="l" t="t" r="r" b="b"/>
            <a:pathLst>
              <a:path w="2997" h="2371" extrusionOk="0">
                <a:moveTo>
                  <a:pt x="1412" y="1"/>
                </a:moveTo>
                <a:cubicBezTo>
                  <a:pt x="577" y="1"/>
                  <a:pt x="1" y="865"/>
                  <a:pt x="332" y="1643"/>
                </a:cubicBezTo>
                <a:cubicBezTo>
                  <a:pt x="523" y="2111"/>
                  <a:pt x="965" y="2371"/>
                  <a:pt x="1418" y="2371"/>
                </a:cubicBezTo>
                <a:cubicBezTo>
                  <a:pt x="1717" y="2371"/>
                  <a:pt x="2021" y="2258"/>
                  <a:pt x="2262" y="2017"/>
                </a:cubicBezTo>
                <a:cubicBezTo>
                  <a:pt x="2996" y="1268"/>
                  <a:pt x="2463" y="1"/>
                  <a:pt x="14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5"/>
          <p:cNvSpPr/>
          <p:nvPr/>
        </p:nvSpPr>
        <p:spPr>
          <a:xfrm>
            <a:off x="1347597" y="3193435"/>
            <a:ext cx="210057" cy="151811"/>
          </a:xfrm>
          <a:custGeom>
            <a:avLst/>
            <a:gdLst/>
            <a:ahLst/>
            <a:cxnLst/>
            <a:rect l="l" t="t" r="r" b="b"/>
            <a:pathLst>
              <a:path w="3289" h="2377" extrusionOk="0">
                <a:moveTo>
                  <a:pt x="1671" y="1"/>
                </a:moveTo>
                <a:cubicBezTo>
                  <a:pt x="360" y="1"/>
                  <a:pt x="0" y="1787"/>
                  <a:pt x="1210" y="2276"/>
                </a:cubicBezTo>
                <a:cubicBezTo>
                  <a:pt x="1374" y="2345"/>
                  <a:pt x="1534" y="2377"/>
                  <a:pt x="1687" y="2377"/>
                </a:cubicBezTo>
                <a:cubicBezTo>
                  <a:pt x="2646" y="2377"/>
                  <a:pt x="3289" y="1142"/>
                  <a:pt x="2506" y="346"/>
                </a:cubicBezTo>
                <a:cubicBezTo>
                  <a:pt x="2276" y="130"/>
                  <a:pt x="1973" y="1"/>
                  <a:pt x="16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4429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4153000" y="4122351"/>
            <a:ext cx="3886000" cy="12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subTitle" idx="1"/>
          </p:nvPr>
        </p:nvSpPr>
        <p:spPr>
          <a:xfrm>
            <a:off x="2715000" y="5385563"/>
            <a:ext cx="6762000" cy="7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"/>
          <p:cNvSpPr/>
          <p:nvPr/>
        </p:nvSpPr>
        <p:spPr>
          <a:xfrm rot="-5400000" flipH="1">
            <a:off x="11916395" y="3700075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8"/>
          <p:cNvSpPr/>
          <p:nvPr/>
        </p:nvSpPr>
        <p:spPr>
          <a:xfrm rot="5400000" flipH="1">
            <a:off x="-132889" y="1382661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8"/>
          <p:cNvSpPr/>
          <p:nvPr/>
        </p:nvSpPr>
        <p:spPr>
          <a:xfrm rot="5400000" flipH="1">
            <a:off x="506993" y="629862"/>
            <a:ext cx="607941" cy="596684"/>
          </a:xfrm>
          <a:custGeom>
            <a:avLst/>
            <a:gdLst/>
            <a:ahLst/>
            <a:cxnLst/>
            <a:rect l="l" t="t" r="r" b="b"/>
            <a:pathLst>
              <a:path w="9019" h="8852" extrusionOk="0">
                <a:moveTo>
                  <a:pt x="8651" y="0"/>
                </a:moveTo>
                <a:cubicBezTo>
                  <a:pt x="8565" y="0"/>
                  <a:pt x="8479" y="32"/>
                  <a:pt x="8414" y="97"/>
                </a:cubicBezTo>
                <a:lnTo>
                  <a:pt x="233" y="8278"/>
                </a:lnTo>
                <a:cubicBezTo>
                  <a:pt x="0" y="8522"/>
                  <a:pt x="221" y="8851"/>
                  <a:pt x="479" y="8851"/>
                </a:cubicBezTo>
                <a:cubicBezTo>
                  <a:pt x="556" y="8851"/>
                  <a:pt x="636" y="8822"/>
                  <a:pt x="709" y="8753"/>
                </a:cubicBezTo>
                <a:lnTo>
                  <a:pt x="8889" y="572"/>
                </a:lnTo>
                <a:cubicBezTo>
                  <a:pt x="9019" y="443"/>
                  <a:pt x="9019" y="227"/>
                  <a:pt x="8889" y="97"/>
                </a:cubicBezTo>
                <a:cubicBezTo>
                  <a:pt x="8824" y="32"/>
                  <a:pt x="8738" y="0"/>
                  <a:pt x="8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8"/>
          <p:cNvSpPr/>
          <p:nvPr/>
        </p:nvSpPr>
        <p:spPr>
          <a:xfrm rot="5400000" flipH="1">
            <a:off x="235405" y="1972402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8"/>
          <p:cNvSpPr/>
          <p:nvPr/>
        </p:nvSpPr>
        <p:spPr>
          <a:xfrm rot="5400000" flipH="1">
            <a:off x="433485" y="1760029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8"/>
          <p:cNvSpPr/>
          <p:nvPr/>
        </p:nvSpPr>
        <p:spPr>
          <a:xfrm rot="5400000" flipH="1">
            <a:off x="634228" y="1556927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8"/>
          <p:cNvSpPr/>
          <p:nvPr/>
        </p:nvSpPr>
        <p:spPr>
          <a:xfrm rot="5400000" flipH="1">
            <a:off x="160296" y="3095019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8"/>
          <p:cNvSpPr/>
          <p:nvPr/>
        </p:nvSpPr>
        <p:spPr>
          <a:xfrm rot="-5400000" flipH="1">
            <a:off x="10668428" y="2360728"/>
            <a:ext cx="1186357" cy="1173280"/>
          </a:xfrm>
          <a:custGeom>
            <a:avLst/>
            <a:gdLst/>
            <a:ahLst/>
            <a:cxnLst/>
            <a:rect l="l" t="t" r="r" b="b"/>
            <a:pathLst>
              <a:path w="17600" h="17406" extrusionOk="0">
                <a:moveTo>
                  <a:pt x="17100" y="1"/>
                </a:moveTo>
                <a:cubicBezTo>
                  <a:pt x="17015" y="1"/>
                  <a:pt x="16927" y="37"/>
                  <a:pt x="16851" y="123"/>
                </a:cubicBezTo>
                <a:lnTo>
                  <a:pt x="130" y="16830"/>
                </a:lnTo>
                <a:cubicBezTo>
                  <a:pt x="1" y="16959"/>
                  <a:pt x="1" y="17175"/>
                  <a:pt x="145" y="17305"/>
                </a:cubicBezTo>
                <a:cubicBezTo>
                  <a:pt x="202" y="17363"/>
                  <a:pt x="289" y="17406"/>
                  <a:pt x="375" y="17406"/>
                </a:cubicBezTo>
                <a:cubicBezTo>
                  <a:pt x="461" y="17406"/>
                  <a:pt x="548" y="17363"/>
                  <a:pt x="605" y="17305"/>
                </a:cubicBezTo>
                <a:lnTo>
                  <a:pt x="17326" y="584"/>
                </a:lnTo>
                <a:cubicBezTo>
                  <a:pt x="17599" y="355"/>
                  <a:pt x="17367" y="1"/>
                  <a:pt x="171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8"/>
          <p:cNvSpPr/>
          <p:nvPr/>
        </p:nvSpPr>
        <p:spPr>
          <a:xfrm rot="-5400000" flipH="1">
            <a:off x="11143163" y="3243013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8"/>
          <p:cNvSpPr/>
          <p:nvPr/>
        </p:nvSpPr>
        <p:spPr>
          <a:xfrm rot="5400000" flipH="1">
            <a:off x="-26126" y="1673919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8"/>
          <p:cNvSpPr/>
          <p:nvPr/>
        </p:nvSpPr>
        <p:spPr>
          <a:xfrm rot="5400000" flipH="1">
            <a:off x="70203" y="1426935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8"/>
          <p:cNvSpPr/>
          <p:nvPr/>
        </p:nvSpPr>
        <p:spPr>
          <a:xfrm rot="5400000" flipH="1">
            <a:off x="11191463" y="2463094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8"/>
          <p:cNvSpPr/>
          <p:nvPr/>
        </p:nvSpPr>
        <p:spPr>
          <a:xfrm rot="-5400000" flipH="1">
            <a:off x="11831715" y="1920209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8"/>
          <p:cNvSpPr/>
          <p:nvPr/>
        </p:nvSpPr>
        <p:spPr>
          <a:xfrm rot="-5400000" flipH="1">
            <a:off x="-151627" y="2206086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8"/>
          <p:cNvSpPr/>
          <p:nvPr/>
        </p:nvSpPr>
        <p:spPr>
          <a:xfrm rot="5400000" flipH="1">
            <a:off x="11235387" y="589882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8"/>
          <p:cNvSpPr/>
          <p:nvPr/>
        </p:nvSpPr>
        <p:spPr>
          <a:xfrm rot="5400000" flipH="1">
            <a:off x="11469257" y="1743356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8"/>
          <p:cNvSpPr/>
          <p:nvPr/>
        </p:nvSpPr>
        <p:spPr>
          <a:xfrm rot="5400000" flipH="1">
            <a:off x="11665135" y="1564072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8"/>
          <p:cNvSpPr/>
          <p:nvPr/>
        </p:nvSpPr>
        <p:spPr>
          <a:xfrm rot="5400000" flipH="1">
            <a:off x="-34454" y="233845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8"/>
          <p:cNvSpPr/>
          <p:nvPr/>
        </p:nvSpPr>
        <p:spPr>
          <a:xfrm rot="-5400000" flipH="1">
            <a:off x="222604" y="180065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8"/>
          <p:cNvSpPr/>
          <p:nvPr/>
        </p:nvSpPr>
        <p:spPr>
          <a:xfrm rot="5400000" flipH="1">
            <a:off x="11916185" y="175712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8"/>
          <p:cNvSpPr/>
          <p:nvPr/>
        </p:nvSpPr>
        <p:spPr>
          <a:xfrm rot="-5400000" flipH="1">
            <a:off x="168434" y="527811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8"/>
          <p:cNvSpPr/>
          <p:nvPr/>
        </p:nvSpPr>
        <p:spPr>
          <a:xfrm rot="-5400000" flipH="1">
            <a:off x="29243" y="662757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8"/>
          <p:cNvSpPr/>
          <p:nvPr/>
        </p:nvSpPr>
        <p:spPr>
          <a:xfrm rot="10800000">
            <a:off x="11683773" y="-1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8"/>
          <p:cNvSpPr/>
          <p:nvPr/>
        </p:nvSpPr>
        <p:spPr>
          <a:xfrm rot="10800000">
            <a:off x="11372140" y="126259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8"/>
          <p:cNvSpPr/>
          <p:nvPr/>
        </p:nvSpPr>
        <p:spPr>
          <a:xfrm rot="5400000" flipH="1">
            <a:off x="-137322" y="3534075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24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>
            <a:spLocks noGrp="1"/>
          </p:cNvSpPr>
          <p:nvPr>
            <p:ph type="title"/>
          </p:nvPr>
        </p:nvSpPr>
        <p:spPr>
          <a:xfrm>
            <a:off x="950967" y="1115233"/>
            <a:ext cx="40032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subTitle" idx="1"/>
          </p:nvPr>
        </p:nvSpPr>
        <p:spPr>
          <a:xfrm>
            <a:off x="950967" y="4395100"/>
            <a:ext cx="3924000" cy="1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6210134" y="651347"/>
            <a:ext cx="2856333" cy="2120901"/>
          </a:xfrm>
          <a:custGeom>
            <a:avLst/>
            <a:gdLst/>
            <a:ahLst/>
            <a:cxnLst/>
            <a:rect l="l" t="t" r="r" b="b"/>
            <a:pathLst>
              <a:path w="57062" h="42370" extrusionOk="0">
                <a:moveTo>
                  <a:pt x="53923" y="1"/>
                </a:moveTo>
                <a:cubicBezTo>
                  <a:pt x="53182" y="1"/>
                  <a:pt x="52440" y="285"/>
                  <a:pt x="51877" y="849"/>
                </a:cubicBezTo>
                <a:lnTo>
                  <a:pt x="22511" y="30229"/>
                </a:lnTo>
                <a:cubicBezTo>
                  <a:pt x="22278" y="30459"/>
                  <a:pt x="22018" y="30556"/>
                  <a:pt x="21769" y="30556"/>
                </a:cubicBezTo>
                <a:cubicBezTo>
                  <a:pt x="20943" y="30556"/>
                  <a:pt x="20235" y="29492"/>
                  <a:pt x="20999" y="28717"/>
                </a:cubicBezTo>
                <a:lnTo>
                  <a:pt x="28733" y="20983"/>
                </a:lnTo>
                <a:cubicBezTo>
                  <a:pt x="29986" y="19557"/>
                  <a:pt x="29914" y="17397"/>
                  <a:pt x="28574" y="16057"/>
                </a:cubicBezTo>
                <a:cubicBezTo>
                  <a:pt x="27877" y="15360"/>
                  <a:pt x="26957" y="15006"/>
                  <a:pt x="26034" y="15006"/>
                </a:cubicBezTo>
                <a:cubicBezTo>
                  <a:pt x="25184" y="15006"/>
                  <a:pt x="24332" y="15306"/>
                  <a:pt x="23649" y="15913"/>
                </a:cubicBezTo>
                <a:lnTo>
                  <a:pt x="12343" y="27205"/>
                </a:lnTo>
                <a:cubicBezTo>
                  <a:pt x="12208" y="27343"/>
                  <a:pt x="12056" y="27401"/>
                  <a:pt x="11911" y="27401"/>
                </a:cubicBezTo>
                <a:cubicBezTo>
                  <a:pt x="11437" y="27401"/>
                  <a:pt x="11030" y="26785"/>
                  <a:pt x="11493" y="26355"/>
                </a:cubicBezTo>
                <a:lnTo>
                  <a:pt x="27393" y="10426"/>
                </a:lnTo>
                <a:cubicBezTo>
                  <a:pt x="28200" y="9620"/>
                  <a:pt x="28200" y="8309"/>
                  <a:pt x="27393" y="7503"/>
                </a:cubicBezTo>
                <a:cubicBezTo>
                  <a:pt x="26990" y="7092"/>
                  <a:pt x="26461" y="6887"/>
                  <a:pt x="25931" y="6887"/>
                </a:cubicBezTo>
                <a:cubicBezTo>
                  <a:pt x="25402" y="6887"/>
                  <a:pt x="24873" y="7092"/>
                  <a:pt x="24470" y="7503"/>
                </a:cubicBezTo>
                <a:lnTo>
                  <a:pt x="87" y="31871"/>
                </a:lnTo>
                <a:cubicBezTo>
                  <a:pt x="58" y="31900"/>
                  <a:pt x="29" y="31928"/>
                  <a:pt x="1" y="31957"/>
                </a:cubicBezTo>
                <a:lnTo>
                  <a:pt x="1" y="34708"/>
                </a:lnTo>
                <a:cubicBezTo>
                  <a:pt x="29" y="34751"/>
                  <a:pt x="58" y="34780"/>
                  <a:pt x="87" y="34809"/>
                </a:cubicBezTo>
                <a:cubicBezTo>
                  <a:pt x="490" y="35212"/>
                  <a:pt x="1023" y="35414"/>
                  <a:pt x="1556" y="35414"/>
                </a:cubicBezTo>
                <a:cubicBezTo>
                  <a:pt x="2089" y="35414"/>
                  <a:pt x="2622" y="35212"/>
                  <a:pt x="3025" y="34809"/>
                </a:cubicBezTo>
                <a:lnTo>
                  <a:pt x="4624" y="33196"/>
                </a:lnTo>
                <a:cubicBezTo>
                  <a:pt x="4757" y="33066"/>
                  <a:pt x="4904" y="33012"/>
                  <a:pt x="5045" y="33012"/>
                </a:cubicBezTo>
                <a:cubicBezTo>
                  <a:pt x="5517" y="33012"/>
                  <a:pt x="5920" y="33617"/>
                  <a:pt x="5488" y="34060"/>
                </a:cubicBezTo>
                <a:lnTo>
                  <a:pt x="15" y="39533"/>
                </a:lnTo>
                <a:lnTo>
                  <a:pt x="15" y="42370"/>
                </a:lnTo>
                <a:lnTo>
                  <a:pt x="7346" y="42370"/>
                </a:lnTo>
                <a:lnTo>
                  <a:pt x="16952" y="32764"/>
                </a:lnTo>
                <a:cubicBezTo>
                  <a:pt x="17186" y="32529"/>
                  <a:pt x="17447" y="32431"/>
                  <a:pt x="17696" y="32431"/>
                </a:cubicBezTo>
                <a:cubicBezTo>
                  <a:pt x="18521" y="32431"/>
                  <a:pt x="19223" y="33502"/>
                  <a:pt x="18450" y="34276"/>
                </a:cubicBezTo>
                <a:lnTo>
                  <a:pt x="18003" y="34722"/>
                </a:lnTo>
                <a:cubicBezTo>
                  <a:pt x="16851" y="35875"/>
                  <a:pt x="16851" y="37732"/>
                  <a:pt x="18003" y="38885"/>
                </a:cubicBezTo>
                <a:cubicBezTo>
                  <a:pt x="18563" y="39423"/>
                  <a:pt x="19279" y="39690"/>
                  <a:pt x="19995" y="39690"/>
                </a:cubicBezTo>
                <a:cubicBezTo>
                  <a:pt x="20734" y="39690"/>
                  <a:pt x="21472" y="39405"/>
                  <a:pt x="22036" y="38841"/>
                </a:cubicBezTo>
                <a:lnTo>
                  <a:pt x="27350" y="33527"/>
                </a:lnTo>
                <a:cubicBezTo>
                  <a:pt x="27594" y="33283"/>
                  <a:pt x="27866" y="33181"/>
                  <a:pt x="28127" y="33181"/>
                </a:cubicBezTo>
                <a:cubicBezTo>
                  <a:pt x="28994" y="33181"/>
                  <a:pt x="29742" y="34304"/>
                  <a:pt x="28934" y="35111"/>
                </a:cubicBezTo>
                <a:lnTo>
                  <a:pt x="21690" y="42370"/>
                </a:lnTo>
                <a:lnTo>
                  <a:pt x="27537" y="42370"/>
                </a:lnTo>
                <a:lnTo>
                  <a:pt x="48204" y="21689"/>
                </a:lnTo>
                <a:cubicBezTo>
                  <a:pt x="49025" y="20882"/>
                  <a:pt x="49025" y="19571"/>
                  <a:pt x="48204" y="18765"/>
                </a:cubicBezTo>
                <a:cubicBezTo>
                  <a:pt x="47801" y="18362"/>
                  <a:pt x="47272" y="18160"/>
                  <a:pt x="46742" y="18160"/>
                </a:cubicBezTo>
                <a:cubicBezTo>
                  <a:pt x="46213" y="18160"/>
                  <a:pt x="45684" y="18362"/>
                  <a:pt x="45281" y="18765"/>
                </a:cubicBezTo>
                <a:lnTo>
                  <a:pt x="38987" y="25059"/>
                </a:lnTo>
                <a:cubicBezTo>
                  <a:pt x="38738" y="25308"/>
                  <a:pt x="38460" y="25412"/>
                  <a:pt x="38195" y="25412"/>
                </a:cubicBezTo>
                <a:cubicBezTo>
                  <a:pt x="37325" y="25412"/>
                  <a:pt x="36586" y="24291"/>
                  <a:pt x="37403" y="23474"/>
                </a:cubicBezTo>
                <a:lnTo>
                  <a:pt x="55909" y="4968"/>
                </a:lnTo>
                <a:cubicBezTo>
                  <a:pt x="57061" y="3830"/>
                  <a:pt x="57061" y="1958"/>
                  <a:pt x="55909" y="806"/>
                </a:cubicBezTo>
                <a:cubicBezTo>
                  <a:pt x="55357" y="267"/>
                  <a:pt x="54641" y="1"/>
                  <a:pt x="539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9"/>
          <p:cNvSpPr/>
          <p:nvPr/>
        </p:nvSpPr>
        <p:spPr>
          <a:xfrm>
            <a:off x="7603666" y="818540"/>
            <a:ext cx="222903" cy="161032"/>
          </a:xfrm>
          <a:custGeom>
            <a:avLst/>
            <a:gdLst/>
            <a:ahLst/>
            <a:cxnLst/>
            <a:rect l="l" t="t" r="r" b="b"/>
            <a:pathLst>
              <a:path w="4453" h="3217" extrusionOk="0">
                <a:moveTo>
                  <a:pt x="2247" y="0"/>
                </a:moveTo>
                <a:cubicBezTo>
                  <a:pt x="490" y="0"/>
                  <a:pt x="1" y="2405"/>
                  <a:pt x="1628" y="3082"/>
                </a:cubicBezTo>
                <a:cubicBezTo>
                  <a:pt x="1848" y="3175"/>
                  <a:pt x="2064" y="3216"/>
                  <a:pt x="2269" y="3216"/>
                </a:cubicBezTo>
                <a:cubicBezTo>
                  <a:pt x="3569" y="3216"/>
                  <a:pt x="4453" y="1545"/>
                  <a:pt x="3371" y="476"/>
                </a:cubicBezTo>
                <a:cubicBezTo>
                  <a:pt x="3083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9"/>
          <p:cNvSpPr/>
          <p:nvPr/>
        </p:nvSpPr>
        <p:spPr>
          <a:xfrm>
            <a:off x="7756490" y="665713"/>
            <a:ext cx="222301" cy="161032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33" y="0"/>
                </a:moveTo>
                <a:cubicBezTo>
                  <a:pt x="491" y="0"/>
                  <a:pt x="1" y="2420"/>
                  <a:pt x="1628" y="3082"/>
                </a:cubicBezTo>
                <a:cubicBezTo>
                  <a:pt x="1848" y="3174"/>
                  <a:pt x="2064" y="3216"/>
                  <a:pt x="2269" y="3216"/>
                </a:cubicBezTo>
                <a:cubicBezTo>
                  <a:pt x="3566" y="3216"/>
                  <a:pt x="4441" y="1545"/>
                  <a:pt x="3371" y="475"/>
                </a:cubicBezTo>
                <a:cubicBezTo>
                  <a:pt x="3069" y="173"/>
                  <a:pt x="2665" y="0"/>
                  <a:pt x="2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9"/>
          <p:cNvSpPr/>
          <p:nvPr/>
        </p:nvSpPr>
        <p:spPr>
          <a:xfrm>
            <a:off x="7910465" y="512886"/>
            <a:ext cx="222401" cy="160783"/>
          </a:xfrm>
          <a:custGeom>
            <a:avLst/>
            <a:gdLst/>
            <a:ahLst/>
            <a:cxnLst/>
            <a:rect l="l" t="t" r="r" b="b"/>
            <a:pathLst>
              <a:path w="4443" h="3212" extrusionOk="0">
                <a:moveTo>
                  <a:pt x="2186" y="1"/>
                </a:moveTo>
                <a:cubicBezTo>
                  <a:pt x="882" y="1"/>
                  <a:pt x="0" y="1678"/>
                  <a:pt x="1073" y="2751"/>
                </a:cubicBezTo>
                <a:cubicBezTo>
                  <a:pt x="1375" y="3053"/>
                  <a:pt x="1778" y="3212"/>
                  <a:pt x="2210" y="3212"/>
                </a:cubicBezTo>
                <a:cubicBezTo>
                  <a:pt x="3968" y="3212"/>
                  <a:pt x="4443" y="806"/>
                  <a:pt x="2815" y="129"/>
                </a:cubicBezTo>
                <a:cubicBezTo>
                  <a:pt x="2599" y="41"/>
                  <a:pt x="2387" y="1"/>
                  <a:pt x="21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9"/>
          <p:cNvSpPr/>
          <p:nvPr/>
        </p:nvSpPr>
        <p:spPr>
          <a:xfrm>
            <a:off x="6505719" y="878359"/>
            <a:ext cx="125492" cy="93056"/>
          </a:xfrm>
          <a:custGeom>
            <a:avLst/>
            <a:gdLst/>
            <a:ahLst/>
            <a:cxnLst/>
            <a:rect l="l" t="t" r="r" b="b"/>
            <a:pathLst>
              <a:path w="2507" h="1859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2"/>
                  <a:pt x="1016" y="1859"/>
                  <a:pt x="1253" y="1859"/>
                </a:cubicBezTo>
                <a:cubicBezTo>
                  <a:pt x="1491" y="1859"/>
                  <a:pt x="1729" y="1772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9"/>
          <p:cNvSpPr/>
          <p:nvPr/>
        </p:nvSpPr>
        <p:spPr>
          <a:xfrm>
            <a:off x="6674411" y="709664"/>
            <a:ext cx="125492" cy="93605"/>
          </a:xfrm>
          <a:custGeom>
            <a:avLst/>
            <a:gdLst/>
            <a:ahLst/>
            <a:cxnLst/>
            <a:rect l="l" t="t" r="r" b="b"/>
            <a:pathLst>
              <a:path w="2507" h="1870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9"/>
                  <a:pt x="1019" y="1869"/>
                  <a:pt x="1259" y="1869"/>
                </a:cubicBezTo>
                <a:cubicBezTo>
                  <a:pt x="1498" y="1869"/>
                  <a:pt x="1736" y="1779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9"/>
          <p:cNvSpPr/>
          <p:nvPr/>
        </p:nvSpPr>
        <p:spPr>
          <a:xfrm>
            <a:off x="6849609" y="541670"/>
            <a:ext cx="107472" cy="93405"/>
          </a:xfrm>
          <a:custGeom>
            <a:avLst/>
            <a:gdLst/>
            <a:ahLst/>
            <a:cxnLst/>
            <a:rect l="l" t="t" r="r" b="b"/>
            <a:pathLst>
              <a:path w="2147" h="1866" extrusionOk="0">
                <a:moveTo>
                  <a:pt x="1124" y="1"/>
                </a:moveTo>
                <a:cubicBezTo>
                  <a:pt x="461" y="1"/>
                  <a:pt x="0" y="678"/>
                  <a:pt x="259" y="1283"/>
                </a:cubicBezTo>
                <a:cubicBezTo>
                  <a:pt x="417" y="1659"/>
                  <a:pt x="772" y="1866"/>
                  <a:pt x="1133" y="1866"/>
                </a:cubicBezTo>
                <a:cubicBezTo>
                  <a:pt x="1365" y="1866"/>
                  <a:pt x="1600" y="1780"/>
                  <a:pt x="1786" y="1600"/>
                </a:cubicBezTo>
                <a:cubicBezTo>
                  <a:pt x="2146" y="1225"/>
                  <a:pt x="2146" y="635"/>
                  <a:pt x="1786" y="275"/>
                </a:cubicBezTo>
                <a:cubicBezTo>
                  <a:pt x="1613" y="102"/>
                  <a:pt x="1368" y="1"/>
                  <a:pt x="11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9"/>
          <p:cNvSpPr/>
          <p:nvPr/>
        </p:nvSpPr>
        <p:spPr>
          <a:xfrm>
            <a:off x="7011794" y="372274"/>
            <a:ext cx="125492" cy="93756"/>
          </a:xfrm>
          <a:custGeom>
            <a:avLst/>
            <a:gdLst/>
            <a:ahLst/>
            <a:cxnLst/>
            <a:rect l="l" t="t" r="r" b="b"/>
            <a:pathLst>
              <a:path w="2507" h="1873" extrusionOk="0">
                <a:moveTo>
                  <a:pt x="1254" y="0"/>
                </a:moveTo>
                <a:cubicBezTo>
                  <a:pt x="418" y="0"/>
                  <a:pt x="1" y="1023"/>
                  <a:pt x="591" y="1613"/>
                </a:cubicBezTo>
                <a:cubicBezTo>
                  <a:pt x="778" y="1786"/>
                  <a:pt x="1016" y="1873"/>
                  <a:pt x="1254" y="1873"/>
                </a:cubicBezTo>
                <a:cubicBezTo>
                  <a:pt x="1491" y="1873"/>
                  <a:pt x="1729" y="1786"/>
                  <a:pt x="1916" y="1613"/>
                </a:cubicBezTo>
                <a:cubicBezTo>
                  <a:pt x="2507" y="1023"/>
                  <a:pt x="2089" y="0"/>
                  <a:pt x="12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9"/>
          <p:cNvSpPr/>
          <p:nvPr/>
        </p:nvSpPr>
        <p:spPr>
          <a:xfrm>
            <a:off x="6548969" y="1043651"/>
            <a:ext cx="423929" cy="396899"/>
          </a:xfrm>
          <a:custGeom>
            <a:avLst/>
            <a:gdLst/>
            <a:ahLst/>
            <a:cxnLst/>
            <a:rect l="l" t="t" r="r" b="b"/>
            <a:pathLst>
              <a:path w="8469" h="7929" extrusionOk="0">
                <a:moveTo>
                  <a:pt x="5380" y="0"/>
                </a:moveTo>
                <a:cubicBezTo>
                  <a:pt x="4668" y="0"/>
                  <a:pt x="3957" y="267"/>
                  <a:pt x="3414" y="803"/>
                </a:cubicBezTo>
                <a:lnTo>
                  <a:pt x="1095" y="3122"/>
                </a:lnTo>
                <a:cubicBezTo>
                  <a:pt x="1" y="4217"/>
                  <a:pt x="1" y="6002"/>
                  <a:pt x="1095" y="7097"/>
                </a:cubicBezTo>
                <a:cubicBezTo>
                  <a:pt x="1642" y="7651"/>
                  <a:pt x="2362" y="7929"/>
                  <a:pt x="3084" y="7929"/>
                </a:cubicBezTo>
                <a:cubicBezTo>
                  <a:pt x="3806" y="7929"/>
                  <a:pt x="4530" y="7651"/>
                  <a:pt x="5084" y="7097"/>
                </a:cubicBezTo>
                <a:lnTo>
                  <a:pt x="7389" y="4793"/>
                </a:lnTo>
                <a:cubicBezTo>
                  <a:pt x="8469" y="3684"/>
                  <a:pt x="8455" y="1912"/>
                  <a:pt x="7374" y="818"/>
                </a:cubicBezTo>
                <a:cubicBezTo>
                  <a:pt x="6823" y="274"/>
                  <a:pt x="6101" y="0"/>
                  <a:pt x="53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9"/>
          <p:cNvSpPr/>
          <p:nvPr/>
        </p:nvSpPr>
        <p:spPr>
          <a:xfrm>
            <a:off x="6275007" y="1445767"/>
            <a:ext cx="281919" cy="281919"/>
          </a:xfrm>
          <a:custGeom>
            <a:avLst/>
            <a:gdLst/>
            <a:ahLst/>
            <a:cxnLst/>
            <a:rect l="l" t="t" r="r" b="b"/>
            <a:pathLst>
              <a:path w="5632" h="5632" extrusionOk="0">
                <a:moveTo>
                  <a:pt x="2824" y="0"/>
                </a:moveTo>
                <a:cubicBezTo>
                  <a:pt x="1268" y="0"/>
                  <a:pt x="1" y="1253"/>
                  <a:pt x="1" y="2823"/>
                </a:cubicBezTo>
                <a:cubicBezTo>
                  <a:pt x="1" y="4378"/>
                  <a:pt x="1268" y="5631"/>
                  <a:pt x="2824" y="5631"/>
                </a:cubicBezTo>
                <a:cubicBezTo>
                  <a:pt x="4379" y="5631"/>
                  <a:pt x="5632" y="4378"/>
                  <a:pt x="5632" y="2823"/>
                </a:cubicBezTo>
                <a:cubicBezTo>
                  <a:pt x="5632" y="1253"/>
                  <a:pt x="4379" y="0"/>
                  <a:pt x="28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9"/>
          <p:cNvSpPr/>
          <p:nvPr/>
        </p:nvSpPr>
        <p:spPr>
          <a:xfrm>
            <a:off x="10739391" y="3861267"/>
            <a:ext cx="780684" cy="765567"/>
          </a:xfrm>
          <a:custGeom>
            <a:avLst/>
            <a:gdLst/>
            <a:ahLst/>
            <a:cxnLst/>
            <a:rect l="l" t="t" r="r" b="b"/>
            <a:pathLst>
              <a:path w="15596" h="15294" extrusionOk="0">
                <a:moveTo>
                  <a:pt x="15067" y="1"/>
                </a:moveTo>
                <a:cubicBezTo>
                  <a:pt x="14981" y="1"/>
                  <a:pt x="14892" y="34"/>
                  <a:pt x="14811" y="115"/>
                </a:cubicBezTo>
                <a:lnTo>
                  <a:pt x="265" y="14661"/>
                </a:lnTo>
                <a:cubicBezTo>
                  <a:pt x="0" y="14926"/>
                  <a:pt x="244" y="15293"/>
                  <a:pt x="528" y="15293"/>
                </a:cubicBezTo>
                <a:cubicBezTo>
                  <a:pt x="614" y="15293"/>
                  <a:pt x="704" y="15260"/>
                  <a:pt x="784" y="15179"/>
                </a:cubicBezTo>
                <a:lnTo>
                  <a:pt x="15330" y="633"/>
                </a:lnTo>
                <a:cubicBezTo>
                  <a:pt x="15595" y="368"/>
                  <a:pt x="15351" y="1"/>
                  <a:pt x="150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9"/>
          <p:cNvSpPr/>
          <p:nvPr/>
        </p:nvSpPr>
        <p:spPr>
          <a:xfrm>
            <a:off x="8867602" y="2797031"/>
            <a:ext cx="2652461" cy="2574324"/>
          </a:xfrm>
          <a:custGeom>
            <a:avLst/>
            <a:gdLst/>
            <a:ahLst/>
            <a:cxnLst/>
            <a:rect l="l" t="t" r="r" b="b"/>
            <a:pathLst>
              <a:path w="27228" h="26425" extrusionOk="0">
                <a:moveTo>
                  <a:pt x="23632" y="1"/>
                </a:moveTo>
                <a:cubicBezTo>
                  <a:pt x="23576" y="1"/>
                  <a:pt x="23519" y="3"/>
                  <a:pt x="23461" y="8"/>
                </a:cubicBezTo>
                <a:lnTo>
                  <a:pt x="23432" y="8"/>
                </a:lnTo>
                <a:cubicBezTo>
                  <a:pt x="23015" y="37"/>
                  <a:pt x="22611" y="224"/>
                  <a:pt x="22323" y="527"/>
                </a:cubicBezTo>
                <a:lnTo>
                  <a:pt x="548" y="22504"/>
                </a:lnTo>
                <a:cubicBezTo>
                  <a:pt x="187" y="22864"/>
                  <a:pt x="0" y="23368"/>
                  <a:pt x="43" y="23873"/>
                </a:cubicBezTo>
                <a:cubicBezTo>
                  <a:pt x="129" y="24858"/>
                  <a:pt x="955" y="25469"/>
                  <a:pt x="1810" y="25469"/>
                </a:cubicBezTo>
                <a:cubicBezTo>
                  <a:pt x="2255" y="25469"/>
                  <a:pt x="2708" y="25303"/>
                  <a:pt x="3068" y="24938"/>
                </a:cubicBezTo>
                <a:lnTo>
                  <a:pt x="5444" y="22548"/>
                </a:lnTo>
                <a:cubicBezTo>
                  <a:pt x="5598" y="22394"/>
                  <a:pt x="5801" y="22318"/>
                  <a:pt x="6003" y="22318"/>
                </a:cubicBezTo>
                <a:cubicBezTo>
                  <a:pt x="6179" y="22318"/>
                  <a:pt x="6355" y="22376"/>
                  <a:pt x="6496" y="22490"/>
                </a:cubicBezTo>
                <a:cubicBezTo>
                  <a:pt x="6841" y="22778"/>
                  <a:pt x="6870" y="23296"/>
                  <a:pt x="6553" y="23613"/>
                </a:cubicBezTo>
                <a:lnTo>
                  <a:pt x="6193" y="23973"/>
                </a:lnTo>
                <a:cubicBezTo>
                  <a:pt x="5891" y="24276"/>
                  <a:pt x="5747" y="24679"/>
                  <a:pt x="5775" y="25111"/>
                </a:cubicBezTo>
                <a:cubicBezTo>
                  <a:pt x="5861" y="25918"/>
                  <a:pt x="6547" y="26425"/>
                  <a:pt x="7252" y="26425"/>
                </a:cubicBezTo>
                <a:cubicBezTo>
                  <a:pt x="7617" y="26425"/>
                  <a:pt x="7987" y="26289"/>
                  <a:pt x="8281" y="25990"/>
                </a:cubicBezTo>
                <a:lnTo>
                  <a:pt x="26327" y="7785"/>
                </a:lnTo>
                <a:cubicBezTo>
                  <a:pt x="27228" y="6871"/>
                  <a:pt x="26556" y="5344"/>
                  <a:pt x="25311" y="5344"/>
                </a:cubicBezTo>
                <a:cubicBezTo>
                  <a:pt x="25262" y="5344"/>
                  <a:pt x="25212" y="5347"/>
                  <a:pt x="25161" y="5351"/>
                </a:cubicBezTo>
                <a:lnTo>
                  <a:pt x="25132" y="5351"/>
                </a:lnTo>
                <a:cubicBezTo>
                  <a:pt x="24786" y="5380"/>
                  <a:pt x="24469" y="5524"/>
                  <a:pt x="24224" y="5769"/>
                </a:cubicBezTo>
                <a:lnTo>
                  <a:pt x="23288" y="6705"/>
                </a:lnTo>
                <a:cubicBezTo>
                  <a:pt x="23133" y="6861"/>
                  <a:pt x="22931" y="6941"/>
                  <a:pt x="22731" y="6941"/>
                </a:cubicBezTo>
                <a:cubicBezTo>
                  <a:pt x="22561" y="6941"/>
                  <a:pt x="22391" y="6882"/>
                  <a:pt x="22251" y="6763"/>
                </a:cubicBezTo>
                <a:cubicBezTo>
                  <a:pt x="21906" y="6475"/>
                  <a:pt x="21877" y="5971"/>
                  <a:pt x="22194" y="5654"/>
                </a:cubicBezTo>
                <a:lnTo>
                  <a:pt x="24873" y="2961"/>
                </a:lnTo>
                <a:cubicBezTo>
                  <a:pt x="25984" y="1836"/>
                  <a:pt x="25153" y="1"/>
                  <a:pt x="236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9"/>
          <p:cNvSpPr/>
          <p:nvPr/>
        </p:nvSpPr>
        <p:spPr>
          <a:xfrm>
            <a:off x="8416291" y="4199343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9"/>
          <p:cNvSpPr/>
          <p:nvPr/>
        </p:nvSpPr>
        <p:spPr>
          <a:xfrm>
            <a:off x="7975902" y="5056134"/>
            <a:ext cx="1269111" cy="1124733"/>
          </a:xfrm>
          <a:custGeom>
            <a:avLst/>
            <a:gdLst/>
            <a:ahLst/>
            <a:cxnLst/>
            <a:rect l="l" t="t" r="r" b="b"/>
            <a:pathLst>
              <a:path w="11285" h="10000" extrusionOk="0">
                <a:moveTo>
                  <a:pt x="8388" y="0"/>
                </a:moveTo>
                <a:cubicBezTo>
                  <a:pt x="7775" y="0"/>
                  <a:pt x="7153" y="231"/>
                  <a:pt x="6664" y="720"/>
                </a:cubicBezTo>
                <a:cubicBezTo>
                  <a:pt x="6174" y="1195"/>
                  <a:pt x="5930" y="1872"/>
                  <a:pt x="5958" y="2563"/>
                </a:cubicBezTo>
                <a:cubicBezTo>
                  <a:pt x="5958" y="2650"/>
                  <a:pt x="5973" y="2751"/>
                  <a:pt x="5987" y="2837"/>
                </a:cubicBezTo>
                <a:cubicBezTo>
                  <a:pt x="6002" y="2866"/>
                  <a:pt x="6002" y="2895"/>
                  <a:pt x="6002" y="2924"/>
                </a:cubicBezTo>
                <a:cubicBezTo>
                  <a:pt x="6201" y="4132"/>
                  <a:pt x="5249" y="5194"/>
                  <a:pt x="4072" y="5194"/>
                </a:cubicBezTo>
                <a:cubicBezTo>
                  <a:pt x="3972" y="5194"/>
                  <a:pt x="3871" y="5186"/>
                  <a:pt x="3769" y="5170"/>
                </a:cubicBezTo>
                <a:lnTo>
                  <a:pt x="3668" y="5156"/>
                </a:lnTo>
                <a:cubicBezTo>
                  <a:pt x="3582" y="5141"/>
                  <a:pt x="3496" y="5127"/>
                  <a:pt x="3395" y="5127"/>
                </a:cubicBezTo>
                <a:cubicBezTo>
                  <a:pt x="3349" y="5125"/>
                  <a:pt x="3303" y="5123"/>
                  <a:pt x="3258" y="5123"/>
                </a:cubicBezTo>
                <a:cubicBezTo>
                  <a:pt x="1128" y="5123"/>
                  <a:pt x="0" y="7738"/>
                  <a:pt x="1551" y="9275"/>
                </a:cubicBezTo>
                <a:cubicBezTo>
                  <a:pt x="2052" y="9776"/>
                  <a:pt x="2665" y="9999"/>
                  <a:pt x="3264" y="9999"/>
                </a:cubicBezTo>
                <a:cubicBezTo>
                  <a:pt x="4558" y="9999"/>
                  <a:pt x="5792" y="8958"/>
                  <a:pt x="5713" y="7431"/>
                </a:cubicBezTo>
                <a:cubicBezTo>
                  <a:pt x="5699" y="7345"/>
                  <a:pt x="5699" y="7259"/>
                  <a:pt x="5685" y="7172"/>
                </a:cubicBezTo>
                <a:cubicBezTo>
                  <a:pt x="5685" y="7129"/>
                  <a:pt x="5656" y="7086"/>
                  <a:pt x="5656" y="7043"/>
                </a:cubicBezTo>
                <a:cubicBezTo>
                  <a:pt x="5470" y="5848"/>
                  <a:pt x="6421" y="4801"/>
                  <a:pt x="7585" y="4801"/>
                </a:cubicBezTo>
                <a:cubicBezTo>
                  <a:pt x="7685" y="4801"/>
                  <a:pt x="7786" y="4809"/>
                  <a:pt x="7888" y="4825"/>
                </a:cubicBezTo>
                <a:lnTo>
                  <a:pt x="8003" y="4839"/>
                </a:lnTo>
                <a:cubicBezTo>
                  <a:pt x="8090" y="4853"/>
                  <a:pt x="8176" y="4868"/>
                  <a:pt x="8263" y="4868"/>
                </a:cubicBezTo>
                <a:cubicBezTo>
                  <a:pt x="8311" y="4871"/>
                  <a:pt x="8359" y="4872"/>
                  <a:pt x="8407" y="4872"/>
                </a:cubicBezTo>
                <a:cubicBezTo>
                  <a:pt x="10089" y="4872"/>
                  <a:pt x="11284" y="3166"/>
                  <a:pt x="10668" y="1570"/>
                </a:cubicBezTo>
                <a:cubicBezTo>
                  <a:pt x="10282" y="560"/>
                  <a:pt x="9345" y="0"/>
                  <a:pt x="83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9"/>
          <p:cNvSpPr/>
          <p:nvPr/>
        </p:nvSpPr>
        <p:spPr>
          <a:xfrm rot="10800000">
            <a:off x="5243957" y="2107610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2476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4ADA-F673-4631-8E55-F75FE226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3EFA6-7907-4C68-85F1-69A5A8273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62A5-F469-4CB2-B604-E025F4BA1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B2D8F-8D79-41EE-AD81-B6E110109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86699-1AA0-49FA-A85A-F4E668171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C7F08-90D8-4E42-8892-2CDF9147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4C42E-62C0-4ADC-AFD7-94DB36FC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F9291-9B8C-4E31-9C66-13D86257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2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>
            <a:spLocks noGrp="1"/>
          </p:cNvSpPr>
          <p:nvPr>
            <p:ph type="title"/>
          </p:nvPr>
        </p:nvSpPr>
        <p:spPr>
          <a:xfrm>
            <a:off x="2059784" y="1899300"/>
            <a:ext cx="2809200" cy="25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496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 hasCustomPrompt="1"/>
          </p:nvPr>
        </p:nvSpPr>
        <p:spPr>
          <a:xfrm>
            <a:off x="1207000" y="4302367"/>
            <a:ext cx="9778000" cy="13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3" name="Google Shape;203;p11"/>
          <p:cNvSpPr txBox="1">
            <a:spLocks noGrp="1"/>
          </p:cNvSpPr>
          <p:nvPr>
            <p:ph type="subTitle" idx="1"/>
          </p:nvPr>
        </p:nvSpPr>
        <p:spPr>
          <a:xfrm>
            <a:off x="2468600" y="5681967"/>
            <a:ext cx="7254800" cy="4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204" name="Google Shape;204;p11"/>
          <p:cNvGrpSpPr/>
          <p:nvPr/>
        </p:nvGrpSpPr>
        <p:grpSpPr>
          <a:xfrm>
            <a:off x="2611467" y="401551"/>
            <a:ext cx="6273787" cy="3553676"/>
            <a:chOff x="166700" y="539488"/>
            <a:chExt cx="4705340" cy="2665257"/>
          </a:xfrm>
        </p:grpSpPr>
        <p:sp>
          <p:nvSpPr>
            <p:cNvPr id="205" name="Google Shape;205;p11"/>
            <p:cNvSpPr/>
            <p:nvPr/>
          </p:nvSpPr>
          <p:spPr>
            <a:xfrm>
              <a:off x="2533198" y="930049"/>
              <a:ext cx="2338843" cy="1840440"/>
            </a:xfrm>
            <a:custGeom>
              <a:avLst/>
              <a:gdLst/>
              <a:ahLst/>
              <a:cxnLst/>
              <a:rect l="l" t="t" r="r" b="b"/>
              <a:pathLst>
                <a:path w="44374" h="34918" extrusionOk="0">
                  <a:moveTo>
                    <a:pt x="42046" y="1"/>
                  </a:moveTo>
                  <a:cubicBezTo>
                    <a:pt x="41498" y="1"/>
                    <a:pt x="40953" y="210"/>
                    <a:pt x="40543" y="628"/>
                  </a:cubicBezTo>
                  <a:lnTo>
                    <a:pt x="18853" y="22303"/>
                  </a:lnTo>
                  <a:cubicBezTo>
                    <a:pt x="18676" y="22511"/>
                    <a:pt x="18469" y="22598"/>
                    <a:pt x="18269" y="22598"/>
                  </a:cubicBezTo>
                  <a:cubicBezTo>
                    <a:pt x="17644" y="22598"/>
                    <a:pt x="17092" y="21751"/>
                    <a:pt x="17759" y="21194"/>
                  </a:cubicBezTo>
                  <a:lnTo>
                    <a:pt x="23462" y="15490"/>
                  </a:lnTo>
                  <a:cubicBezTo>
                    <a:pt x="24528" y="14468"/>
                    <a:pt x="24556" y="12754"/>
                    <a:pt x="23505" y="11688"/>
                  </a:cubicBezTo>
                  <a:cubicBezTo>
                    <a:pt x="22983" y="11173"/>
                    <a:pt x="22305" y="10917"/>
                    <a:pt x="21630" y="10917"/>
                  </a:cubicBezTo>
                  <a:cubicBezTo>
                    <a:pt x="20926" y="10917"/>
                    <a:pt x="20224" y="11195"/>
                    <a:pt x="19703" y="11746"/>
                  </a:cubicBezTo>
                  <a:lnTo>
                    <a:pt x="11364" y="20085"/>
                  </a:lnTo>
                  <a:cubicBezTo>
                    <a:pt x="11270" y="20173"/>
                    <a:pt x="11165" y="20210"/>
                    <a:pt x="11064" y="20210"/>
                  </a:cubicBezTo>
                  <a:cubicBezTo>
                    <a:pt x="10719" y="20210"/>
                    <a:pt x="10418" y="19774"/>
                    <a:pt x="10730" y="19451"/>
                  </a:cubicBezTo>
                  <a:lnTo>
                    <a:pt x="22468" y="7699"/>
                  </a:lnTo>
                  <a:cubicBezTo>
                    <a:pt x="23059" y="7094"/>
                    <a:pt x="23059" y="6129"/>
                    <a:pt x="22468" y="5539"/>
                  </a:cubicBezTo>
                  <a:cubicBezTo>
                    <a:pt x="22173" y="5236"/>
                    <a:pt x="21780" y="5085"/>
                    <a:pt x="21388" y="5085"/>
                  </a:cubicBezTo>
                  <a:cubicBezTo>
                    <a:pt x="20995" y="5085"/>
                    <a:pt x="20603" y="5236"/>
                    <a:pt x="20308" y="5539"/>
                  </a:cubicBezTo>
                  <a:lnTo>
                    <a:pt x="2320" y="23541"/>
                  </a:lnTo>
                  <a:cubicBezTo>
                    <a:pt x="1715" y="24132"/>
                    <a:pt x="1715" y="25097"/>
                    <a:pt x="2320" y="25702"/>
                  </a:cubicBezTo>
                  <a:cubicBezTo>
                    <a:pt x="2615" y="25997"/>
                    <a:pt x="3004" y="26144"/>
                    <a:pt x="3394" y="26144"/>
                  </a:cubicBezTo>
                  <a:cubicBezTo>
                    <a:pt x="3785" y="26144"/>
                    <a:pt x="4177" y="25997"/>
                    <a:pt x="4480" y="25702"/>
                  </a:cubicBezTo>
                  <a:lnTo>
                    <a:pt x="5661" y="24521"/>
                  </a:lnTo>
                  <a:cubicBezTo>
                    <a:pt x="5757" y="24427"/>
                    <a:pt x="5864" y="24388"/>
                    <a:pt x="5966" y="24388"/>
                  </a:cubicBezTo>
                  <a:cubicBezTo>
                    <a:pt x="6305" y="24388"/>
                    <a:pt x="6593" y="24822"/>
                    <a:pt x="6295" y="25154"/>
                  </a:cubicBezTo>
                  <a:lnTo>
                    <a:pt x="1052" y="30382"/>
                  </a:lnTo>
                  <a:cubicBezTo>
                    <a:pt x="1" y="31405"/>
                    <a:pt x="1" y="33104"/>
                    <a:pt x="1038" y="34141"/>
                  </a:cubicBezTo>
                  <a:cubicBezTo>
                    <a:pt x="1555" y="34658"/>
                    <a:pt x="2236" y="34917"/>
                    <a:pt x="2917" y="34917"/>
                  </a:cubicBezTo>
                  <a:cubicBezTo>
                    <a:pt x="3604" y="34917"/>
                    <a:pt x="4291" y="34654"/>
                    <a:pt x="4811" y="34127"/>
                  </a:cubicBezTo>
                  <a:lnTo>
                    <a:pt x="14749" y="24175"/>
                  </a:lnTo>
                  <a:cubicBezTo>
                    <a:pt x="14918" y="24022"/>
                    <a:pt x="15102" y="23957"/>
                    <a:pt x="15279" y="23957"/>
                  </a:cubicBezTo>
                  <a:cubicBezTo>
                    <a:pt x="15883" y="23957"/>
                    <a:pt x="16393" y="24718"/>
                    <a:pt x="15858" y="25298"/>
                  </a:cubicBezTo>
                  <a:lnTo>
                    <a:pt x="15526" y="25630"/>
                  </a:lnTo>
                  <a:cubicBezTo>
                    <a:pt x="14677" y="26465"/>
                    <a:pt x="14677" y="27847"/>
                    <a:pt x="15526" y="28697"/>
                  </a:cubicBezTo>
                  <a:cubicBezTo>
                    <a:pt x="15938" y="29095"/>
                    <a:pt x="16470" y="29293"/>
                    <a:pt x="17001" y="29293"/>
                  </a:cubicBezTo>
                  <a:cubicBezTo>
                    <a:pt x="17546" y="29293"/>
                    <a:pt x="18092" y="29084"/>
                    <a:pt x="18507" y="28668"/>
                  </a:cubicBezTo>
                  <a:lnTo>
                    <a:pt x="22439" y="24751"/>
                  </a:lnTo>
                  <a:cubicBezTo>
                    <a:pt x="22622" y="24562"/>
                    <a:pt x="22827" y="24483"/>
                    <a:pt x="23024" y="24483"/>
                  </a:cubicBezTo>
                  <a:cubicBezTo>
                    <a:pt x="23667" y="24483"/>
                    <a:pt x="24223" y="25326"/>
                    <a:pt x="23606" y="25932"/>
                  </a:cubicBezTo>
                  <a:lnTo>
                    <a:pt x="17672" y="31851"/>
                  </a:lnTo>
                  <a:cubicBezTo>
                    <a:pt x="17139" y="32456"/>
                    <a:pt x="17168" y="33378"/>
                    <a:pt x="17744" y="33939"/>
                  </a:cubicBezTo>
                  <a:cubicBezTo>
                    <a:pt x="18038" y="34241"/>
                    <a:pt x="18430" y="34392"/>
                    <a:pt x="18823" y="34392"/>
                  </a:cubicBezTo>
                  <a:cubicBezTo>
                    <a:pt x="19183" y="34392"/>
                    <a:pt x="19544" y="34266"/>
                    <a:pt x="19832" y="34012"/>
                  </a:cubicBezTo>
                  <a:lnTo>
                    <a:pt x="37835" y="16009"/>
                  </a:lnTo>
                  <a:cubicBezTo>
                    <a:pt x="38425" y="15404"/>
                    <a:pt x="38425" y="14439"/>
                    <a:pt x="37835" y="13849"/>
                  </a:cubicBezTo>
                  <a:cubicBezTo>
                    <a:pt x="37533" y="13546"/>
                    <a:pt x="37140" y="13395"/>
                    <a:pt x="36749" y="13395"/>
                  </a:cubicBezTo>
                  <a:cubicBezTo>
                    <a:pt x="36359" y="13395"/>
                    <a:pt x="35970" y="13546"/>
                    <a:pt x="35675" y="13849"/>
                  </a:cubicBezTo>
                  <a:lnTo>
                    <a:pt x="31023" y="18500"/>
                  </a:lnTo>
                  <a:cubicBezTo>
                    <a:pt x="30846" y="18667"/>
                    <a:pt x="30652" y="18737"/>
                    <a:pt x="30464" y="18737"/>
                  </a:cubicBezTo>
                  <a:cubicBezTo>
                    <a:pt x="29826" y="18737"/>
                    <a:pt x="29277" y="17921"/>
                    <a:pt x="29856" y="17320"/>
                  </a:cubicBezTo>
                  <a:lnTo>
                    <a:pt x="43524" y="3666"/>
                  </a:lnTo>
                  <a:cubicBezTo>
                    <a:pt x="44374" y="2817"/>
                    <a:pt x="44374" y="1434"/>
                    <a:pt x="43524" y="584"/>
                  </a:cubicBezTo>
                  <a:cubicBezTo>
                    <a:pt x="43107" y="195"/>
                    <a:pt x="42575" y="1"/>
                    <a:pt x="4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1926728" y="1329767"/>
              <a:ext cx="172670" cy="125022"/>
            </a:xfrm>
            <a:custGeom>
              <a:avLst/>
              <a:gdLst/>
              <a:ahLst/>
              <a:cxnLst/>
              <a:rect l="l" t="t" r="r" b="b"/>
              <a:pathLst>
                <a:path w="3276" h="2372" extrusionOk="0">
                  <a:moveTo>
                    <a:pt x="1633" y="0"/>
                  </a:moveTo>
                  <a:cubicBezTo>
                    <a:pt x="1316" y="0"/>
                    <a:pt x="1014" y="115"/>
                    <a:pt x="798" y="346"/>
                  </a:cubicBezTo>
                  <a:cubicBezTo>
                    <a:pt x="1" y="1143"/>
                    <a:pt x="658" y="2372"/>
                    <a:pt x="1615" y="2372"/>
                  </a:cubicBezTo>
                  <a:cubicBezTo>
                    <a:pt x="1764" y="2372"/>
                    <a:pt x="1920" y="2342"/>
                    <a:pt x="2080" y="2276"/>
                  </a:cubicBezTo>
                  <a:cubicBezTo>
                    <a:pt x="3275" y="1772"/>
                    <a:pt x="2929" y="0"/>
                    <a:pt x="1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124114" y="1133172"/>
              <a:ext cx="172617" cy="125022"/>
            </a:xfrm>
            <a:custGeom>
              <a:avLst/>
              <a:gdLst/>
              <a:ahLst/>
              <a:cxnLst/>
              <a:rect l="l" t="t" r="r" b="b"/>
              <a:pathLst>
                <a:path w="3275" h="2372" extrusionOk="0">
                  <a:moveTo>
                    <a:pt x="1633" y="0"/>
                  </a:moveTo>
                  <a:cubicBezTo>
                    <a:pt x="1316" y="0"/>
                    <a:pt x="1014" y="115"/>
                    <a:pt x="798" y="346"/>
                  </a:cubicBezTo>
                  <a:cubicBezTo>
                    <a:pt x="0" y="1143"/>
                    <a:pt x="647" y="2372"/>
                    <a:pt x="1610" y="2372"/>
                  </a:cubicBezTo>
                  <a:cubicBezTo>
                    <a:pt x="1760" y="2372"/>
                    <a:pt x="1918" y="2342"/>
                    <a:pt x="2079" y="2276"/>
                  </a:cubicBezTo>
                  <a:cubicBezTo>
                    <a:pt x="3275" y="1772"/>
                    <a:pt x="2915" y="0"/>
                    <a:pt x="1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343742" y="935839"/>
              <a:ext cx="138779" cy="125233"/>
            </a:xfrm>
            <a:custGeom>
              <a:avLst/>
              <a:gdLst/>
              <a:ahLst/>
              <a:cxnLst/>
              <a:rect l="l" t="t" r="r" b="b"/>
              <a:pathLst>
                <a:path w="2633" h="2376" extrusionOk="0">
                  <a:moveTo>
                    <a:pt x="1169" y="1"/>
                  </a:moveTo>
                  <a:cubicBezTo>
                    <a:pt x="885" y="1"/>
                    <a:pt x="593" y="109"/>
                    <a:pt x="346" y="360"/>
                  </a:cubicBezTo>
                  <a:cubicBezTo>
                    <a:pt x="130" y="576"/>
                    <a:pt x="1" y="878"/>
                    <a:pt x="1" y="1195"/>
                  </a:cubicBezTo>
                  <a:cubicBezTo>
                    <a:pt x="1" y="1944"/>
                    <a:pt x="597" y="2376"/>
                    <a:pt x="1195" y="2376"/>
                  </a:cubicBezTo>
                  <a:cubicBezTo>
                    <a:pt x="1632" y="2376"/>
                    <a:pt x="2069" y="2146"/>
                    <a:pt x="2276" y="1641"/>
                  </a:cubicBezTo>
                  <a:cubicBezTo>
                    <a:pt x="2632" y="771"/>
                    <a:pt x="1929" y="1"/>
                    <a:pt x="1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064713" y="2589080"/>
              <a:ext cx="388665" cy="290418"/>
            </a:xfrm>
            <a:custGeom>
              <a:avLst/>
              <a:gdLst/>
              <a:ahLst/>
              <a:cxnLst/>
              <a:rect l="l" t="t" r="r" b="b"/>
              <a:pathLst>
                <a:path w="7374" h="5510" extrusionOk="0">
                  <a:moveTo>
                    <a:pt x="3687" y="0"/>
                  </a:moveTo>
                  <a:cubicBezTo>
                    <a:pt x="1224" y="0"/>
                    <a:pt x="0" y="2967"/>
                    <a:pt x="1728" y="4710"/>
                  </a:cubicBezTo>
                  <a:cubicBezTo>
                    <a:pt x="2268" y="5243"/>
                    <a:pt x="2974" y="5509"/>
                    <a:pt x="3680" y="5509"/>
                  </a:cubicBezTo>
                  <a:cubicBezTo>
                    <a:pt x="4386" y="5509"/>
                    <a:pt x="5091" y="5243"/>
                    <a:pt x="5631" y="4710"/>
                  </a:cubicBezTo>
                  <a:cubicBezTo>
                    <a:pt x="7374" y="2967"/>
                    <a:pt x="6135" y="0"/>
                    <a:pt x="3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288136" y="2930670"/>
              <a:ext cx="167821" cy="167821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600" y="0"/>
                  </a:moveTo>
                  <a:cubicBezTo>
                    <a:pt x="721" y="0"/>
                    <a:pt x="1" y="720"/>
                    <a:pt x="1" y="1599"/>
                  </a:cubicBezTo>
                  <a:cubicBezTo>
                    <a:pt x="1" y="2477"/>
                    <a:pt x="721" y="3183"/>
                    <a:pt x="1600" y="3183"/>
                  </a:cubicBezTo>
                  <a:cubicBezTo>
                    <a:pt x="2478" y="3183"/>
                    <a:pt x="3184" y="2477"/>
                    <a:pt x="3184" y="1599"/>
                  </a:cubicBezTo>
                  <a:cubicBezTo>
                    <a:pt x="3184" y="720"/>
                    <a:pt x="2478" y="0"/>
                    <a:pt x="16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166700" y="3112085"/>
              <a:ext cx="123810" cy="92660"/>
            </a:xfrm>
            <a:custGeom>
              <a:avLst/>
              <a:gdLst/>
              <a:ahLst/>
              <a:cxnLst/>
              <a:rect l="l" t="t" r="r" b="b"/>
              <a:pathLst>
                <a:path w="2349" h="1758" extrusionOk="0">
                  <a:moveTo>
                    <a:pt x="1176" y="0"/>
                  </a:moveTo>
                  <a:cubicBezTo>
                    <a:pt x="951" y="0"/>
                    <a:pt x="728" y="87"/>
                    <a:pt x="562" y="260"/>
                  </a:cubicBezTo>
                  <a:cubicBezTo>
                    <a:pt x="1" y="807"/>
                    <a:pt x="404" y="1757"/>
                    <a:pt x="1182" y="1757"/>
                  </a:cubicBezTo>
                  <a:cubicBezTo>
                    <a:pt x="1959" y="1757"/>
                    <a:pt x="2348" y="807"/>
                    <a:pt x="1801" y="260"/>
                  </a:cubicBezTo>
                  <a:cubicBezTo>
                    <a:pt x="1628" y="87"/>
                    <a:pt x="1401" y="0"/>
                    <a:pt x="11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407358" y="539488"/>
              <a:ext cx="2371416" cy="2621566"/>
            </a:xfrm>
            <a:custGeom>
              <a:avLst/>
              <a:gdLst/>
              <a:ahLst/>
              <a:cxnLst/>
              <a:rect l="l" t="t" r="r" b="b"/>
              <a:pathLst>
                <a:path w="44992" h="49738" extrusionOk="0">
                  <a:moveTo>
                    <a:pt x="36920" y="1"/>
                  </a:moveTo>
                  <a:cubicBezTo>
                    <a:pt x="36688" y="1"/>
                    <a:pt x="36456" y="91"/>
                    <a:pt x="36279" y="275"/>
                  </a:cubicBezTo>
                  <a:lnTo>
                    <a:pt x="29726" y="6828"/>
                  </a:lnTo>
                  <a:cubicBezTo>
                    <a:pt x="29546" y="7005"/>
                    <a:pt x="29346" y="7079"/>
                    <a:pt x="29154" y="7079"/>
                  </a:cubicBezTo>
                  <a:cubicBezTo>
                    <a:pt x="28518" y="7079"/>
                    <a:pt x="27976" y="6263"/>
                    <a:pt x="28574" y="5676"/>
                  </a:cubicBezTo>
                  <a:lnTo>
                    <a:pt x="29582" y="4654"/>
                  </a:lnTo>
                  <a:cubicBezTo>
                    <a:pt x="30331" y="3919"/>
                    <a:pt x="30359" y="2724"/>
                    <a:pt x="29654" y="1960"/>
                  </a:cubicBezTo>
                  <a:cubicBezTo>
                    <a:pt x="29283" y="1568"/>
                    <a:pt x="28788" y="1373"/>
                    <a:pt x="28291" y="1373"/>
                  </a:cubicBezTo>
                  <a:cubicBezTo>
                    <a:pt x="27805" y="1373"/>
                    <a:pt x="27317" y="1561"/>
                    <a:pt x="26946" y="1932"/>
                  </a:cubicBezTo>
                  <a:lnTo>
                    <a:pt x="16447" y="12416"/>
                  </a:lnTo>
                  <a:cubicBezTo>
                    <a:pt x="15698" y="13165"/>
                    <a:pt x="15713" y="14389"/>
                    <a:pt x="16476" y="15138"/>
                  </a:cubicBezTo>
                  <a:cubicBezTo>
                    <a:pt x="16844" y="15479"/>
                    <a:pt x="17313" y="15648"/>
                    <a:pt x="17783" y="15648"/>
                  </a:cubicBezTo>
                  <a:cubicBezTo>
                    <a:pt x="18286" y="15648"/>
                    <a:pt x="18789" y="15454"/>
                    <a:pt x="19169" y="15066"/>
                  </a:cubicBezTo>
                  <a:lnTo>
                    <a:pt x="21013" y="13237"/>
                  </a:lnTo>
                  <a:cubicBezTo>
                    <a:pt x="21191" y="13055"/>
                    <a:pt x="21392" y="12979"/>
                    <a:pt x="21583" y="12979"/>
                  </a:cubicBezTo>
                  <a:cubicBezTo>
                    <a:pt x="22211" y="12979"/>
                    <a:pt x="22749" y="13794"/>
                    <a:pt x="22165" y="14389"/>
                  </a:cubicBezTo>
                  <a:lnTo>
                    <a:pt x="6481" y="30073"/>
                  </a:lnTo>
                  <a:cubicBezTo>
                    <a:pt x="6135" y="30404"/>
                    <a:pt x="6092" y="30937"/>
                    <a:pt x="6380" y="31312"/>
                  </a:cubicBezTo>
                  <a:cubicBezTo>
                    <a:pt x="6564" y="31534"/>
                    <a:pt x="6825" y="31646"/>
                    <a:pt x="7086" y="31646"/>
                  </a:cubicBezTo>
                  <a:cubicBezTo>
                    <a:pt x="7315" y="31646"/>
                    <a:pt x="7544" y="31559"/>
                    <a:pt x="7719" y="31384"/>
                  </a:cubicBezTo>
                  <a:lnTo>
                    <a:pt x="12717" y="26386"/>
                  </a:lnTo>
                  <a:cubicBezTo>
                    <a:pt x="12857" y="26238"/>
                    <a:pt x="13044" y="26162"/>
                    <a:pt x="13232" y="26162"/>
                  </a:cubicBezTo>
                  <a:cubicBezTo>
                    <a:pt x="13391" y="26162"/>
                    <a:pt x="13550" y="26216"/>
                    <a:pt x="13682" y="26329"/>
                  </a:cubicBezTo>
                  <a:cubicBezTo>
                    <a:pt x="14013" y="26588"/>
                    <a:pt x="14028" y="27063"/>
                    <a:pt x="13740" y="27366"/>
                  </a:cubicBezTo>
                  <a:lnTo>
                    <a:pt x="1469" y="39622"/>
                  </a:lnTo>
                  <a:cubicBezTo>
                    <a:pt x="101" y="41004"/>
                    <a:pt x="0" y="43251"/>
                    <a:pt x="1325" y="44677"/>
                  </a:cubicBezTo>
                  <a:cubicBezTo>
                    <a:pt x="2032" y="45435"/>
                    <a:pt x="2990" y="45817"/>
                    <a:pt x="3953" y="45817"/>
                  </a:cubicBezTo>
                  <a:cubicBezTo>
                    <a:pt x="4874" y="45817"/>
                    <a:pt x="5799" y="45467"/>
                    <a:pt x="6510" y="44763"/>
                  </a:cubicBezTo>
                  <a:lnTo>
                    <a:pt x="23979" y="27294"/>
                  </a:lnTo>
                  <a:cubicBezTo>
                    <a:pt x="24139" y="27126"/>
                    <a:pt x="24355" y="27043"/>
                    <a:pt x="24573" y="27043"/>
                  </a:cubicBezTo>
                  <a:cubicBezTo>
                    <a:pt x="24749" y="27043"/>
                    <a:pt x="24926" y="27098"/>
                    <a:pt x="25074" y="27207"/>
                  </a:cubicBezTo>
                  <a:cubicBezTo>
                    <a:pt x="25434" y="27510"/>
                    <a:pt x="25463" y="28057"/>
                    <a:pt x="25132" y="28388"/>
                  </a:cubicBezTo>
                  <a:lnTo>
                    <a:pt x="19126" y="34394"/>
                  </a:lnTo>
                  <a:cubicBezTo>
                    <a:pt x="17945" y="35546"/>
                    <a:pt x="17902" y="37418"/>
                    <a:pt x="18996" y="38642"/>
                  </a:cubicBezTo>
                  <a:cubicBezTo>
                    <a:pt x="19592" y="39282"/>
                    <a:pt x="20397" y="39602"/>
                    <a:pt x="21203" y="39602"/>
                  </a:cubicBezTo>
                  <a:cubicBezTo>
                    <a:pt x="21978" y="39602"/>
                    <a:pt x="22753" y="39307"/>
                    <a:pt x="23346" y="38714"/>
                  </a:cubicBezTo>
                  <a:lnTo>
                    <a:pt x="24224" y="37836"/>
                  </a:lnTo>
                  <a:cubicBezTo>
                    <a:pt x="24383" y="37677"/>
                    <a:pt x="24600" y="37592"/>
                    <a:pt x="24817" y="37592"/>
                  </a:cubicBezTo>
                  <a:cubicBezTo>
                    <a:pt x="24993" y="37592"/>
                    <a:pt x="25170" y="37648"/>
                    <a:pt x="25319" y="37764"/>
                  </a:cubicBezTo>
                  <a:cubicBezTo>
                    <a:pt x="25679" y="38066"/>
                    <a:pt x="25708" y="38614"/>
                    <a:pt x="25376" y="38945"/>
                  </a:cubicBezTo>
                  <a:lnTo>
                    <a:pt x="16706" y="47615"/>
                  </a:lnTo>
                  <a:cubicBezTo>
                    <a:pt x="16217" y="48090"/>
                    <a:pt x="16188" y="48853"/>
                    <a:pt x="16634" y="49358"/>
                  </a:cubicBezTo>
                  <a:cubicBezTo>
                    <a:pt x="16874" y="49611"/>
                    <a:pt x="17193" y="49737"/>
                    <a:pt x="17514" y="49737"/>
                  </a:cubicBezTo>
                  <a:cubicBezTo>
                    <a:pt x="17831" y="49737"/>
                    <a:pt x="18148" y="49615"/>
                    <a:pt x="18391" y="49372"/>
                  </a:cubicBezTo>
                  <a:lnTo>
                    <a:pt x="43120" y="24644"/>
                  </a:lnTo>
                  <a:cubicBezTo>
                    <a:pt x="43595" y="24168"/>
                    <a:pt x="43624" y="23419"/>
                    <a:pt x="43192" y="22915"/>
                  </a:cubicBezTo>
                  <a:cubicBezTo>
                    <a:pt x="42949" y="22658"/>
                    <a:pt x="42623" y="22528"/>
                    <a:pt x="42298" y="22528"/>
                  </a:cubicBezTo>
                  <a:cubicBezTo>
                    <a:pt x="41986" y="22528"/>
                    <a:pt x="41674" y="22647"/>
                    <a:pt x="41435" y="22887"/>
                  </a:cubicBezTo>
                  <a:lnTo>
                    <a:pt x="34248" y="30073"/>
                  </a:lnTo>
                  <a:cubicBezTo>
                    <a:pt x="34091" y="30238"/>
                    <a:pt x="33879" y="30322"/>
                    <a:pt x="33664" y="30322"/>
                  </a:cubicBezTo>
                  <a:cubicBezTo>
                    <a:pt x="33485" y="30322"/>
                    <a:pt x="33304" y="30263"/>
                    <a:pt x="33153" y="30145"/>
                  </a:cubicBezTo>
                  <a:cubicBezTo>
                    <a:pt x="32793" y="29857"/>
                    <a:pt x="32765" y="29310"/>
                    <a:pt x="33096" y="28964"/>
                  </a:cubicBezTo>
                  <a:lnTo>
                    <a:pt x="43768" y="18307"/>
                  </a:lnTo>
                  <a:cubicBezTo>
                    <a:pt x="44934" y="17155"/>
                    <a:pt x="44992" y="15282"/>
                    <a:pt x="43897" y="14058"/>
                  </a:cubicBezTo>
                  <a:cubicBezTo>
                    <a:pt x="43299" y="13415"/>
                    <a:pt x="42488" y="13091"/>
                    <a:pt x="41677" y="13091"/>
                  </a:cubicBezTo>
                  <a:cubicBezTo>
                    <a:pt x="40907" y="13091"/>
                    <a:pt x="40137" y="13383"/>
                    <a:pt x="39548" y="13972"/>
                  </a:cubicBezTo>
                  <a:lnTo>
                    <a:pt x="28847" y="24672"/>
                  </a:lnTo>
                  <a:cubicBezTo>
                    <a:pt x="28690" y="24837"/>
                    <a:pt x="28478" y="24921"/>
                    <a:pt x="28263" y="24921"/>
                  </a:cubicBezTo>
                  <a:cubicBezTo>
                    <a:pt x="28084" y="24921"/>
                    <a:pt x="27903" y="24862"/>
                    <a:pt x="27753" y="24744"/>
                  </a:cubicBezTo>
                  <a:cubicBezTo>
                    <a:pt x="27393" y="24456"/>
                    <a:pt x="27364" y="23909"/>
                    <a:pt x="27695" y="23578"/>
                  </a:cubicBezTo>
                  <a:lnTo>
                    <a:pt x="28502" y="22771"/>
                  </a:lnTo>
                  <a:cubicBezTo>
                    <a:pt x="29884" y="21389"/>
                    <a:pt x="29985" y="19142"/>
                    <a:pt x="28660" y="17716"/>
                  </a:cubicBezTo>
                  <a:cubicBezTo>
                    <a:pt x="27944" y="16949"/>
                    <a:pt x="26979" y="16563"/>
                    <a:pt x="26015" y="16563"/>
                  </a:cubicBezTo>
                  <a:cubicBezTo>
                    <a:pt x="25096" y="16563"/>
                    <a:pt x="24178" y="16913"/>
                    <a:pt x="23475" y="17615"/>
                  </a:cubicBezTo>
                  <a:lnTo>
                    <a:pt x="20552" y="20553"/>
                  </a:lnTo>
                  <a:cubicBezTo>
                    <a:pt x="20411" y="20694"/>
                    <a:pt x="20223" y="20767"/>
                    <a:pt x="20034" y="20767"/>
                  </a:cubicBezTo>
                  <a:cubicBezTo>
                    <a:pt x="19876" y="20767"/>
                    <a:pt x="19718" y="20716"/>
                    <a:pt x="19587" y="20611"/>
                  </a:cubicBezTo>
                  <a:cubicBezTo>
                    <a:pt x="19256" y="20337"/>
                    <a:pt x="19241" y="19862"/>
                    <a:pt x="19529" y="19574"/>
                  </a:cubicBezTo>
                  <a:lnTo>
                    <a:pt x="37532" y="1572"/>
                  </a:lnTo>
                  <a:cubicBezTo>
                    <a:pt x="37863" y="1240"/>
                    <a:pt x="37906" y="707"/>
                    <a:pt x="37618" y="333"/>
                  </a:cubicBezTo>
                  <a:cubicBezTo>
                    <a:pt x="37436" y="113"/>
                    <a:pt x="37178" y="1"/>
                    <a:pt x="36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767870" y="1386479"/>
              <a:ext cx="463141" cy="457238"/>
            </a:xfrm>
            <a:custGeom>
              <a:avLst/>
              <a:gdLst/>
              <a:ahLst/>
              <a:cxnLst/>
              <a:rect l="l" t="t" r="r" b="b"/>
              <a:pathLst>
                <a:path w="8787" h="8675" extrusionOk="0">
                  <a:moveTo>
                    <a:pt x="8491" y="1"/>
                  </a:moveTo>
                  <a:cubicBezTo>
                    <a:pt x="8423" y="1"/>
                    <a:pt x="8354" y="26"/>
                    <a:pt x="8297" y="76"/>
                  </a:cubicBezTo>
                  <a:lnTo>
                    <a:pt x="174" y="8214"/>
                  </a:lnTo>
                  <a:cubicBezTo>
                    <a:pt x="1" y="8386"/>
                    <a:pt x="116" y="8674"/>
                    <a:pt x="361" y="8674"/>
                  </a:cubicBezTo>
                  <a:cubicBezTo>
                    <a:pt x="433" y="8674"/>
                    <a:pt x="505" y="8646"/>
                    <a:pt x="548" y="8602"/>
                  </a:cubicBezTo>
                  <a:lnTo>
                    <a:pt x="8685" y="465"/>
                  </a:lnTo>
                  <a:cubicBezTo>
                    <a:pt x="8786" y="364"/>
                    <a:pt x="8786" y="192"/>
                    <a:pt x="8685" y="76"/>
                  </a:cubicBezTo>
                  <a:cubicBezTo>
                    <a:pt x="8628" y="26"/>
                    <a:pt x="8559" y="1"/>
                    <a:pt x="84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3369252" y="543915"/>
              <a:ext cx="72947" cy="72736"/>
            </a:xfrm>
            <a:custGeom>
              <a:avLst/>
              <a:gdLst/>
              <a:ahLst/>
              <a:cxnLst/>
              <a:rect l="l" t="t" r="r" b="b"/>
              <a:pathLst>
                <a:path w="1384" h="1380" extrusionOk="0">
                  <a:moveTo>
                    <a:pt x="692" y="0"/>
                  </a:moveTo>
                  <a:cubicBezTo>
                    <a:pt x="516" y="0"/>
                    <a:pt x="339" y="69"/>
                    <a:pt x="202" y="206"/>
                  </a:cubicBezTo>
                  <a:cubicBezTo>
                    <a:pt x="73" y="335"/>
                    <a:pt x="1" y="508"/>
                    <a:pt x="1" y="695"/>
                  </a:cubicBezTo>
                  <a:cubicBezTo>
                    <a:pt x="1" y="883"/>
                    <a:pt x="73" y="1055"/>
                    <a:pt x="217" y="1185"/>
                  </a:cubicBezTo>
                  <a:cubicBezTo>
                    <a:pt x="354" y="1315"/>
                    <a:pt x="526" y="1379"/>
                    <a:pt x="699" y="1379"/>
                  </a:cubicBezTo>
                  <a:cubicBezTo>
                    <a:pt x="872" y="1379"/>
                    <a:pt x="1045" y="1315"/>
                    <a:pt x="1182" y="1185"/>
                  </a:cubicBezTo>
                  <a:cubicBezTo>
                    <a:pt x="1311" y="1055"/>
                    <a:pt x="1383" y="883"/>
                    <a:pt x="1383" y="695"/>
                  </a:cubicBezTo>
                  <a:cubicBezTo>
                    <a:pt x="1383" y="508"/>
                    <a:pt x="1311" y="335"/>
                    <a:pt x="1182" y="206"/>
                  </a:cubicBezTo>
                  <a:cubicBezTo>
                    <a:pt x="1045" y="69"/>
                    <a:pt x="868" y="0"/>
                    <a:pt x="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2877395" y="1024597"/>
              <a:ext cx="97193" cy="72526"/>
            </a:xfrm>
            <a:custGeom>
              <a:avLst/>
              <a:gdLst/>
              <a:ahLst/>
              <a:cxnLst/>
              <a:rect l="l" t="t" r="r" b="b"/>
              <a:pathLst>
                <a:path w="1844" h="1376" extrusionOk="0">
                  <a:moveTo>
                    <a:pt x="922" y="1"/>
                  </a:moveTo>
                  <a:cubicBezTo>
                    <a:pt x="303" y="1"/>
                    <a:pt x="0" y="735"/>
                    <a:pt x="432" y="1182"/>
                  </a:cubicBezTo>
                  <a:cubicBezTo>
                    <a:pt x="569" y="1311"/>
                    <a:pt x="746" y="1376"/>
                    <a:pt x="922" y="1376"/>
                  </a:cubicBezTo>
                  <a:cubicBezTo>
                    <a:pt x="1098" y="1376"/>
                    <a:pt x="1275" y="1311"/>
                    <a:pt x="1412" y="1182"/>
                  </a:cubicBezTo>
                  <a:cubicBezTo>
                    <a:pt x="1844" y="735"/>
                    <a:pt x="1527" y="1"/>
                    <a:pt x="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2997302" y="904690"/>
              <a:ext cx="97245" cy="72315"/>
            </a:xfrm>
            <a:custGeom>
              <a:avLst/>
              <a:gdLst/>
              <a:ahLst/>
              <a:cxnLst/>
              <a:rect l="l" t="t" r="r" b="b"/>
              <a:pathLst>
                <a:path w="1845" h="1372" extrusionOk="0">
                  <a:moveTo>
                    <a:pt x="922" y="0"/>
                  </a:moveTo>
                  <a:cubicBezTo>
                    <a:pt x="303" y="0"/>
                    <a:pt x="1" y="735"/>
                    <a:pt x="433" y="1167"/>
                  </a:cubicBezTo>
                  <a:cubicBezTo>
                    <a:pt x="570" y="1303"/>
                    <a:pt x="746" y="1372"/>
                    <a:pt x="922" y="1372"/>
                  </a:cubicBezTo>
                  <a:cubicBezTo>
                    <a:pt x="1099" y="1372"/>
                    <a:pt x="1275" y="1303"/>
                    <a:pt x="1412" y="1167"/>
                  </a:cubicBezTo>
                  <a:cubicBezTo>
                    <a:pt x="1844" y="735"/>
                    <a:pt x="1527" y="0"/>
                    <a:pt x="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3112677" y="783781"/>
              <a:ext cx="92660" cy="74318"/>
            </a:xfrm>
            <a:custGeom>
              <a:avLst/>
              <a:gdLst/>
              <a:ahLst/>
              <a:cxnLst/>
              <a:rect l="l" t="t" r="r" b="b"/>
              <a:pathLst>
                <a:path w="1758" h="1410" extrusionOk="0">
                  <a:moveTo>
                    <a:pt x="1009" y="1"/>
                  </a:moveTo>
                  <a:cubicBezTo>
                    <a:pt x="833" y="1"/>
                    <a:pt x="656" y="69"/>
                    <a:pt x="519" y="206"/>
                  </a:cubicBezTo>
                  <a:cubicBezTo>
                    <a:pt x="1" y="702"/>
                    <a:pt x="471" y="1410"/>
                    <a:pt x="1011" y="1410"/>
                  </a:cubicBezTo>
                  <a:cubicBezTo>
                    <a:pt x="1175" y="1410"/>
                    <a:pt x="1347" y="1344"/>
                    <a:pt x="1499" y="1185"/>
                  </a:cubicBezTo>
                  <a:cubicBezTo>
                    <a:pt x="1758" y="911"/>
                    <a:pt x="1758" y="479"/>
                    <a:pt x="1499" y="206"/>
                  </a:cubicBezTo>
                  <a:cubicBezTo>
                    <a:pt x="1362" y="69"/>
                    <a:pt x="1185" y="1"/>
                    <a:pt x="10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3237169" y="664033"/>
              <a:ext cx="97245" cy="73105"/>
            </a:xfrm>
            <a:custGeom>
              <a:avLst/>
              <a:gdLst/>
              <a:ahLst/>
              <a:cxnLst/>
              <a:rect l="l" t="t" r="r" b="b"/>
              <a:pathLst>
                <a:path w="1845" h="1387" extrusionOk="0">
                  <a:moveTo>
                    <a:pt x="923" y="1"/>
                  </a:moveTo>
                  <a:cubicBezTo>
                    <a:pt x="303" y="1"/>
                    <a:pt x="1" y="750"/>
                    <a:pt x="433" y="1182"/>
                  </a:cubicBezTo>
                  <a:cubicBezTo>
                    <a:pt x="570" y="1318"/>
                    <a:pt x="746" y="1387"/>
                    <a:pt x="923" y="1387"/>
                  </a:cubicBezTo>
                  <a:cubicBezTo>
                    <a:pt x="1099" y="1387"/>
                    <a:pt x="1275" y="1318"/>
                    <a:pt x="1412" y="1182"/>
                  </a:cubicBezTo>
                  <a:cubicBezTo>
                    <a:pt x="1844" y="750"/>
                    <a:pt x="1542" y="1"/>
                    <a:pt x="9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2765815" y="1144556"/>
              <a:ext cx="88074" cy="72526"/>
            </a:xfrm>
            <a:custGeom>
              <a:avLst/>
              <a:gdLst/>
              <a:ahLst/>
              <a:cxnLst/>
              <a:rect l="l" t="t" r="r" b="b"/>
              <a:pathLst>
                <a:path w="1671" h="1376" extrusionOk="0">
                  <a:moveTo>
                    <a:pt x="763" y="0"/>
                  </a:moveTo>
                  <a:cubicBezTo>
                    <a:pt x="576" y="0"/>
                    <a:pt x="403" y="72"/>
                    <a:pt x="274" y="202"/>
                  </a:cubicBezTo>
                  <a:cubicBezTo>
                    <a:pt x="0" y="475"/>
                    <a:pt x="0" y="907"/>
                    <a:pt x="274" y="1181"/>
                  </a:cubicBezTo>
                  <a:cubicBezTo>
                    <a:pt x="411" y="1311"/>
                    <a:pt x="583" y="1376"/>
                    <a:pt x="758" y="1376"/>
                  </a:cubicBezTo>
                  <a:cubicBezTo>
                    <a:pt x="933" y="1376"/>
                    <a:pt x="1109" y="1311"/>
                    <a:pt x="1253" y="1181"/>
                  </a:cubicBezTo>
                  <a:cubicBezTo>
                    <a:pt x="1671" y="749"/>
                    <a:pt x="1368" y="0"/>
                    <a:pt x="7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2758963" y="943218"/>
              <a:ext cx="747867" cy="741067"/>
            </a:xfrm>
            <a:custGeom>
              <a:avLst/>
              <a:gdLst/>
              <a:ahLst/>
              <a:cxnLst/>
              <a:rect l="l" t="t" r="r" b="b"/>
              <a:pathLst>
                <a:path w="14189" h="14060" extrusionOk="0">
                  <a:moveTo>
                    <a:pt x="13792" y="1"/>
                  </a:moveTo>
                  <a:cubicBezTo>
                    <a:pt x="13725" y="1"/>
                    <a:pt x="13655" y="31"/>
                    <a:pt x="13596" y="104"/>
                  </a:cubicBezTo>
                  <a:lnTo>
                    <a:pt x="101" y="13599"/>
                  </a:lnTo>
                  <a:cubicBezTo>
                    <a:pt x="0" y="13700"/>
                    <a:pt x="0" y="13873"/>
                    <a:pt x="101" y="13974"/>
                  </a:cubicBezTo>
                  <a:cubicBezTo>
                    <a:pt x="145" y="14017"/>
                    <a:pt x="217" y="14046"/>
                    <a:pt x="289" y="14060"/>
                  </a:cubicBezTo>
                  <a:cubicBezTo>
                    <a:pt x="361" y="14060"/>
                    <a:pt x="433" y="14031"/>
                    <a:pt x="476" y="13974"/>
                  </a:cubicBezTo>
                  <a:lnTo>
                    <a:pt x="13970" y="479"/>
                  </a:lnTo>
                  <a:cubicBezTo>
                    <a:pt x="14189" y="293"/>
                    <a:pt x="14002" y="1"/>
                    <a:pt x="13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1485206" y="2390587"/>
              <a:ext cx="134457" cy="100619"/>
            </a:xfrm>
            <a:custGeom>
              <a:avLst/>
              <a:gdLst/>
              <a:ahLst/>
              <a:cxnLst/>
              <a:rect l="l" t="t" r="r" b="b"/>
              <a:pathLst>
                <a:path w="2551" h="1909" extrusionOk="0">
                  <a:moveTo>
                    <a:pt x="1270" y="0"/>
                  </a:moveTo>
                  <a:cubicBezTo>
                    <a:pt x="1027" y="0"/>
                    <a:pt x="786" y="94"/>
                    <a:pt x="606" y="281"/>
                  </a:cubicBezTo>
                  <a:cubicBezTo>
                    <a:pt x="1" y="871"/>
                    <a:pt x="419" y="1908"/>
                    <a:pt x="1268" y="1908"/>
                  </a:cubicBezTo>
                  <a:cubicBezTo>
                    <a:pt x="2118" y="1908"/>
                    <a:pt x="2550" y="871"/>
                    <a:pt x="1945" y="281"/>
                  </a:cubicBezTo>
                  <a:cubicBezTo>
                    <a:pt x="1758" y="94"/>
                    <a:pt x="1513" y="0"/>
                    <a:pt x="12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1602899" y="2193571"/>
              <a:ext cx="224745" cy="167821"/>
            </a:xfrm>
            <a:custGeom>
              <a:avLst/>
              <a:gdLst/>
              <a:ahLst/>
              <a:cxnLst/>
              <a:rect l="l" t="t" r="r" b="b"/>
              <a:pathLst>
                <a:path w="4264" h="3184" extrusionOk="0">
                  <a:moveTo>
                    <a:pt x="2132" y="1"/>
                  </a:moveTo>
                  <a:cubicBezTo>
                    <a:pt x="1725" y="1"/>
                    <a:pt x="1318" y="159"/>
                    <a:pt x="1008" y="476"/>
                  </a:cubicBezTo>
                  <a:cubicBezTo>
                    <a:pt x="0" y="1470"/>
                    <a:pt x="720" y="3184"/>
                    <a:pt x="2132" y="3184"/>
                  </a:cubicBezTo>
                  <a:cubicBezTo>
                    <a:pt x="3558" y="3184"/>
                    <a:pt x="4263" y="1470"/>
                    <a:pt x="3255" y="476"/>
                  </a:cubicBezTo>
                  <a:cubicBezTo>
                    <a:pt x="2945" y="159"/>
                    <a:pt x="2539" y="1"/>
                    <a:pt x="2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619870" y="2630032"/>
              <a:ext cx="158702" cy="124969"/>
            </a:xfrm>
            <a:custGeom>
              <a:avLst/>
              <a:gdLst/>
              <a:ahLst/>
              <a:cxnLst/>
              <a:rect l="l" t="t" r="r" b="b"/>
              <a:pathLst>
                <a:path w="3011" h="2371" extrusionOk="0">
                  <a:moveTo>
                    <a:pt x="1426" y="1"/>
                  </a:moveTo>
                  <a:cubicBezTo>
                    <a:pt x="577" y="1"/>
                    <a:pt x="1" y="865"/>
                    <a:pt x="332" y="1643"/>
                  </a:cubicBezTo>
                  <a:cubicBezTo>
                    <a:pt x="523" y="2111"/>
                    <a:pt x="970" y="2371"/>
                    <a:pt x="1424" y="2371"/>
                  </a:cubicBezTo>
                  <a:cubicBezTo>
                    <a:pt x="1724" y="2371"/>
                    <a:pt x="2027" y="2258"/>
                    <a:pt x="2262" y="2017"/>
                  </a:cubicBezTo>
                  <a:cubicBezTo>
                    <a:pt x="3011" y="1268"/>
                    <a:pt x="2478" y="1"/>
                    <a:pt x="1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750424" y="2499479"/>
              <a:ext cx="157964" cy="124969"/>
            </a:xfrm>
            <a:custGeom>
              <a:avLst/>
              <a:gdLst/>
              <a:ahLst/>
              <a:cxnLst/>
              <a:rect l="l" t="t" r="r" b="b"/>
              <a:pathLst>
                <a:path w="2997" h="2371" extrusionOk="0">
                  <a:moveTo>
                    <a:pt x="1412" y="1"/>
                  </a:moveTo>
                  <a:cubicBezTo>
                    <a:pt x="577" y="1"/>
                    <a:pt x="1" y="865"/>
                    <a:pt x="332" y="1643"/>
                  </a:cubicBezTo>
                  <a:cubicBezTo>
                    <a:pt x="523" y="2111"/>
                    <a:pt x="965" y="2371"/>
                    <a:pt x="1418" y="2371"/>
                  </a:cubicBezTo>
                  <a:cubicBezTo>
                    <a:pt x="1717" y="2371"/>
                    <a:pt x="2021" y="2258"/>
                    <a:pt x="2262" y="2017"/>
                  </a:cubicBezTo>
                  <a:cubicBezTo>
                    <a:pt x="2996" y="1268"/>
                    <a:pt x="2463" y="1"/>
                    <a:pt x="1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868118" y="2368925"/>
              <a:ext cx="173355" cy="125286"/>
            </a:xfrm>
            <a:custGeom>
              <a:avLst/>
              <a:gdLst/>
              <a:ahLst/>
              <a:cxnLst/>
              <a:rect l="l" t="t" r="r" b="b"/>
              <a:pathLst>
                <a:path w="3289" h="2377" extrusionOk="0">
                  <a:moveTo>
                    <a:pt x="1671" y="1"/>
                  </a:moveTo>
                  <a:cubicBezTo>
                    <a:pt x="360" y="1"/>
                    <a:pt x="0" y="1787"/>
                    <a:pt x="1210" y="2276"/>
                  </a:cubicBezTo>
                  <a:cubicBezTo>
                    <a:pt x="1374" y="2345"/>
                    <a:pt x="1534" y="2377"/>
                    <a:pt x="1687" y="2377"/>
                  </a:cubicBezTo>
                  <a:cubicBezTo>
                    <a:pt x="2646" y="2377"/>
                    <a:pt x="3289" y="1142"/>
                    <a:pt x="2506" y="346"/>
                  </a:cubicBezTo>
                  <a:cubicBezTo>
                    <a:pt x="2276" y="130"/>
                    <a:pt x="1973" y="1"/>
                    <a:pt x="1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4388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4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/>
          <p:nvPr/>
        </p:nvSpPr>
        <p:spPr>
          <a:xfrm>
            <a:off x="6677601" y="3212685"/>
            <a:ext cx="1492060" cy="1576076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3"/>
          <p:cNvSpPr/>
          <p:nvPr/>
        </p:nvSpPr>
        <p:spPr>
          <a:xfrm>
            <a:off x="9332895" y="3212685"/>
            <a:ext cx="1492060" cy="1576076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3"/>
          <p:cNvSpPr/>
          <p:nvPr/>
        </p:nvSpPr>
        <p:spPr>
          <a:xfrm>
            <a:off x="1367013" y="3212685"/>
            <a:ext cx="1492060" cy="1576076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3"/>
          <p:cNvSpPr/>
          <p:nvPr/>
        </p:nvSpPr>
        <p:spPr>
          <a:xfrm>
            <a:off x="4022307" y="3212685"/>
            <a:ext cx="1492060" cy="1576076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3"/>
          <p:cNvSpPr/>
          <p:nvPr/>
        </p:nvSpPr>
        <p:spPr>
          <a:xfrm>
            <a:off x="1196050" y="1788951"/>
            <a:ext cx="340364" cy="336573"/>
          </a:xfrm>
          <a:custGeom>
            <a:avLst/>
            <a:gdLst/>
            <a:ahLst/>
            <a:cxnLst/>
            <a:rect l="l" t="t" r="r" b="b"/>
            <a:pathLst>
              <a:path w="3152" h="3117" extrusionOk="0">
                <a:moveTo>
                  <a:pt x="1582" y="0"/>
                </a:moveTo>
                <a:cubicBezTo>
                  <a:pt x="706" y="0"/>
                  <a:pt x="1" y="706"/>
                  <a:pt x="1" y="1559"/>
                </a:cubicBezTo>
                <a:cubicBezTo>
                  <a:pt x="1" y="2423"/>
                  <a:pt x="706" y="3117"/>
                  <a:pt x="1582" y="3117"/>
                </a:cubicBezTo>
                <a:cubicBezTo>
                  <a:pt x="2446" y="3117"/>
                  <a:pt x="3151" y="2423"/>
                  <a:pt x="3151" y="1559"/>
                </a:cubicBezTo>
                <a:cubicBezTo>
                  <a:pt x="3151" y="706"/>
                  <a:pt x="2446" y="0"/>
                  <a:pt x="15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3" name="Google Shape;233;p13"/>
          <p:cNvGrpSpPr/>
          <p:nvPr/>
        </p:nvGrpSpPr>
        <p:grpSpPr>
          <a:xfrm rot="-265504">
            <a:off x="902691" y="1284847"/>
            <a:ext cx="2014752" cy="1746643"/>
            <a:chOff x="-10675" y="1099414"/>
            <a:chExt cx="1742694" cy="1476180"/>
          </a:xfrm>
        </p:grpSpPr>
        <p:sp>
          <p:nvSpPr>
            <p:cNvPr id="234" name="Google Shape;234;p13"/>
            <p:cNvSpPr/>
            <p:nvPr/>
          </p:nvSpPr>
          <p:spPr>
            <a:xfrm>
              <a:off x="-10675" y="1099414"/>
              <a:ext cx="1692536" cy="1476180"/>
            </a:xfrm>
            <a:custGeom>
              <a:avLst/>
              <a:gdLst/>
              <a:ahLst/>
              <a:cxnLst/>
              <a:rect l="l" t="t" r="r" b="b"/>
              <a:pathLst>
                <a:path w="32121" h="28015" extrusionOk="0">
                  <a:moveTo>
                    <a:pt x="28436" y="1"/>
                  </a:moveTo>
                  <a:cubicBezTo>
                    <a:pt x="27974" y="1"/>
                    <a:pt x="27537" y="170"/>
                    <a:pt x="27184" y="468"/>
                  </a:cubicBezTo>
                  <a:lnTo>
                    <a:pt x="683" y="22988"/>
                  </a:lnTo>
                  <a:cubicBezTo>
                    <a:pt x="251" y="23352"/>
                    <a:pt x="1" y="23898"/>
                    <a:pt x="1" y="24466"/>
                  </a:cubicBezTo>
                  <a:cubicBezTo>
                    <a:pt x="1" y="25633"/>
                    <a:pt x="970" y="26423"/>
                    <a:pt x="1992" y="26423"/>
                  </a:cubicBezTo>
                  <a:cubicBezTo>
                    <a:pt x="2435" y="26423"/>
                    <a:pt x="2888" y="26275"/>
                    <a:pt x="3276" y="25945"/>
                  </a:cubicBezTo>
                  <a:lnTo>
                    <a:pt x="6165" y="23500"/>
                  </a:lnTo>
                  <a:cubicBezTo>
                    <a:pt x="6332" y="23360"/>
                    <a:pt x="6534" y="23291"/>
                    <a:pt x="6734" y="23291"/>
                  </a:cubicBezTo>
                  <a:cubicBezTo>
                    <a:pt x="6958" y="23291"/>
                    <a:pt x="7180" y="23377"/>
                    <a:pt x="7348" y="23545"/>
                  </a:cubicBezTo>
                  <a:cubicBezTo>
                    <a:pt x="7701" y="23898"/>
                    <a:pt x="7689" y="24478"/>
                    <a:pt x="7303" y="24796"/>
                  </a:cubicBezTo>
                  <a:lnTo>
                    <a:pt x="6882" y="25160"/>
                  </a:lnTo>
                  <a:cubicBezTo>
                    <a:pt x="6518" y="25467"/>
                    <a:pt x="6313" y="25922"/>
                    <a:pt x="6313" y="26388"/>
                  </a:cubicBezTo>
                  <a:cubicBezTo>
                    <a:pt x="6313" y="27357"/>
                    <a:pt x="7116" y="28015"/>
                    <a:pt x="7961" y="28015"/>
                  </a:cubicBezTo>
                  <a:cubicBezTo>
                    <a:pt x="8327" y="28015"/>
                    <a:pt x="8701" y="27892"/>
                    <a:pt x="9020" y="27617"/>
                  </a:cubicBezTo>
                  <a:lnTo>
                    <a:pt x="30971" y="8998"/>
                  </a:lnTo>
                  <a:cubicBezTo>
                    <a:pt x="32120" y="8008"/>
                    <a:pt x="31426" y="6143"/>
                    <a:pt x="29902" y="6143"/>
                  </a:cubicBezTo>
                  <a:lnTo>
                    <a:pt x="29868" y="6143"/>
                  </a:lnTo>
                  <a:cubicBezTo>
                    <a:pt x="29482" y="6143"/>
                    <a:pt x="29095" y="6280"/>
                    <a:pt x="28799" y="6541"/>
                  </a:cubicBezTo>
                  <a:lnTo>
                    <a:pt x="27673" y="7497"/>
                  </a:lnTo>
                  <a:cubicBezTo>
                    <a:pt x="27512" y="7636"/>
                    <a:pt x="27313" y="7705"/>
                    <a:pt x="27114" y="7705"/>
                  </a:cubicBezTo>
                  <a:cubicBezTo>
                    <a:pt x="26892" y="7705"/>
                    <a:pt x="26670" y="7619"/>
                    <a:pt x="26502" y="7451"/>
                  </a:cubicBezTo>
                  <a:cubicBezTo>
                    <a:pt x="26138" y="7099"/>
                    <a:pt x="26160" y="6530"/>
                    <a:pt x="26547" y="6211"/>
                  </a:cubicBezTo>
                  <a:lnTo>
                    <a:pt x="29811" y="3436"/>
                  </a:lnTo>
                  <a:cubicBezTo>
                    <a:pt x="31199" y="2253"/>
                    <a:pt x="30357" y="1"/>
                    <a:pt x="28515" y="1"/>
                  </a:cubicBezTo>
                  <a:lnTo>
                    <a:pt x="28481" y="1"/>
                  </a:lnTo>
                  <a:cubicBezTo>
                    <a:pt x="28466" y="1"/>
                    <a:pt x="28451" y="1"/>
                    <a:pt x="28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569467" y="1572853"/>
              <a:ext cx="781641" cy="661818"/>
            </a:xfrm>
            <a:custGeom>
              <a:avLst/>
              <a:gdLst/>
              <a:ahLst/>
              <a:cxnLst/>
              <a:rect l="l" t="t" r="r" b="b"/>
              <a:pathLst>
                <a:path w="14834" h="12560" extrusionOk="0">
                  <a:moveTo>
                    <a:pt x="13486" y="1"/>
                  </a:moveTo>
                  <a:cubicBezTo>
                    <a:pt x="13272" y="1"/>
                    <a:pt x="13071" y="89"/>
                    <a:pt x="12910" y="218"/>
                  </a:cubicBezTo>
                  <a:lnTo>
                    <a:pt x="330" y="10909"/>
                  </a:lnTo>
                  <a:cubicBezTo>
                    <a:pt x="126" y="11091"/>
                    <a:pt x="1" y="11341"/>
                    <a:pt x="1" y="11626"/>
                  </a:cubicBezTo>
                  <a:cubicBezTo>
                    <a:pt x="9" y="12181"/>
                    <a:pt x="465" y="12560"/>
                    <a:pt x="949" y="12560"/>
                  </a:cubicBezTo>
                  <a:cubicBezTo>
                    <a:pt x="1159" y="12560"/>
                    <a:pt x="1373" y="12489"/>
                    <a:pt x="1559" y="12331"/>
                  </a:cubicBezTo>
                  <a:lnTo>
                    <a:pt x="14161" y="1639"/>
                  </a:lnTo>
                  <a:cubicBezTo>
                    <a:pt x="14833" y="1090"/>
                    <a:pt x="14446" y="1"/>
                    <a:pt x="13586" y="1"/>
                  </a:cubicBezTo>
                  <a:cubicBezTo>
                    <a:pt x="13573" y="1"/>
                    <a:pt x="13560" y="1"/>
                    <a:pt x="13547" y="2"/>
                  </a:cubicBezTo>
                  <a:lnTo>
                    <a:pt x="13524" y="2"/>
                  </a:lnTo>
                  <a:cubicBezTo>
                    <a:pt x="13511" y="1"/>
                    <a:pt x="13498" y="1"/>
                    <a:pt x="134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951222" y="1695784"/>
              <a:ext cx="780797" cy="661712"/>
            </a:xfrm>
            <a:custGeom>
              <a:avLst/>
              <a:gdLst/>
              <a:ahLst/>
              <a:cxnLst/>
              <a:rect l="l" t="t" r="r" b="b"/>
              <a:pathLst>
                <a:path w="14818" h="12558" extrusionOk="0">
                  <a:moveTo>
                    <a:pt x="13549" y="0"/>
                  </a:moveTo>
                  <a:cubicBezTo>
                    <a:pt x="13545" y="0"/>
                    <a:pt x="13540" y="0"/>
                    <a:pt x="13535" y="0"/>
                  </a:cubicBezTo>
                  <a:lnTo>
                    <a:pt x="13524" y="0"/>
                  </a:lnTo>
                  <a:cubicBezTo>
                    <a:pt x="13297" y="0"/>
                    <a:pt x="13080" y="80"/>
                    <a:pt x="12910" y="228"/>
                  </a:cubicBezTo>
                  <a:lnTo>
                    <a:pt x="330" y="10908"/>
                  </a:lnTo>
                  <a:cubicBezTo>
                    <a:pt x="126" y="11090"/>
                    <a:pt x="1" y="11340"/>
                    <a:pt x="1" y="11613"/>
                  </a:cubicBezTo>
                  <a:cubicBezTo>
                    <a:pt x="1" y="12177"/>
                    <a:pt x="461" y="12558"/>
                    <a:pt x="949" y="12558"/>
                  </a:cubicBezTo>
                  <a:cubicBezTo>
                    <a:pt x="1159" y="12558"/>
                    <a:pt x="1374" y="12487"/>
                    <a:pt x="1559" y="12329"/>
                  </a:cubicBezTo>
                  <a:lnTo>
                    <a:pt x="14150" y="1638"/>
                  </a:lnTo>
                  <a:cubicBezTo>
                    <a:pt x="14817" y="1072"/>
                    <a:pt x="14415" y="0"/>
                    <a:pt x="13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7" name="Google Shape;237;p13"/>
          <p:cNvSpPr/>
          <p:nvPr/>
        </p:nvSpPr>
        <p:spPr>
          <a:xfrm>
            <a:off x="11375265" y="1759163"/>
            <a:ext cx="340353" cy="340236"/>
          </a:xfrm>
          <a:custGeom>
            <a:avLst/>
            <a:gdLst/>
            <a:ahLst/>
            <a:cxnLst/>
            <a:rect l="l" t="t" r="r" b="b"/>
            <a:pathLst>
              <a:path w="2925" h="2924" extrusionOk="0">
                <a:moveTo>
                  <a:pt x="1457" y="0"/>
                </a:moveTo>
                <a:cubicBezTo>
                  <a:pt x="649" y="0"/>
                  <a:pt x="1" y="660"/>
                  <a:pt x="1" y="1467"/>
                </a:cubicBezTo>
                <a:cubicBezTo>
                  <a:pt x="1" y="2264"/>
                  <a:pt x="649" y="2923"/>
                  <a:pt x="1457" y="2923"/>
                </a:cubicBezTo>
                <a:cubicBezTo>
                  <a:pt x="2264" y="2923"/>
                  <a:pt x="2913" y="2275"/>
                  <a:pt x="2924" y="1467"/>
                </a:cubicBezTo>
                <a:cubicBezTo>
                  <a:pt x="2913" y="660"/>
                  <a:pt x="2264" y="0"/>
                  <a:pt x="14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13"/>
          <p:cNvSpPr/>
          <p:nvPr/>
        </p:nvSpPr>
        <p:spPr>
          <a:xfrm>
            <a:off x="11190021" y="2387743"/>
            <a:ext cx="195951" cy="195951"/>
          </a:xfrm>
          <a:custGeom>
            <a:avLst/>
            <a:gdLst/>
            <a:ahLst/>
            <a:cxnLst/>
            <a:rect l="l" t="t" r="r" b="b"/>
            <a:pathLst>
              <a:path w="1684" h="1684" extrusionOk="0">
                <a:moveTo>
                  <a:pt x="842" y="1"/>
                </a:moveTo>
                <a:cubicBezTo>
                  <a:pt x="376" y="1"/>
                  <a:pt x="1" y="376"/>
                  <a:pt x="1" y="842"/>
                </a:cubicBezTo>
                <a:cubicBezTo>
                  <a:pt x="1" y="1309"/>
                  <a:pt x="376" y="1684"/>
                  <a:pt x="842" y="1684"/>
                </a:cubicBezTo>
                <a:cubicBezTo>
                  <a:pt x="1297" y="1684"/>
                  <a:pt x="1673" y="1309"/>
                  <a:pt x="1684" y="842"/>
                </a:cubicBezTo>
                <a:cubicBezTo>
                  <a:pt x="1673" y="376"/>
                  <a:pt x="1297" y="1"/>
                  <a:pt x="8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" name="Google Shape;239;p13"/>
          <p:cNvSpPr/>
          <p:nvPr/>
        </p:nvSpPr>
        <p:spPr>
          <a:xfrm>
            <a:off x="11468003" y="1940453"/>
            <a:ext cx="723992" cy="892831"/>
          </a:xfrm>
          <a:custGeom>
            <a:avLst/>
            <a:gdLst/>
            <a:ahLst/>
            <a:cxnLst/>
            <a:rect l="l" t="t" r="r" b="b"/>
            <a:pathLst>
              <a:path w="6222" h="7673" extrusionOk="0">
                <a:moveTo>
                  <a:pt x="6222" y="0"/>
                </a:moveTo>
                <a:lnTo>
                  <a:pt x="671" y="5016"/>
                </a:lnTo>
                <a:cubicBezTo>
                  <a:pt x="46" y="5573"/>
                  <a:pt x="0" y="6540"/>
                  <a:pt x="557" y="7166"/>
                </a:cubicBezTo>
                <a:cubicBezTo>
                  <a:pt x="862" y="7501"/>
                  <a:pt x="1281" y="7673"/>
                  <a:pt x="1700" y="7673"/>
                </a:cubicBezTo>
                <a:cubicBezTo>
                  <a:pt x="2064" y="7673"/>
                  <a:pt x="2428" y="7544"/>
                  <a:pt x="2718" y="7280"/>
                </a:cubicBezTo>
                <a:lnTo>
                  <a:pt x="6222" y="4129"/>
                </a:lnTo>
                <a:lnTo>
                  <a:pt x="6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3"/>
          <p:cNvSpPr/>
          <p:nvPr/>
        </p:nvSpPr>
        <p:spPr>
          <a:xfrm>
            <a:off x="11659880" y="804888"/>
            <a:ext cx="530835" cy="764835"/>
          </a:xfrm>
          <a:custGeom>
            <a:avLst/>
            <a:gdLst/>
            <a:ahLst/>
            <a:cxnLst/>
            <a:rect l="l" t="t" r="r" b="b"/>
            <a:pathLst>
              <a:path w="4562" h="6573" extrusionOk="0">
                <a:moveTo>
                  <a:pt x="4561" y="1"/>
                </a:moveTo>
                <a:lnTo>
                  <a:pt x="546" y="4016"/>
                </a:lnTo>
                <a:cubicBezTo>
                  <a:pt x="0" y="4618"/>
                  <a:pt x="23" y="5551"/>
                  <a:pt x="603" y="6131"/>
                </a:cubicBezTo>
                <a:cubicBezTo>
                  <a:pt x="902" y="6424"/>
                  <a:pt x="1292" y="6572"/>
                  <a:pt x="1683" y="6572"/>
                </a:cubicBezTo>
                <a:cubicBezTo>
                  <a:pt x="2051" y="6572"/>
                  <a:pt x="2421" y="6441"/>
                  <a:pt x="2719" y="6177"/>
                </a:cubicBezTo>
                <a:lnTo>
                  <a:pt x="4561" y="4334"/>
                </a:lnTo>
                <a:lnTo>
                  <a:pt x="45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13"/>
          <p:cNvSpPr/>
          <p:nvPr/>
        </p:nvSpPr>
        <p:spPr>
          <a:xfrm>
            <a:off x="11018041" y="540167"/>
            <a:ext cx="1173956" cy="1192573"/>
          </a:xfrm>
          <a:custGeom>
            <a:avLst/>
            <a:gdLst/>
            <a:ahLst/>
            <a:cxnLst/>
            <a:rect l="l" t="t" r="r" b="b"/>
            <a:pathLst>
              <a:path w="10089" h="10249" extrusionOk="0">
                <a:moveTo>
                  <a:pt x="10089" y="1"/>
                </a:moveTo>
                <a:cubicBezTo>
                  <a:pt x="6847" y="3220"/>
                  <a:pt x="1399" y="8622"/>
                  <a:pt x="114" y="9794"/>
                </a:cubicBezTo>
                <a:cubicBezTo>
                  <a:pt x="11" y="9885"/>
                  <a:pt x="0" y="10055"/>
                  <a:pt x="102" y="10169"/>
                </a:cubicBezTo>
                <a:cubicBezTo>
                  <a:pt x="148" y="10215"/>
                  <a:pt x="228" y="10249"/>
                  <a:pt x="296" y="10249"/>
                </a:cubicBezTo>
                <a:cubicBezTo>
                  <a:pt x="364" y="10249"/>
                  <a:pt x="432" y="10226"/>
                  <a:pt x="478" y="10180"/>
                </a:cubicBezTo>
                <a:cubicBezTo>
                  <a:pt x="1706" y="9054"/>
                  <a:pt x="6790" y="4039"/>
                  <a:pt x="10089" y="752"/>
                </a:cubicBezTo>
                <a:lnTo>
                  <a:pt x="1008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13"/>
          <p:cNvSpPr/>
          <p:nvPr/>
        </p:nvSpPr>
        <p:spPr>
          <a:xfrm>
            <a:off x="11910169" y="1601610"/>
            <a:ext cx="281824" cy="290319"/>
          </a:xfrm>
          <a:custGeom>
            <a:avLst/>
            <a:gdLst/>
            <a:ahLst/>
            <a:cxnLst/>
            <a:rect l="l" t="t" r="r" b="b"/>
            <a:pathLst>
              <a:path w="2422" h="2495" extrusionOk="0">
                <a:moveTo>
                  <a:pt x="2422" y="1"/>
                </a:moveTo>
                <a:cubicBezTo>
                  <a:pt x="2399" y="12"/>
                  <a:pt x="2387" y="23"/>
                  <a:pt x="2376" y="35"/>
                </a:cubicBezTo>
                <a:cubicBezTo>
                  <a:pt x="2103" y="285"/>
                  <a:pt x="1807" y="547"/>
                  <a:pt x="1523" y="808"/>
                </a:cubicBezTo>
                <a:cubicBezTo>
                  <a:pt x="1068" y="1206"/>
                  <a:pt x="602" y="1627"/>
                  <a:pt x="192" y="2037"/>
                </a:cubicBezTo>
                <a:cubicBezTo>
                  <a:pt x="0" y="2229"/>
                  <a:pt x="177" y="2494"/>
                  <a:pt x="382" y="2494"/>
                </a:cubicBezTo>
                <a:cubicBezTo>
                  <a:pt x="445" y="2494"/>
                  <a:pt x="509" y="2470"/>
                  <a:pt x="568" y="2412"/>
                </a:cubicBezTo>
                <a:cubicBezTo>
                  <a:pt x="966" y="2002"/>
                  <a:pt x="1421" y="1593"/>
                  <a:pt x="1876" y="1195"/>
                </a:cubicBezTo>
                <a:cubicBezTo>
                  <a:pt x="2058" y="1036"/>
                  <a:pt x="2240" y="876"/>
                  <a:pt x="2422" y="717"/>
                </a:cubicBezTo>
                <a:lnTo>
                  <a:pt x="242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3"/>
          <p:cNvSpPr/>
          <p:nvPr/>
        </p:nvSpPr>
        <p:spPr>
          <a:xfrm>
            <a:off x="1" y="614294"/>
            <a:ext cx="1417505" cy="2144847"/>
          </a:xfrm>
          <a:custGeom>
            <a:avLst/>
            <a:gdLst/>
            <a:ahLst/>
            <a:cxnLst/>
            <a:rect l="l" t="t" r="r" b="b"/>
            <a:pathLst>
              <a:path w="16205" h="24520" extrusionOk="0">
                <a:moveTo>
                  <a:pt x="8729" y="0"/>
                </a:moveTo>
                <a:cubicBezTo>
                  <a:pt x="8109" y="0"/>
                  <a:pt x="7488" y="239"/>
                  <a:pt x="7019" y="714"/>
                </a:cubicBezTo>
                <a:lnTo>
                  <a:pt x="1" y="7743"/>
                </a:lnTo>
                <a:lnTo>
                  <a:pt x="1" y="24520"/>
                </a:lnTo>
                <a:cubicBezTo>
                  <a:pt x="956" y="23564"/>
                  <a:pt x="15071" y="9449"/>
                  <a:pt x="15071" y="9449"/>
                </a:cubicBezTo>
                <a:cubicBezTo>
                  <a:pt x="16204" y="8316"/>
                  <a:pt x="15053" y="6350"/>
                  <a:pt x="13621" y="6350"/>
                </a:cubicBezTo>
                <a:cubicBezTo>
                  <a:pt x="13415" y="6350"/>
                  <a:pt x="13202" y="6391"/>
                  <a:pt x="12990" y="6481"/>
                </a:cubicBezTo>
                <a:cubicBezTo>
                  <a:pt x="12831" y="6561"/>
                  <a:pt x="12671" y="6652"/>
                  <a:pt x="12535" y="6777"/>
                </a:cubicBezTo>
                <a:lnTo>
                  <a:pt x="12478" y="6834"/>
                </a:lnTo>
                <a:cubicBezTo>
                  <a:pt x="11830" y="7482"/>
                  <a:pt x="11181" y="8130"/>
                  <a:pt x="10533" y="8778"/>
                </a:cubicBezTo>
                <a:cubicBezTo>
                  <a:pt x="10010" y="9302"/>
                  <a:pt x="9475" y="10121"/>
                  <a:pt x="8645" y="10212"/>
                </a:cubicBezTo>
                <a:cubicBezTo>
                  <a:pt x="8586" y="10219"/>
                  <a:pt x="8527" y="10222"/>
                  <a:pt x="8469" y="10222"/>
                </a:cubicBezTo>
                <a:cubicBezTo>
                  <a:pt x="7151" y="10222"/>
                  <a:pt x="5996" y="8436"/>
                  <a:pt x="7041" y="7379"/>
                </a:cubicBezTo>
                <a:lnTo>
                  <a:pt x="10260" y="4172"/>
                </a:lnTo>
                <a:lnTo>
                  <a:pt x="10397" y="4024"/>
                </a:lnTo>
                <a:cubicBezTo>
                  <a:pt x="10453" y="3967"/>
                  <a:pt x="10499" y="3910"/>
                  <a:pt x="10544" y="3854"/>
                </a:cubicBezTo>
                <a:cubicBezTo>
                  <a:pt x="11341" y="2898"/>
                  <a:pt x="11250" y="1499"/>
                  <a:pt x="10351" y="635"/>
                </a:cubicBezTo>
                <a:cubicBezTo>
                  <a:pt x="9894" y="211"/>
                  <a:pt x="9312" y="0"/>
                  <a:pt x="87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13"/>
          <p:cNvSpPr/>
          <p:nvPr/>
        </p:nvSpPr>
        <p:spPr>
          <a:xfrm>
            <a:off x="1536385" y="343733"/>
            <a:ext cx="201756" cy="201756"/>
          </a:xfrm>
          <a:custGeom>
            <a:avLst/>
            <a:gdLst/>
            <a:ahLst/>
            <a:cxnLst/>
            <a:rect l="l" t="t" r="r" b="b"/>
            <a:pathLst>
              <a:path w="2128" h="2128" extrusionOk="0">
                <a:moveTo>
                  <a:pt x="1059" y="1"/>
                </a:moveTo>
                <a:cubicBezTo>
                  <a:pt x="479" y="1"/>
                  <a:pt x="1" y="467"/>
                  <a:pt x="1" y="1059"/>
                </a:cubicBezTo>
                <a:cubicBezTo>
                  <a:pt x="1" y="1650"/>
                  <a:pt x="479" y="2116"/>
                  <a:pt x="1059" y="2128"/>
                </a:cubicBezTo>
                <a:cubicBezTo>
                  <a:pt x="1650" y="2116"/>
                  <a:pt x="2116" y="1650"/>
                  <a:pt x="2128" y="1059"/>
                </a:cubicBezTo>
                <a:cubicBezTo>
                  <a:pt x="2116" y="467"/>
                  <a:pt x="1650" y="1"/>
                  <a:pt x="105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3"/>
          <p:cNvSpPr/>
          <p:nvPr/>
        </p:nvSpPr>
        <p:spPr>
          <a:xfrm>
            <a:off x="1050" y="1564619"/>
            <a:ext cx="569189" cy="702061"/>
          </a:xfrm>
          <a:custGeom>
            <a:avLst/>
            <a:gdLst/>
            <a:ahLst/>
            <a:cxnLst/>
            <a:rect l="l" t="t" r="r" b="b"/>
            <a:pathLst>
              <a:path w="6507" h="8026" extrusionOk="0">
                <a:moveTo>
                  <a:pt x="4797" y="1"/>
                </a:moveTo>
                <a:cubicBezTo>
                  <a:pt x="4415" y="1"/>
                  <a:pt x="4032" y="143"/>
                  <a:pt x="3731" y="428"/>
                </a:cubicBezTo>
                <a:lnTo>
                  <a:pt x="0" y="3863"/>
                </a:lnTo>
                <a:lnTo>
                  <a:pt x="0" y="8026"/>
                </a:lnTo>
                <a:lnTo>
                  <a:pt x="5812" y="2680"/>
                </a:lnTo>
                <a:cubicBezTo>
                  <a:pt x="6449" y="2111"/>
                  <a:pt x="6506" y="1122"/>
                  <a:pt x="5926" y="496"/>
                </a:cubicBezTo>
                <a:cubicBezTo>
                  <a:pt x="5619" y="166"/>
                  <a:pt x="5209" y="1"/>
                  <a:pt x="47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3"/>
          <p:cNvSpPr/>
          <p:nvPr/>
        </p:nvSpPr>
        <p:spPr>
          <a:xfrm>
            <a:off x="1050" y="286700"/>
            <a:ext cx="1051692" cy="1129368"/>
          </a:xfrm>
          <a:custGeom>
            <a:avLst/>
            <a:gdLst/>
            <a:ahLst/>
            <a:cxnLst/>
            <a:rect l="l" t="t" r="r" b="b"/>
            <a:pathLst>
              <a:path w="12023" h="12911" extrusionOk="0">
                <a:moveTo>
                  <a:pt x="10326" y="1"/>
                </a:moveTo>
                <a:cubicBezTo>
                  <a:pt x="9957" y="1"/>
                  <a:pt x="9586" y="132"/>
                  <a:pt x="9293" y="399"/>
                </a:cubicBezTo>
                <a:lnTo>
                  <a:pt x="0" y="8781"/>
                </a:lnTo>
                <a:lnTo>
                  <a:pt x="0" y="12910"/>
                </a:lnTo>
                <a:lnTo>
                  <a:pt x="11340" y="2674"/>
                </a:lnTo>
                <a:cubicBezTo>
                  <a:pt x="11977" y="2105"/>
                  <a:pt x="12022" y="1138"/>
                  <a:pt x="11454" y="501"/>
                </a:cubicBezTo>
                <a:cubicBezTo>
                  <a:pt x="11158" y="169"/>
                  <a:pt x="10743" y="1"/>
                  <a:pt x="1032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3"/>
          <p:cNvSpPr/>
          <p:nvPr/>
        </p:nvSpPr>
        <p:spPr>
          <a:xfrm>
            <a:off x="1138" y="1788983"/>
            <a:ext cx="730985" cy="738380"/>
          </a:xfrm>
          <a:custGeom>
            <a:avLst/>
            <a:gdLst/>
            <a:ahLst/>
            <a:cxnLst/>
            <a:rect l="l" t="t" r="r" b="b"/>
            <a:pathLst>
              <a:path w="7710" h="7788" extrusionOk="0">
                <a:moveTo>
                  <a:pt x="7373" y="1"/>
                </a:moveTo>
                <a:cubicBezTo>
                  <a:pt x="7303" y="1"/>
                  <a:pt x="7233" y="30"/>
                  <a:pt x="7177" y="99"/>
                </a:cubicBezTo>
                <a:cubicBezTo>
                  <a:pt x="6961" y="326"/>
                  <a:pt x="3344" y="3841"/>
                  <a:pt x="0" y="7048"/>
                </a:cubicBezTo>
                <a:lnTo>
                  <a:pt x="0" y="7787"/>
                </a:lnTo>
                <a:cubicBezTo>
                  <a:pt x="3549" y="4387"/>
                  <a:pt x="7564" y="485"/>
                  <a:pt x="7621" y="383"/>
                </a:cubicBezTo>
                <a:cubicBezTo>
                  <a:pt x="7710" y="180"/>
                  <a:pt x="7545" y="1"/>
                  <a:pt x="73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3"/>
          <p:cNvSpPr/>
          <p:nvPr/>
        </p:nvSpPr>
        <p:spPr>
          <a:xfrm>
            <a:off x="1138" y="286716"/>
            <a:ext cx="488556" cy="458121"/>
          </a:xfrm>
          <a:custGeom>
            <a:avLst/>
            <a:gdLst/>
            <a:ahLst/>
            <a:cxnLst/>
            <a:rect l="l" t="t" r="r" b="b"/>
            <a:pathLst>
              <a:path w="5153" h="4832" extrusionOk="0">
                <a:moveTo>
                  <a:pt x="4931" y="0"/>
                </a:moveTo>
                <a:cubicBezTo>
                  <a:pt x="4884" y="0"/>
                  <a:pt x="4837" y="18"/>
                  <a:pt x="4800" y="55"/>
                </a:cubicBezTo>
                <a:lnTo>
                  <a:pt x="0" y="4297"/>
                </a:lnTo>
                <a:lnTo>
                  <a:pt x="0" y="4832"/>
                </a:lnTo>
                <a:lnTo>
                  <a:pt x="5062" y="350"/>
                </a:lnTo>
                <a:cubicBezTo>
                  <a:pt x="5141" y="282"/>
                  <a:pt x="5153" y="157"/>
                  <a:pt x="5084" y="66"/>
                </a:cubicBezTo>
                <a:cubicBezTo>
                  <a:pt x="5042" y="23"/>
                  <a:pt x="4986" y="0"/>
                  <a:pt x="49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3"/>
          <p:cNvSpPr/>
          <p:nvPr/>
        </p:nvSpPr>
        <p:spPr>
          <a:xfrm>
            <a:off x="1138" y="2575214"/>
            <a:ext cx="616929" cy="760945"/>
          </a:xfrm>
          <a:custGeom>
            <a:avLst/>
            <a:gdLst/>
            <a:ahLst/>
            <a:cxnLst/>
            <a:rect l="l" t="t" r="r" b="b"/>
            <a:pathLst>
              <a:path w="6507" h="8026" extrusionOk="0">
                <a:moveTo>
                  <a:pt x="4797" y="1"/>
                </a:moveTo>
                <a:cubicBezTo>
                  <a:pt x="4415" y="1"/>
                  <a:pt x="4032" y="143"/>
                  <a:pt x="3731" y="428"/>
                </a:cubicBezTo>
                <a:lnTo>
                  <a:pt x="0" y="3863"/>
                </a:lnTo>
                <a:lnTo>
                  <a:pt x="0" y="8026"/>
                </a:lnTo>
                <a:lnTo>
                  <a:pt x="5812" y="2680"/>
                </a:lnTo>
                <a:cubicBezTo>
                  <a:pt x="6449" y="2111"/>
                  <a:pt x="6506" y="1122"/>
                  <a:pt x="5926" y="496"/>
                </a:cubicBezTo>
                <a:cubicBezTo>
                  <a:pt x="5619" y="166"/>
                  <a:pt x="5209" y="1"/>
                  <a:pt x="47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3"/>
          <p:cNvSpPr/>
          <p:nvPr/>
        </p:nvSpPr>
        <p:spPr>
          <a:xfrm rot="-259359">
            <a:off x="10257188" y="585757"/>
            <a:ext cx="1712349" cy="1451187"/>
          </a:xfrm>
          <a:custGeom>
            <a:avLst/>
            <a:gdLst/>
            <a:ahLst/>
            <a:cxnLst/>
            <a:rect l="l" t="t" r="r" b="b"/>
            <a:pathLst>
              <a:path w="14818" h="12558" extrusionOk="0">
                <a:moveTo>
                  <a:pt x="13549" y="0"/>
                </a:moveTo>
                <a:cubicBezTo>
                  <a:pt x="13545" y="0"/>
                  <a:pt x="13540" y="0"/>
                  <a:pt x="13535" y="0"/>
                </a:cubicBezTo>
                <a:lnTo>
                  <a:pt x="13524" y="0"/>
                </a:lnTo>
                <a:cubicBezTo>
                  <a:pt x="13297" y="0"/>
                  <a:pt x="13080" y="80"/>
                  <a:pt x="12910" y="228"/>
                </a:cubicBezTo>
                <a:lnTo>
                  <a:pt x="330" y="10908"/>
                </a:lnTo>
                <a:cubicBezTo>
                  <a:pt x="126" y="11090"/>
                  <a:pt x="1" y="11340"/>
                  <a:pt x="1" y="11613"/>
                </a:cubicBezTo>
                <a:cubicBezTo>
                  <a:pt x="1" y="12177"/>
                  <a:pt x="461" y="12558"/>
                  <a:pt x="949" y="12558"/>
                </a:cubicBezTo>
                <a:cubicBezTo>
                  <a:pt x="1159" y="12558"/>
                  <a:pt x="1374" y="12487"/>
                  <a:pt x="1559" y="12329"/>
                </a:cubicBezTo>
                <a:lnTo>
                  <a:pt x="14150" y="1638"/>
                </a:lnTo>
                <a:cubicBezTo>
                  <a:pt x="14817" y="1072"/>
                  <a:pt x="14415" y="0"/>
                  <a:pt x="13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2" hasCustomPrompt="1"/>
          </p:nvPr>
        </p:nvSpPr>
        <p:spPr>
          <a:xfrm>
            <a:off x="951241" y="4156367"/>
            <a:ext cx="23236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"/>
          </p:nvPr>
        </p:nvSpPr>
        <p:spPr>
          <a:xfrm>
            <a:off x="951241" y="529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3"/>
          </p:nvPr>
        </p:nvSpPr>
        <p:spPr>
          <a:xfrm>
            <a:off x="951241" y="4788767"/>
            <a:ext cx="23236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4" hasCustomPrompt="1"/>
          </p:nvPr>
        </p:nvSpPr>
        <p:spPr>
          <a:xfrm>
            <a:off x="3606536" y="4156367"/>
            <a:ext cx="23236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5"/>
          </p:nvPr>
        </p:nvSpPr>
        <p:spPr>
          <a:xfrm>
            <a:off x="3606536" y="529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6"/>
          </p:nvPr>
        </p:nvSpPr>
        <p:spPr>
          <a:xfrm>
            <a:off x="3606536" y="4788767"/>
            <a:ext cx="23236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7" hasCustomPrompt="1"/>
          </p:nvPr>
        </p:nvSpPr>
        <p:spPr>
          <a:xfrm>
            <a:off x="6261831" y="4156367"/>
            <a:ext cx="23236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8"/>
          </p:nvPr>
        </p:nvSpPr>
        <p:spPr>
          <a:xfrm>
            <a:off x="6261831" y="529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9"/>
          </p:nvPr>
        </p:nvSpPr>
        <p:spPr>
          <a:xfrm>
            <a:off x="6261831" y="4788767"/>
            <a:ext cx="23236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13" hasCustomPrompt="1"/>
          </p:nvPr>
        </p:nvSpPr>
        <p:spPr>
          <a:xfrm>
            <a:off x="8917125" y="4156367"/>
            <a:ext cx="23236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4"/>
          </p:nvPr>
        </p:nvSpPr>
        <p:spPr>
          <a:xfrm>
            <a:off x="8917125" y="5290767"/>
            <a:ext cx="2323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5"/>
          </p:nvPr>
        </p:nvSpPr>
        <p:spPr>
          <a:xfrm>
            <a:off x="8917125" y="4788767"/>
            <a:ext cx="23236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1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>
            <a:spLocks noGrp="1"/>
          </p:cNvSpPr>
          <p:nvPr>
            <p:ph type="title"/>
          </p:nvPr>
        </p:nvSpPr>
        <p:spPr>
          <a:xfrm flipH="1">
            <a:off x="6138467" y="4194767"/>
            <a:ext cx="5252000" cy="8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subTitle" idx="1"/>
          </p:nvPr>
        </p:nvSpPr>
        <p:spPr>
          <a:xfrm flipH="1">
            <a:off x="6138467" y="2122600"/>
            <a:ext cx="5252000" cy="2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4"/>
          <p:cNvSpPr/>
          <p:nvPr/>
        </p:nvSpPr>
        <p:spPr>
          <a:xfrm>
            <a:off x="3859967" y="719328"/>
            <a:ext cx="1914852" cy="1690552"/>
          </a:xfrm>
          <a:custGeom>
            <a:avLst/>
            <a:gdLst/>
            <a:ahLst/>
            <a:cxnLst/>
            <a:rect l="l" t="t" r="r" b="b"/>
            <a:pathLst>
              <a:path w="14527" h="12826" extrusionOk="0">
                <a:moveTo>
                  <a:pt x="10806" y="0"/>
                </a:moveTo>
                <a:cubicBezTo>
                  <a:pt x="10023" y="0"/>
                  <a:pt x="9232" y="291"/>
                  <a:pt x="8609" y="910"/>
                </a:cubicBezTo>
                <a:cubicBezTo>
                  <a:pt x="7983" y="1536"/>
                  <a:pt x="7653" y="2400"/>
                  <a:pt x="7699" y="3287"/>
                </a:cubicBezTo>
                <a:cubicBezTo>
                  <a:pt x="7699" y="3401"/>
                  <a:pt x="7721" y="3526"/>
                  <a:pt x="7733" y="3640"/>
                </a:cubicBezTo>
                <a:cubicBezTo>
                  <a:pt x="7744" y="3674"/>
                  <a:pt x="7756" y="3719"/>
                  <a:pt x="7756" y="3753"/>
                </a:cubicBezTo>
                <a:cubicBezTo>
                  <a:pt x="8006" y="5300"/>
                  <a:pt x="6798" y="6664"/>
                  <a:pt x="5295" y="6664"/>
                </a:cubicBezTo>
                <a:cubicBezTo>
                  <a:pt x="5162" y="6664"/>
                  <a:pt x="5026" y="6653"/>
                  <a:pt x="4889" y="6631"/>
                </a:cubicBezTo>
                <a:lnTo>
                  <a:pt x="4753" y="6608"/>
                </a:lnTo>
                <a:cubicBezTo>
                  <a:pt x="4639" y="6585"/>
                  <a:pt x="4525" y="6574"/>
                  <a:pt x="4412" y="6574"/>
                </a:cubicBezTo>
                <a:cubicBezTo>
                  <a:pt x="4349" y="6571"/>
                  <a:pt x="4287" y="6569"/>
                  <a:pt x="4225" y="6569"/>
                </a:cubicBezTo>
                <a:cubicBezTo>
                  <a:pt x="1403" y="6569"/>
                  <a:pt x="0" y="10085"/>
                  <a:pt x="2148" y="12022"/>
                </a:cubicBezTo>
                <a:cubicBezTo>
                  <a:pt x="2732" y="12551"/>
                  <a:pt x="3481" y="12825"/>
                  <a:pt x="4237" y="12825"/>
                </a:cubicBezTo>
                <a:cubicBezTo>
                  <a:pt x="4748" y="12825"/>
                  <a:pt x="5263" y="12700"/>
                  <a:pt x="5731" y="12443"/>
                </a:cubicBezTo>
                <a:cubicBezTo>
                  <a:pt x="6891" y="11817"/>
                  <a:pt x="7540" y="10509"/>
                  <a:pt x="7335" y="9201"/>
                </a:cubicBezTo>
                <a:cubicBezTo>
                  <a:pt x="7323" y="9145"/>
                  <a:pt x="7312" y="9099"/>
                  <a:pt x="7301" y="9042"/>
                </a:cubicBezTo>
                <a:cubicBezTo>
                  <a:pt x="7070" y="7493"/>
                  <a:pt x="8275" y="6156"/>
                  <a:pt x="9780" y="6156"/>
                </a:cubicBezTo>
                <a:cubicBezTo>
                  <a:pt x="9911" y="6156"/>
                  <a:pt x="10044" y="6166"/>
                  <a:pt x="10178" y="6187"/>
                </a:cubicBezTo>
                <a:cubicBezTo>
                  <a:pt x="10224" y="6187"/>
                  <a:pt x="10269" y="6199"/>
                  <a:pt x="10315" y="6210"/>
                </a:cubicBezTo>
                <a:cubicBezTo>
                  <a:pt x="10428" y="6233"/>
                  <a:pt x="10542" y="6244"/>
                  <a:pt x="10656" y="6256"/>
                </a:cubicBezTo>
                <a:cubicBezTo>
                  <a:pt x="10711" y="6258"/>
                  <a:pt x="10766" y="6260"/>
                  <a:pt x="10820" y="6260"/>
                </a:cubicBezTo>
                <a:cubicBezTo>
                  <a:pt x="12997" y="6260"/>
                  <a:pt x="14526" y="4066"/>
                  <a:pt x="13738" y="2013"/>
                </a:cubicBezTo>
                <a:cubicBezTo>
                  <a:pt x="13245" y="720"/>
                  <a:pt x="12037" y="0"/>
                  <a:pt x="108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4"/>
          <p:cNvSpPr/>
          <p:nvPr/>
        </p:nvSpPr>
        <p:spPr>
          <a:xfrm>
            <a:off x="2083029" y="3686101"/>
            <a:ext cx="2472432" cy="2899599"/>
          </a:xfrm>
          <a:custGeom>
            <a:avLst/>
            <a:gdLst/>
            <a:ahLst/>
            <a:cxnLst/>
            <a:rect l="l" t="t" r="r" b="b"/>
            <a:pathLst>
              <a:path w="24159" h="28333" extrusionOk="0">
                <a:moveTo>
                  <a:pt x="22111" y="0"/>
                </a:moveTo>
                <a:cubicBezTo>
                  <a:pt x="21634" y="0"/>
                  <a:pt x="21156" y="182"/>
                  <a:pt x="20792" y="546"/>
                </a:cubicBezTo>
                <a:lnTo>
                  <a:pt x="18517" y="2821"/>
                </a:lnTo>
                <a:cubicBezTo>
                  <a:pt x="19063" y="1456"/>
                  <a:pt x="17961" y="260"/>
                  <a:pt x="16768" y="260"/>
                </a:cubicBezTo>
                <a:cubicBezTo>
                  <a:pt x="16320" y="260"/>
                  <a:pt x="15860" y="428"/>
                  <a:pt x="15469" y="819"/>
                </a:cubicBezTo>
                <a:lnTo>
                  <a:pt x="729" y="15571"/>
                </a:lnTo>
                <a:cubicBezTo>
                  <a:pt x="1" y="16299"/>
                  <a:pt x="1" y="17470"/>
                  <a:pt x="729" y="18198"/>
                </a:cubicBezTo>
                <a:cubicBezTo>
                  <a:pt x="1094" y="18558"/>
                  <a:pt x="1571" y="18740"/>
                  <a:pt x="2048" y="18740"/>
                </a:cubicBezTo>
                <a:cubicBezTo>
                  <a:pt x="2521" y="18740"/>
                  <a:pt x="2993" y="18561"/>
                  <a:pt x="3356" y="18198"/>
                </a:cubicBezTo>
                <a:lnTo>
                  <a:pt x="4641" y="16924"/>
                </a:lnTo>
                <a:cubicBezTo>
                  <a:pt x="4880" y="16829"/>
                  <a:pt x="5117" y="16785"/>
                  <a:pt x="5344" y="16785"/>
                </a:cubicBezTo>
                <a:cubicBezTo>
                  <a:pt x="6716" y="16785"/>
                  <a:pt x="7740" y="18369"/>
                  <a:pt x="6882" y="19677"/>
                </a:cubicBezTo>
                <a:lnTo>
                  <a:pt x="1343" y="25227"/>
                </a:lnTo>
                <a:cubicBezTo>
                  <a:pt x="683" y="25955"/>
                  <a:pt x="706" y="27092"/>
                  <a:pt x="1411" y="27786"/>
                </a:cubicBezTo>
                <a:cubicBezTo>
                  <a:pt x="1775" y="28150"/>
                  <a:pt x="2253" y="28332"/>
                  <a:pt x="2730" y="28332"/>
                </a:cubicBezTo>
                <a:cubicBezTo>
                  <a:pt x="3208" y="28332"/>
                  <a:pt x="3686" y="28150"/>
                  <a:pt x="4050" y="27786"/>
                </a:cubicBezTo>
                <a:lnTo>
                  <a:pt x="19279" y="12557"/>
                </a:lnTo>
                <a:cubicBezTo>
                  <a:pt x="19905" y="11863"/>
                  <a:pt x="19916" y="10805"/>
                  <a:pt x="19313" y="10100"/>
                </a:cubicBezTo>
                <a:cubicBezTo>
                  <a:pt x="18944" y="9669"/>
                  <a:pt x="18419" y="9444"/>
                  <a:pt x="17888" y="9444"/>
                </a:cubicBezTo>
                <a:cubicBezTo>
                  <a:pt x="17536" y="9444"/>
                  <a:pt x="17181" y="9543"/>
                  <a:pt x="16868" y="9747"/>
                </a:cubicBezTo>
                <a:lnTo>
                  <a:pt x="23431" y="3196"/>
                </a:lnTo>
                <a:cubicBezTo>
                  <a:pt x="24159" y="2468"/>
                  <a:pt x="24159" y="1274"/>
                  <a:pt x="23431" y="546"/>
                </a:cubicBezTo>
                <a:cubicBezTo>
                  <a:pt x="23067" y="182"/>
                  <a:pt x="22589" y="0"/>
                  <a:pt x="221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4"/>
          <p:cNvSpPr/>
          <p:nvPr/>
        </p:nvSpPr>
        <p:spPr>
          <a:xfrm>
            <a:off x="275132" y="3526132"/>
            <a:ext cx="1428827" cy="1261480"/>
          </a:xfrm>
          <a:custGeom>
            <a:avLst/>
            <a:gdLst/>
            <a:ahLst/>
            <a:cxnLst/>
            <a:rect l="l" t="t" r="r" b="b"/>
            <a:pathLst>
              <a:path w="14527" h="12826" extrusionOk="0">
                <a:moveTo>
                  <a:pt x="10806" y="0"/>
                </a:moveTo>
                <a:cubicBezTo>
                  <a:pt x="10023" y="0"/>
                  <a:pt x="9232" y="291"/>
                  <a:pt x="8609" y="910"/>
                </a:cubicBezTo>
                <a:cubicBezTo>
                  <a:pt x="7983" y="1536"/>
                  <a:pt x="7653" y="2400"/>
                  <a:pt x="7699" y="3287"/>
                </a:cubicBezTo>
                <a:cubicBezTo>
                  <a:pt x="7699" y="3401"/>
                  <a:pt x="7721" y="3526"/>
                  <a:pt x="7733" y="3640"/>
                </a:cubicBezTo>
                <a:cubicBezTo>
                  <a:pt x="7744" y="3674"/>
                  <a:pt x="7756" y="3719"/>
                  <a:pt x="7756" y="3753"/>
                </a:cubicBezTo>
                <a:cubicBezTo>
                  <a:pt x="8006" y="5300"/>
                  <a:pt x="6798" y="6664"/>
                  <a:pt x="5295" y="6664"/>
                </a:cubicBezTo>
                <a:cubicBezTo>
                  <a:pt x="5162" y="6664"/>
                  <a:pt x="5026" y="6653"/>
                  <a:pt x="4889" y="6631"/>
                </a:cubicBezTo>
                <a:lnTo>
                  <a:pt x="4753" y="6608"/>
                </a:lnTo>
                <a:cubicBezTo>
                  <a:pt x="4639" y="6585"/>
                  <a:pt x="4525" y="6574"/>
                  <a:pt x="4412" y="6574"/>
                </a:cubicBezTo>
                <a:cubicBezTo>
                  <a:pt x="4349" y="6571"/>
                  <a:pt x="4287" y="6569"/>
                  <a:pt x="4225" y="6569"/>
                </a:cubicBezTo>
                <a:cubicBezTo>
                  <a:pt x="1403" y="6569"/>
                  <a:pt x="0" y="10085"/>
                  <a:pt x="2148" y="12022"/>
                </a:cubicBezTo>
                <a:cubicBezTo>
                  <a:pt x="2732" y="12551"/>
                  <a:pt x="3481" y="12825"/>
                  <a:pt x="4237" y="12825"/>
                </a:cubicBezTo>
                <a:cubicBezTo>
                  <a:pt x="4748" y="12825"/>
                  <a:pt x="5263" y="12700"/>
                  <a:pt x="5731" y="12443"/>
                </a:cubicBezTo>
                <a:cubicBezTo>
                  <a:pt x="6891" y="11817"/>
                  <a:pt x="7540" y="10509"/>
                  <a:pt x="7335" y="9201"/>
                </a:cubicBezTo>
                <a:cubicBezTo>
                  <a:pt x="7323" y="9145"/>
                  <a:pt x="7312" y="9099"/>
                  <a:pt x="7301" y="9042"/>
                </a:cubicBezTo>
                <a:cubicBezTo>
                  <a:pt x="7070" y="7493"/>
                  <a:pt x="8275" y="6156"/>
                  <a:pt x="9780" y="6156"/>
                </a:cubicBezTo>
                <a:cubicBezTo>
                  <a:pt x="9911" y="6156"/>
                  <a:pt x="10044" y="6166"/>
                  <a:pt x="10178" y="6187"/>
                </a:cubicBezTo>
                <a:cubicBezTo>
                  <a:pt x="10224" y="6187"/>
                  <a:pt x="10269" y="6199"/>
                  <a:pt x="10315" y="6210"/>
                </a:cubicBezTo>
                <a:cubicBezTo>
                  <a:pt x="10428" y="6233"/>
                  <a:pt x="10542" y="6244"/>
                  <a:pt x="10656" y="6256"/>
                </a:cubicBezTo>
                <a:cubicBezTo>
                  <a:pt x="10711" y="6258"/>
                  <a:pt x="10766" y="6260"/>
                  <a:pt x="10820" y="6260"/>
                </a:cubicBezTo>
                <a:cubicBezTo>
                  <a:pt x="12997" y="6260"/>
                  <a:pt x="14526" y="4066"/>
                  <a:pt x="13738" y="2013"/>
                </a:cubicBezTo>
                <a:cubicBezTo>
                  <a:pt x="13245" y="720"/>
                  <a:pt x="12037" y="0"/>
                  <a:pt x="108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4"/>
          <p:cNvSpPr/>
          <p:nvPr/>
        </p:nvSpPr>
        <p:spPr>
          <a:xfrm>
            <a:off x="2608768" y="5971477"/>
            <a:ext cx="404961" cy="346560"/>
          </a:xfrm>
          <a:custGeom>
            <a:avLst/>
            <a:gdLst/>
            <a:ahLst/>
            <a:cxnLst/>
            <a:rect l="l" t="t" r="r" b="b"/>
            <a:pathLst>
              <a:path w="5672" h="4854" extrusionOk="0">
                <a:moveTo>
                  <a:pt x="3253" y="1"/>
                </a:moveTo>
                <a:cubicBezTo>
                  <a:pt x="1081" y="1"/>
                  <a:pt x="0" y="2605"/>
                  <a:pt x="1524" y="4141"/>
                </a:cubicBezTo>
                <a:cubicBezTo>
                  <a:pt x="2020" y="4633"/>
                  <a:pt x="2629" y="4854"/>
                  <a:pt x="3226" y="4854"/>
                </a:cubicBezTo>
                <a:cubicBezTo>
                  <a:pt x="4476" y="4854"/>
                  <a:pt x="5672" y="3886"/>
                  <a:pt x="5664" y="2423"/>
                </a:cubicBezTo>
                <a:cubicBezTo>
                  <a:pt x="5664" y="1081"/>
                  <a:pt x="4584" y="1"/>
                  <a:pt x="32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4"/>
          <p:cNvSpPr/>
          <p:nvPr/>
        </p:nvSpPr>
        <p:spPr>
          <a:xfrm>
            <a:off x="1770735" y="227201"/>
            <a:ext cx="2666268" cy="3126372"/>
          </a:xfrm>
          <a:custGeom>
            <a:avLst/>
            <a:gdLst/>
            <a:ahLst/>
            <a:cxnLst/>
            <a:rect l="l" t="t" r="r" b="b"/>
            <a:pathLst>
              <a:path w="24159" h="28328" extrusionOk="0">
                <a:moveTo>
                  <a:pt x="21439" y="1"/>
                </a:moveTo>
                <a:cubicBezTo>
                  <a:pt x="20958" y="1"/>
                  <a:pt x="20480" y="186"/>
                  <a:pt x="20121" y="551"/>
                </a:cubicBezTo>
                <a:lnTo>
                  <a:pt x="4880" y="15792"/>
                </a:lnTo>
                <a:cubicBezTo>
                  <a:pt x="4243" y="16486"/>
                  <a:pt x="4220" y="17544"/>
                  <a:pt x="4835" y="18260"/>
                </a:cubicBezTo>
                <a:cubicBezTo>
                  <a:pt x="5203" y="18683"/>
                  <a:pt x="5727" y="18906"/>
                  <a:pt x="6256" y="18906"/>
                </a:cubicBezTo>
                <a:cubicBezTo>
                  <a:pt x="6610" y="18906"/>
                  <a:pt x="6966" y="18806"/>
                  <a:pt x="7280" y="18601"/>
                </a:cubicBezTo>
                <a:lnTo>
                  <a:pt x="7280" y="18601"/>
                </a:lnTo>
                <a:lnTo>
                  <a:pt x="729" y="25153"/>
                </a:lnTo>
                <a:cubicBezTo>
                  <a:pt x="1" y="25881"/>
                  <a:pt x="1" y="27052"/>
                  <a:pt x="729" y="27780"/>
                </a:cubicBezTo>
                <a:cubicBezTo>
                  <a:pt x="1094" y="28145"/>
                  <a:pt x="1571" y="28327"/>
                  <a:pt x="2048" y="28327"/>
                </a:cubicBezTo>
                <a:cubicBezTo>
                  <a:pt x="2521" y="28327"/>
                  <a:pt x="2993" y="28148"/>
                  <a:pt x="3356" y="27791"/>
                </a:cubicBezTo>
                <a:lnTo>
                  <a:pt x="5631" y="25517"/>
                </a:lnTo>
                <a:lnTo>
                  <a:pt x="5631" y="25517"/>
                </a:lnTo>
                <a:cubicBezTo>
                  <a:pt x="5312" y="26336"/>
                  <a:pt x="5608" y="27280"/>
                  <a:pt x="6347" y="27757"/>
                </a:cubicBezTo>
                <a:cubicBezTo>
                  <a:pt x="6656" y="27965"/>
                  <a:pt x="7009" y="28066"/>
                  <a:pt x="7362" y="28066"/>
                </a:cubicBezTo>
                <a:cubicBezTo>
                  <a:pt x="7841" y="28066"/>
                  <a:pt x="8318" y="27879"/>
                  <a:pt x="8679" y="27518"/>
                </a:cubicBezTo>
                <a:lnTo>
                  <a:pt x="23431" y="12767"/>
                </a:lnTo>
                <a:cubicBezTo>
                  <a:pt x="24159" y="12039"/>
                  <a:pt x="24159" y="10867"/>
                  <a:pt x="23431" y="10139"/>
                </a:cubicBezTo>
                <a:cubicBezTo>
                  <a:pt x="23067" y="9775"/>
                  <a:pt x="22589" y="9593"/>
                  <a:pt x="22111" y="9593"/>
                </a:cubicBezTo>
                <a:cubicBezTo>
                  <a:pt x="21634" y="9593"/>
                  <a:pt x="21156" y="9775"/>
                  <a:pt x="20792" y="10139"/>
                </a:cubicBezTo>
                <a:lnTo>
                  <a:pt x="19518" y="11413"/>
                </a:lnTo>
                <a:cubicBezTo>
                  <a:pt x="19277" y="11509"/>
                  <a:pt x="19039" y="11552"/>
                  <a:pt x="18811" y="11552"/>
                </a:cubicBezTo>
                <a:cubicBezTo>
                  <a:pt x="17435" y="11552"/>
                  <a:pt x="16419" y="9968"/>
                  <a:pt x="17277" y="8661"/>
                </a:cubicBezTo>
                <a:lnTo>
                  <a:pt x="22816" y="3122"/>
                </a:lnTo>
                <a:cubicBezTo>
                  <a:pt x="23499" y="2371"/>
                  <a:pt x="23453" y="1211"/>
                  <a:pt x="22725" y="517"/>
                </a:cubicBezTo>
                <a:cubicBezTo>
                  <a:pt x="22363" y="172"/>
                  <a:pt x="21900" y="1"/>
                  <a:pt x="214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4"/>
          <p:cNvSpPr/>
          <p:nvPr/>
        </p:nvSpPr>
        <p:spPr>
          <a:xfrm>
            <a:off x="3976886" y="3196373"/>
            <a:ext cx="2666329" cy="2428996"/>
          </a:xfrm>
          <a:custGeom>
            <a:avLst/>
            <a:gdLst/>
            <a:ahLst/>
            <a:cxnLst/>
            <a:rect l="l" t="t" r="r" b="b"/>
            <a:pathLst>
              <a:path w="28311" h="25791" extrusionOk="0">
                <a:moveTo>
                  <a:pt x="14155" y="0"/>
                </a:moveTo>
                <a:cubicBezTo>
                  <a:pt x="10857" y="0"/>
                  <a:pt x="7559" y="1260"/>
                  <a:pt x="5039" y="3779"/>
                </a:cubicBezTo>
                <a:cubicBezTo>
                  <a:pt x="1" y="8818"/>
                  <a:pt x="1" y="16973"/>
                  <a:pt x="5039" y="22011"/>
                </a:cubicBezTo>
                <a:cubicBezTo>
                  <a:pt x="7559" y="24531"/>
                  <a:pt x="10857" y="25790"/>
                  <a:pt x="14155" y="25790"/>
                </a:cubicBezTo>
                <a:cubicBezTo>
                  <a:pt x="17454" y="25790"/>
                  <a:pt x="20752" y="24531"/>
                  <a:pt x="23271" y="22011"/>
                </a:cubicBezTo>
                <a:cubicBezTo>
                  <a:pt x="28310" y="16973"/>
                  <a:pt x="28310" y="8818"/>
                  <a:pt x="23271" y="3779"/>
                </a:cubicBezTo>
                <a:cubicBezTo>
                  <a:pt x="20752" y="1260"/>
                  <a:pt x="17454" y="0"/>
                  <a:pt x="141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4"/>
          <p:cNvSpPr/>
          <p:nvPr/>
        </p:nvSpPr>
        <p:spPr>
          <a:xfrm>
            <a:off x="630100" y="583530"/>
            <a:ext cx="2574128" cy="3102572"/>
          </a:xfrm>
          <a:custGeom>
            <a:avLst/>
            <a:gdLst/>
            <a:ahLst/>
            <a:cxnLst/>
            <a:rect l="l" t="t" r="r" b="b"/>
            <a:pathLst>
              <a:path w="27332" h="32943" extrusionOk="0">
                <a:moveTo>
                  <a:pt x="19491" y="1"/>
                </a:moveTo>
                <a:cubicBezTo>
                  <a:pt x="19010" y="1"/>
                  <a:pt x="18530" y="186"/>
                  <a:pt x="18165" y="551"/>
                </a:cubicBezTo>
                <a:lnTo>
                  <a:pt x="7132" y="11595"/>
                </a:lnTo>
                <a:cubicBezTo>
                  <a:pt x="6461" y="12266"/>
                  <a:pt x="6393" y="13324"/>
                  <a:pt x="6984" y="14063"/>
                </a:cubicBezTo>
                <a:cubicBezTo>
                  <a:pt x="7352" y="14530"/>
                  <a:pt x="7895" y="14776"/>
                  <a:pt x="8447" y="14776"/>
                </a:cubicBezTo>
                <a:cubicBezTo>
                  <a:pt x="8784" y="14776"/>
                  <a:pt x="9124" y="14685"/>
                  <a:pt x="9430" y="14495"/>
                </a:cubicBezTo>
                <a:lnTo>
                  <a:pt x="9430" y="14495"/>
                </a:lnTo>
                <a:lnTo>
                  <a:pt x="729" y="23196"/>
                </a:lnTo>
                <a:cubicBezTo>
                  <a:pt x="1" y="23924"/>
                  <a:pt x="1" y="25107"/>
                  <a:pt x="729" y="25835"/>
                </a:cubicBezTo>
                <a:cubicBezTo>
                  <a:pt x="1093" y="26199"/>
                  <a:pt x="1570" y="26381"/>
                  <a:pt x="2048" y="26381"/>
                </a:cubicBezTo>
                <a:cubicBezTo>
                  <a:pt x="2526" y="26381"/>
                  <a:pt x="3004" y="26199"/>
                  <a:pt x="3368" y="25835"/>
                </a:cubicBezTo>
                <a:lnTo>
                  <a:pt x="7439" y="21763"/>
                </a:lnTo>
                <a:cubicBezTo>
                  <a:pt x="7790" y="21517"/>
                  <a:pt x="8157" y="21410"/>
                  <a:pt x="8508" y="21410"/>
                </a:cubicBezTo>
                <a:cubicBezTo>
                  <a:pt x="9845" y="21410"/>
                  <a:pt x="10956" y="22962"/>
                  <a:pt x="10055" y="24322"/>
                </a:cubicBezTo>
                <a:lnTo>
                  <a:pt x="4516" y="29861"/>
                </a:lnTo>
                <a:cubicBezTo>
                  <a:pt x="3868" y="30612"/>
                  <a:pt x="3925" y="31749"/>
                  <a:pt x="4641" y="32432"/>
                </a:cubicBezTo>
                <a:cubicBezTo>
                  <a:pt x="5004" y="32771"/>
                  <a:pt x="5468" y="32942"/>
                  <a:pt x="5931" y="32942"/>
                </a:cubicBezTo>
                <a:cubicBezTo>
                  <a:pt x="6398" y="32942"/>
                  <a:pt x="6863" y="32769"/>
                  <a:pt x="7223" y="32420"/>
                </a:cubicBezTo>
                <a:lnTo>
                  <a:pt x="22453" y="17191"/>
                </a:lnTo>
                <a:cubicBezTo>
                  <a:pt x="23078" y="16497"/>
                  <a:pt x="23090" y="15439"/>
                  <a:pt x="22487" y="14734"/>
                </a:cubicBezTo>
                <a:cubicBezTo>
                  <a:pt x="22118" y="14303"/>
                  <a:pt x="21592" y="14078"/>
                  <a:pt x="21061" y="14078"/>
                </a:cubicBezTo>
                <a:cubicBezTo>
                  <a:pt x="20709" y="14078"/>
                  <a:pt x="20354" y="14177"/>
                  <a:pt x="20041" y="14382"/>
                </a:cubicBezTo>
                <a:lnTo>
                  <a:pt x="26604" y="7819"/>
                </a:lnTo>
                <a:cubicBezTo>
                  <a:pt x="27332" y="7091"/>
                  <a:pt x="27332" y="5919"/>
                  <a:pt x="26604" y="5192"/>
                </a:cubicBezTo>
                <a:cubicBezTo>
                  <a:pt x="26240" y="4828"/>
                  <a:pt x="25762" y="4646"/>
                  <a:pt x="25285" y="4646"/>
                </a:cubicBezTo>
                <a:cubicBezTo>
                  <a:pt x="24807" y="4646"/>
                  <a:pt x="24329" y="4828"/>
                  <a:pt x="23965" y="5192"/>
                </a:cubicBezTo>
                <a:lnTo>
                  <a:pt x="20201" y="8956"/>
                </a:lnTo>
                <a:cubicBezTo>
                  <a:pt x="19857" y="9192"/>
                  <a:pt x="19497" y="9295"/>
                  <a:pt x="19151" y="9295"/>
                </a:cubicBezTo>
                <a:cubicBezTo>
                  <a:pt x="17827" y="9295"/>
                  <a:pt x="16716" y="7784"/>
                  <a:pt x="17573" y="6431"/>
                </a:cubicBezTo>
                <a:lnTo>
                  <a:pt x="20803" y="3190"/>
                </a:lnTo>
                <a:cubicBezTo>
                  <a:pt x="21543" y="2462"/>
                  <a:pt x="21543" y="1279"/>
                  <a:pt x="20815" y="551"/>
                </a:cubicBezTo>
                <a:cubicBezTo>
                  <a:pt x="20447" y="183"/>
                  <a:pt x="19968" y="1"/>
                  <a:pt x="194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4"/>
          <p:cNvSpPr/>
          <p:nvPr/>
        </p:nvSpPr>
        <p:spPr>
          <a:xfrm>
            <a:off x="1141451" y="1951297"/>
            <a:ext cx="4845792" cy="3810433"/>
          </a:xfrm>
          <a:custGeom>
            <a:avLst/>
            <a:gdLst/>
            <a:ahLst/>
            <a:cxnLst/>
            <a:rect l="l" t="t" r="r" b="b"/>
            <a:pathLst>
              <a:path w="44393" h="34909" extrusionOk="0">
                <a:moveTo>
                  <a:pt x="7879" y="1"/>
                </a:moveTo>
                <a:cubicBezTo>
                  <a:pt x="3061" y="1"/>
                  <a:pt x="1" y="2830"/>
                  <a:pt x="1" y="15539"/>
                </a:cubicBezTo>
                <a:cubicBezTo>
                  <a:pt x="1" y="27800"/>
                  <a:pt x="9942" y="34908"/>
                  <a:pt x="22202" y="34908"/>
                </a:cubicBezTo>
                <a:cubicBezTo>
                  <a:pt x="34452" y="34908"/>
                  <a:pt x="44393" y="27800"/>
                  <a:pt x="44393" y="15539"/>
                </a:cubicBezTo>
                <a:cubicBezTo>
                  <a:pt x="44393" y="3112"/>
                  <a:pt x="40977" y="540"/>
                  <a:pt x="35683" y="540"/>
                </a:cubicBezTo>
                <a:cubicBezTo>
                  <a:pt x="31946" y="540"/>
                  <a:pt x="27272" y="1822"/>
                  <a:pt x="22202" y="1822"/>
                </a:cubicBezTo>
                <a:cubicBezTo>
                  <a:pt x="16744" y="1822"/>
                  <a:pt x="11746" y="1"/>
                  <a:pt x="78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451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title" hasCustomPrompt="1"/>
          </p:nvPr>
        </p:nvSpPr>
        <p:spPr>
          <a:xfrm>
            <a:off x="873200" y="1072933"/>
            <a:ext cx="56144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7" name="Google Shape;277;p15"/>
          <p:cNvSpPr txBox="1">
            <a:spLocks noGrp="1"/>
          </p:cNvSpPr>
          <p:nvPr>
            <p:ph type="subTitle" idx="1"/>
          </p:nvPr>
        </p:nvSpPr>
        <p:spPr>
          <a:xfrm>
            <a:off x="873200" y="1769100"/>
            <a:ext cx="56144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78" name="Google Shape;278;p15"/>
          <p:cNvSpPr txBox="1">
            <a:spLocks noGrp="1"/>
          </p:cNvSpPr>
          <p:nvPr>
            <p:ph type="title" idx="2" hasCustomPrompt="1"/>
          </p:nvPr>
        </p:nvSpPr>
        <p:spPr>
          <a:xfrm>
            <a:off x="873200" y="2762600"/>
            <a:ext cx="56144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9" name="Google Shape;279;p15"/>
          <p:cNvSpPr txBox="1">
            <a:spLocks noGrp="1"/>
          </p:cNvSpPr>
          <p:nvPr>
            <p:ph type="subTitle" idx="3"/>
          </p:nvPr>
        </p:nvSpPr>
        <p:spPr>
          <a:xfrm>
            <a:off x="873200" y="3458600"/>
            <a:ext cx="56144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80" name="Google Shape;280;p15"/>
          <p:cNvSpPr txBox="1">
            <a:spLocks noGrp="1"/>
          </p:cNvSpPr>
          <p:nvPr>
            <p:ph type="title" idx="4" hasCustomPrompt="1"/>
          </p:nvPr>
        </p:nvSpPr>
        <p:spPr>
          <a:xfrm>
            <a:off x="873200" y="4473467"/>
            <a:ext cx="56144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1" name="Google Shape;281;p15"/>
          <p:cNvSpPr txBox="1">
            <a:spLocks noGrp="1"/>
          </p:cNvSpPr>
          <p:nvPr>
            <p:ph type="subTitle" idx="5"/>
          </p:nvPr>
        </p:nvSpPr>
        <p:spPr>
          <a:xfrm>
            <a:off x="873200" y="5169467"/>
            <a:ext cx="56144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82" name="Google Shape;282;p15"/>
          <p:cNvSpPr/>
          <p:nvPr/>
        </p:nvSpPr>
        <p:spPr>
          <a:xfrm rot="10800000">
            <a:off x="2270132" y="6044301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5"/>
          <p:cNvSpPr/>
          <p:nvPr/>
        </p:nvSpPr>
        <p:spPr>
          <a:xfrm rot="10800000">
            <a:off x="1153231" y="6077439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5"/>
          <p:cNvSpPr/>
          <p:nvPr/>
        </p:nvSpPr>
        <p:spPr>
          <a:xfrm rot="10800000">
            <a:off x="8582133" y="-39171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5"/>
          <p:cNvSpPr/>
          <p:nvPr/>
        </p:nvSpPr>
        <p:spPr>
          <a:xfrm rot="10800000">
            <a:off x="7526859" y="-39163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5"/>
          <p:cNvSpPr/>
          <p:nvPr/>
        </p:nvSpPr>
        <p:spPr>
          <a:xfrm rot="10800000">
            <a:off x="6935836" y="438943"/>
            <a:ext cx="607941" cy="596684"/>
          </a:xfrm>
          <a:custGeom>
            <a:avLst/>
            <a:gdLst/>
            <a:ahLst/>
            <a:cxnLst/>
            <a:rect l="l" t="t" r="r" b="b"/>
            <a:pathLst>
              <a:path w="9019" h="8852" extrusionOk="0">
                <a:moveTo>
                  <a:pt x="8651" y="0"/>
                </a:moveTo>
                <a:cubicBezTo>
                  <a:pt x="8565" y="0"/>
                  <a:pt x="8479" y="32"/>
                  <a:pt x="8414" y="97"/>
                </a:cubicBezTo>
                <a:lnTo>
                  <a:pt x="233" y="8278"/>
                </a:lnTo>
                <a:cubicBezTo>
                  <a:pt x="0" y="8522"/>
                  <a:pt x="221" y="8851"/>
                  <a:pt x="479" y="8851"/>
                </a:cubicBezTo>
                <a:cubicBezTo>
                  <a:pt x="556" y="8851"/>
                  <a:pt x="636" y="8822"/>
                  <a:pt x="709" y="8753"/>
                </a:cubicBezTo>
                <a:lnTo>
                  <a:pt x="8889" y="572"/>
                </a:lnTo>
                <a:cubicBezTo>
                  <a:pt x="9019" y="443"/>
                  <a:pt x="9019" y="227"/>
                  <a:pt x="8889" y="97"/>
                </a:cubicBezTo>
                <a:cubicBezTo>
                  <a:pt x="8824" y="32"/>
                  <a:pt x="8738" y="0"/>
                  <a:pt x="8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5"/>
          <p:cNvSpPr/>
          <p:nvPr/>
        </p:nvSpPr>
        <p:spPr>
          <a:xfrm rot="10800000">
            <a:off x="2463008" y="6155007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15"/>
          <p:cNvSpPr/>
          <p:nvPr/>
        </p:nvSpPr>
        <p:spPr>
          <a:xfrm rot="10800000">
            <a:off x="2291903" y="6342705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15"/>
          <p:cNvSpPr/>
          <p:nvPr/>
        </p:nvSpPr>
        <p:spPr>
          <a:xfrm rot="10800000">
            <a:off x="8074401" y="472930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15"/>
          <p:cNvSpPr/>
          <p:nvPr/>
        </p:nvSpPr>
        <p:spPr>
          <a:xfrm rot="10800000">
            <a:off x="7853301" y="679739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5"/>
          <p:cNvSpPr/>
          <p:nvPr/>
        </p:nvSpPr>
        <p:spPr>
          <a:xfrm rot="10800000">
            <a:off x="7643659" y="887019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5"/>
          <p:cNvSpPr/>
          <p:nvPr/>
        </p:nvSpPr>
        <p:spPr>
          <a:xfrm rot="10800000">
            <a:off x="8270500" y="87089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15"/>
          <p:cNvSpPr/>
          <p:nvPr/>
        </p:nvSpPr>
        <p:spPr>
          <a:xfrm>
            <a:off x="4042690" y="6574478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15"/>
          <p:cNvSpPr/>
          <p:nvPr/>
        </p:nvSpPr>
        <p:spPr>
          <a:xfrm rot="10800000">
            <a:off x="3573461" y="6113245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15"/>
          <p:cNvSpPr/>
          <p:nvPr/>
        </p:nvSpPr>
        <p:spPr>
          <a:xfrm rot="10800000">
            <a:off x="896600" y="6600698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5"/>
          <p:cNvSpPr/>
          <p:nvPr/>
        </p:nvSpPr>
        <p:spPr>
          <a:xfrm rot="10800000">
            <a:off x="9017254" y="304569"/>
            <a:ext cx="1186357" cy="1173280"/>
          </a:xfrm>
          <a:custGeom>
            <a:avLst/>
            <a:gdLst/>
            <a:ahLst/>
            <a:cxnLst/>
            <a:rect l="l" t="t" r="r" b="b"/>
            <a:pathLst>
              <a:path w="17600" h="17406" extrusionOk="0">
                <a:moveTo>
                  <a:pt x="17100" y="1"/>
                </a:moveTo>
                <a:cubicBezTo>
                  <a:pt x="17015" y="1"/>
                  <a:pt x="16927" y="37"/>
                  <a:pt x="16851" y="123"/>
                </a:cubicBezTo>
                <a:lnTo>
                  <a:pt x="130" y="16830"/>
                </a:lnTo>
                <a:cubicBezTo>
                  <a:pt x="1" y="16959"/>
                  <a:pt x="1" y="17175"/>
                  <a:pt x="145" y="17305"/>
                </a:cubicBezTo>
                <a:cubicBezTo>
                  <a:pt x="202" y="17363"/>
                  <a:pt x="289" y="17406"/>
                  <a:pt x="375" y="17406"/>
                </a:cubicBezTo>
                <a:cubicBezTo>
                  <a:pt x="461" y="17406"/>
                  <a:pt x="548" y="17363"/>
                  <a:pt x="605" y="17305"/>
                </a:cubicBezTo>
                <a:lnTo>
                  <a:pt x="17326" y="584"/>
                </a:lnTo>
                <a:cubicBezTo>
                  <a:pt x="17599" y="355"/>
                  <a:pt x="17367" y="1"/>
                  <a:pt x="171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5"/>
          <p:cNvSpPr/>
          <p:nvPr/>
        </p:nvSpPr>
        <p:spPr>
          <a:xfrm rot="10800000">
            <a:off x="9048734" y="743601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15"/>
          <p:cNvSpPr/>
          <p:nvPr/>
        </p:nvSpPr>
        <p:spPr>
          <a:xfrm rot="10800000">
            <a:off x="7924890" y="-39173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15"/>
          <p:cNvSpPr/>
          <p:nvPr/>
        </p:nvSpPr>
        <p:spPr>
          <a:xfrm rot="10800000">
            <a:off x="7727787" y="7275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15"/>
          <p:cNvSpPr/>
          <p:nvPr/>
        </p:nvSpPr>
        <p:spPr>
          <a:xfrm>
            <a:off x="9094170" y="-39183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" name="Google Shape;301;p15"/>
          <p:cNvSpPr/>
          <p:nvPr/>
        </p:nvSpPr>
        <p:spPr>
          <a:xfrm rot="10800000">
            <a:off x="10285123" y="-31367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4771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6"/>
          <p:cNvSpPr/>
          <p:nvPr/>
        </p:nvSpPr>
        <p:spPr>
          <a:xfrm rot="5400000" flipH="1">
            <a:off x="11501647" y="6536649"/>
            <a:ext cx="170271" cy="118539"/>
          </a:xfrm>
          <a:custGeom>
            <a:avLst/>
            <a:gdLst/>
            <a:ahLst/>
            <a:cxnLst/>
            <a:rect l="l" t="t" r="r" b="b"/>
            <a:pathLst>
              <a:path w="4443" h="3227" extrusionOk="0">
                <a:moveTo>
                  <a:pt x="2211" y="1"/>
                </a:moveTo>
                <a:cubicBezTo>
                  <a:pt x="1778" y="1"/>
                  <a:pt x="1375" y="174"/>
                  <a:pt x="1073" y="476"/>
                </a:cubicBezTo>
                <a:cubicBezTo>
                  <a:pt x="0" y="1549"/>
                  <a:pt x="883" y="3226"/>
                  <a:pt x="2186" y="3226"/>
                </a:cubicBezTo>
                <a:cubicBezTo>
                  <a:pt x="2388" y="3226"/>
                  <a:pt x="2599" y="3186"/>
                  <a:pt x="2815" y="3097"/>
                </a:cubicBezTo>
                <a:cubicBezTo>
                  <a:pt x="4443" y="2420"/>
                  <a:pt x="3968" y="15"/>
                  <a:pt x="221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6"/>
          <p:cNvSpPr/>
          <p:nvPr/>
        </p:nvSpPr>
        <p:spPr>
          <a:xfrm rot="5400000" flipH="1">
            <a:off x="11687332" y="6343300"/>
            <a:ext cx="170653" cy="118171"/>
          </a:xfrm>
          <a:custGeom>
            <a:avLst/>
            <a:gdLst/>
            <a:ahLst/>
            <a:cxnLst/>
            <a:rect l="l" t="t" r="r" b="b"/>
            <a:pathLst>
              <a:path w="4453" h="3217" extrusionOk="0">
                <a:moveTo>
                  <a:pt x="2206" y="1"/>
                </a:moveTo>
                <a:cubicBezTo>
                  <a:pt x="1789" y="1"/>
                  <a:pt x="1371" y="174"/>
                  <a:pt x="1083" y="476"/>
                </a:cubicBezTo>
                <a:cubicBezTo>
                  <a:pt x="1" y="1546"/>
                  <a:pt x="884" y="3217"/>
                  <a:pt x="2184" y="3217"/>
                </a:cubicBezTo>
                <a:cubicBezTo>
                  <a:pt x="2390" y="3217"/>
                  <a:pt x="2606" y="3175"/>
                  <a:pt x="2826" y="3083"/>
                </a:cubicBezTo>
                <a:cubicBezTo>
                  <a:pt x="4453" y="2420"/>
                  <a:pt x="3963" y="1"/>
                  <a:pt x="220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16"/>
          <p:cNvSpPr/>
          <p:nvPr/>
        </p:nvSpPr>
        <p:spPr>
          <a:xfrm rot="5400000" flipH="1">
            <a:off x="11890318" y="6143383"/>
            <a:ext cx="136661" cy="118024"/>
          </a:xfrm>
          <a:custGeom>
            <a:avLst/>
            <a:gdLst/>
            <a:ahLst/>
            <a:cxnLst/>
            <a:rect l="l" t="t" r="r" b="b"/>
            <a:pathLst>
              <a:path w="3566" h="3213" extrusionOk="0">
                <a:moveTo>
                  <a:pt x="1580" y="0"/>
                </a:moveTo>
                <a:cubicBezTo>
                  <a:pt x="1195" y="0"/>
                  <a:pt x="798" y="145"/>
                  <a:pt x="462" y="482"/>
                </a:cubicBezTo>
                <a:cubicBezTo>
                  <a:pt x="174" y="784"/>
                  <a:pt x="1" y="1188"/>
                  <a:pt x="1" y="1620"/>
                </a:cubicBezTo>
                <a:cubicBezTo>
                  <a:pt x="1" y="2629"/>
                  <a:pt x="812" y="3213"/>
                  <a:pt x="1623" y="3213"/>
                </a:cubicBezTo>
                <a:cubicBezTo>
                  <a:pt x="2213" y="3213"/>
                  <a:pt x="2804" y="2904"/>
                  <a:pt x="3083" y="2225"/>
                </a:cubicBezTo>
                <a:cubicBezTo>
                  <a:pt x="3565" y="1040"/>
                  <a:pt x="2612" y="0"/>
                  <a:pt x="158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16"/>
          <p:cNvSpPr/>
          <p:nvPr/>
        </p:nvSpPr>
        <p:spPr>
          <a:xfrm rot="5400000" flipH="1">
            <a:off x="11700548" y="6361248"/>
            <a:ext cx="507285" cy="486203"/>
          </a:xfrm>
          <a:custGeom>
            <a:avLst/>
            <a:gdLst/>
            <a:ahLst/>
            <a:cxnLst/>
            <a:rect l="l" t="t" r="r" b="b"/>
            <a:pathLst>
              <a:path w="13237" h="13236" extrusionOk="0">
                <a:moveTo>
                  <a:pt x="1" y="0"/>
                </a:moveTo>
                <a:lnTo>
                  <a:pt x="1" y="13235"/>
                </a:lnTo>
                <a:lnTo>
                  <a:pt x="13236" y="0"/>
                </a:lnTo>
                <a:lnTo>
                  <a:pt x="9766" y="0"/>
                </a:lnTo>
                <a:lnTo>
                  <a:pt x="5834" y="3946"/>
                </a:lnTo>
                <a:cubicBezTo>
                  <a:pt x="5590" y="4187"/>
                  <a:pt x="5318" y="4288"/>
                  <a:pt x="5057" y="4288"/>
                </a:cubicBezTo>
                <a:cubicBezTo>
                  <a:pt x="4195" y="4288"/>
                  <a:pt x="3457" y="3184"/>
                  <a:pt x="4264" y="2376"/>
                </a:cubicBezTo>
                <a:lnTo>
                  <a:pt x="5632" y="1008"/>
                </a:lnTo>
                <a:cubicBezTo>
                  <a:pt x="5920" y="720"/>
                  <a:pt x="6136" y="374"/>
                  <a:pt x="6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16"/>
          <p:cNvSpPr/>
          <p:nvPr/>
        </p:nvSpPr>
        <p:spPr>
          <a:xfrm rot="5400000" flipH="1">
            <a:off x="10504157" y="5621909"/>
            <a:ext cx="1016719" cy="1455448"/>
          </a:xfrm>
          <a:custGeom>
            <a:avLst/>
            <a:gdLst/>
            <a:ahLst/>
            <a:cxnLst/>
            <a:rect l="l" t="t" r="r" b="b"/>
            <a:pathLst>
              <a:path w="26530" h="39622" extrusionOk="0">
                <a:moveTo>
                  <a:pt x="22016" y="1"/>
                </a:moveTo>
                <a:cubicBezTo>
                  <a:pt x="20972" y="1"/>
                  <a:pt x="19927" y="397"/>
                  <a:pt x="19127" y="1197"/>
                </a:cubicBezTo>
                <a:lnTo>
                  <a:pt x="4638" y="15700"/>
                </a:lnTo>
                <a:cubicBezTo>
                  <a:pt x="4425" y="15921"/>
                  <a:pt x="4134" y="16033"/>
                  <a:pt x="3841" y="16033"/>
                </a:cubicBezTo>
                <a:cubicBezTo>
                  <a:pt x="3600" y="16033"/>
                  <a:pt x="3357" y="15957"/>
                  <a:pt x="3155" y="15800"/>
                </a:cubicBezTo>
                <a:cubicBezTo>
                  <a:pt x="2665" y="15397"/>
                  <a:pt x="2637" y="14648"/>
                  <a:pt x="3083" y="14202"/>
                </a:cubicBezTo>
                <a:lnTo>
                  <a:pt x="4178" y="13093"/>
                </a:lnTo>
                <a:cubicBezTo>
                  <a:pt x="6050" y="11235"/>
                  <a:pt x="6194" y="8182"/>
                  <a:pt x="4394" y="6252"/>
                </a:cubicBezTo>
                <a:cubicBezTo>
                  <a:pt x="3461" y="5247"/>
                  <a:pt x="2160" y="4699"/>
                  <a:pt x="822" y="4699"/>
                </a:cubicBezTo>
                <a:cubicBezTo>
                  <a:pt x="549" y="4699"/>
                  <a:pt x="274" y="4722"/>
                  <a:pt x="1" y="4768"/>
                </a:cubicBezTo>
                <a:lnTo>
                  <a:pt x="1" y="33558"/>
                </a:lnTo>
                <a:cubicBezTo>
                  <a:pt x="332" y="33961"/>
                  <a:pt x="332" y="34538"/>
                  <a:pt x="1" y="34941"/>
                </a:cubicBezTo>
                <a:lnTo>
                  <a:pt x="1" y="39621"/>
                </a:lnTo>
                <a:lnTo>
                  <a:pt x="23980" y="15642"/>
                </a:lnTo>
                <a:cubicBezTo>
                  <a:pt x="24628" y="15008"/>
                  <a:pt x="24672" y="13971"/>
                  <a:pt x="24067" y="13294"/>
                </a:cubicBezTo>
                <a:cubicBezTo>
                  <a:pt x="23736" y="12949"/>
                  <a:pt x="23296" y="12776"/>
                  <a:pt x="22856" y="12776"/>
                </a:cubicBezTo>
                <a:cubicBezTo>
                  <a:pt x="22435" y="12776"/>
                  <a:pt x="22014" y="12934"/>
                  <a:pt x="21690" y="13251"/>
                </a:cubicBezTo>
                <a:lnTo>
                  <a:pt x="11955" y="23001"/>
                </a:lnTo>
                <a:cubicBezTo>
                  <a:pt x="11734" y="23222"/>
                  <a:pt x="11443" y="23335"/>
                  <a:pt x="11153" y="23335"/>
                </a:cubicBezTo>
                <a:cubicBezTo>
                  <a:pt x="10913" y="23335"/>
                  <a:pt x="10673" y="23259"/>
                  <a:pt x="10471" y="23102"/>
                </a:cubicBezTo>
                <a:cubicBezTo>
                  <a:pt x="9982" y="22699"/>
                  <a:pt x="9938" y="21950"/>
                  <a:pt x="10399" y="21504"/>
                </a:cubicBezTo>
                <a:lnTo>
                  <a:pt x="24844" y="7058"/>
                </a:lnTo>
                <a:cubicBezTo>
                  <a:pt x="26414" y="5489"/>
                  <a:pt x="26530" y="2925"/>
                  <a:pt x="25017" y="1312"/>
                </a:cubicBezTo>
                <a:cubicBezTo>
                  <a:pt x="24212" y="440"/>
                  <a:pt x="23115" y="1"/>
                  <a:pt x="220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16"/>
          <p:cNvSpPr/>
          <p:nvPr/>
        </p:nvSpPr>
        <p:spPr>
          <a:xfrm rot="5400000" flipH="1">
            <a:off x="11851521" y="5662964"/>
            <a:ext cx="96076" cy="68544"/>
          </a:xfrm>
          <a:custGeom>
            <a:avLst/>
            <a:gdLst/>
            <a:ahLst/>
            <a:cxnLst/>
            <a:rect l="l" t="t" r="r" b="b"/>
            <a:pathLst>
              <a:path w="2507" h="1866" extrusionOk="0">
                <a:moveTo>
                  <a:pt x="1253" y="0"/>
                </a:moveTo>
                <a:cubicBezTo>
                  <a:pt x="418" y="0"/>
                  <a:pt x="0" y="1008"/>
                  <a:pt x="591" y="1584"/>
                </a:cubicBezTo>
                <a:cubicBezTo>
                  <a:pt x="771" y="1772"/>
                  <a:pt x="1009" y="1865"/>
                  <a:pt x="1248" y="1865"/>
                </a:cubicBezTo>
                <a:cubicBezTo>
                  <a:pt x="1487" y="1865"/>
                  <a:pt x="1729" y="1772"/>
                  <a:pt x="1916" y="1584"/>
                </a:cubicBezTo>
                <a:cubicBezTo>
                  <a:pt x="2506" y="994"/>
                  <a:pt x="2089" y="0"/>
                  <a:pt x="12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16"/>
          <p:cNvSpPr/>
          <p:nvPr/>
        </p:nvSpPr>
        <p:spPr>
          <a:xfrm rot="5400000" flipH="1">
            <a:off x="11742859" y="5777354"/>
            <a:ext cx="87224" cy="68287"/>
          </a:xfrm>
          <a:custGeom>
            <a:avLst/>
            <a:gdLst/>
            <a:ahLst/>
            <a:cxnLst/>
            <a:rect l="l" t="t" r="r" b="b"/>
            <a:pathLst>
              <a:path w="2276" h="1859" extrusionOk="0">
                <a:moveTo>
                  <a:pt x="1037" y="0"/>
                </a:moveTo>
                <a:cubicBezTo>
                  <a:pt x="778" y="0"/>
                  <a:pt x="548" y="101"/>
                  <a:pt x="375" y="274"/>
                </a:cubicBezTo>
                <a:cubicBezTo>
                  <a:pt x="0" y="634"/>
                  <a:pt x="0" y="1224"/>
                  <a:pt x="375" y="1599"/>
                </a:cubicBezTo>
                <a:cubicBezTo>
                  <a:pt x="555" y="1772"/>
                  <a:pt x="793" y="1858"/>
                  <a:pt x="1032" y="1858"/>
                </a:cubicBezTo>
                <a:cubicBezTo>
                  <a:pt x="1271" y="1858"/>
                  <a:pt x="1513" y="1772"/>
                  <a:pt x="1700" y="1599"/>
                </a:cubicBezTo>
                <a:cubicBezTo>
                  <a:pt x="2276" y="1008"/>
                  <a:pt x="1858" y="0"/>
                  <a:pt x="10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16"/>
          <p:cNvSpPr/>
          <p:nvPr/>
        </p:nvSpPr>
        <p:spPr>
          <a:xfrm rot="5400000" flipH="1">
            <a:off x="11292813" y="5145108"/>
            <a:ext cx="736000" cy="698337"/>
          </a:xfrm>
          <a:custGeom>
            <a:avLst/>
            <a:gdLst/>
            <a:ahLst/>
            <a:cxnLst/>
            <a:rect l="l" t="t" r="r" b="b"/>
            <a:pathLst>
              <a:path w="19205" h="19011" extrusionOk="0">
                <a:moveTo>
                  <a:pt x="18676" y="1"/>
                </a:moveTo>
                <a:cubicBezTo>
                  <a:pt x="18590" y="1"/>
                  <a:pt x="18501" y="34"/>
                  <a:pt x="18420" y="115"/>
                </a:cubicBezTo>
                <a:lnTo>
                  <a:pt x="144" y="18391"/>
                </a:lnTo>
                <a:cubicBezTo>
                  <a:pt x="0" y="18535"/>
                  <a:pt x="0" y="18765"/>
                  <a:pt x="144" y="18909"/>
                </a:cubicBezTo>
                <a:cubicBezTo>
                  <a:pt x="216" y="18981"/>
                  <a:pt x="317" y="19010"/>
                  <a:pt x="403" y="19010"/>
                </a:cubicBezTo>
                <a:cubicBezTo>
                  <a:pt x="504" y="19010"/>
                  <a:pt x="605" y="18981"/>
                  <a:pt x="663" y="18909"/>
                </a:cubicBezTo>
                <a:lnTo>
                  <a:pt x="18939" y="633"/>
                </a:lnTo>
                <a:cubicBezTo>
                  <a:pt x="19204" y="368"/>
                  <a:pt x="18960" y="1"/>
                  <a:pt x="18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6"/>
          <p:cNvSpPr/>
          <p:nvPr/>
        </p:nvSpPr>
        <p:spPr>
          <a:xfrm>
            <a:off x="2" y="1345433"/>
            <a:ext cx="404868" cy="563091"/>
          </a:xfrm>
          <a:custGeom>
            <a:avLst/>
            <a:gdLst/>
            <a:ahLst/>
            <a:cxnLst/>
            <a:rect l="l" t="t" r="r" b="b"/>
            <a:pathLst>
              <a:path w="7001" h="9737" extrusionOk="0">
                <a:moveTo>
                  <a:pt x="4042" y="0"/>
                </a:moveTo>
                <a:cubicBezTo>
                  <a:pt x="2700" y="0"/>
                  <a:pt x="1528" y="1116"/>
                  <a:pt x="1599" y="2564"/>
                </a:cubicBezTo>
                <a:cubicBezTo>
                  <a:pt x="1599" y="2651"/>
                  <a:pt x="1614" y="2752"/>
                  <a:pt x="1628" y="2838"/>
                </a:cubicBezTo>
                <a:lnTo>
                  <a:pt x="1643" y="2925"/>
                </a:lnTo>
                <a:cubicBezTo>
                  <a:pt x="1815" y="4005"/>
                  <a:pt x="1081" y="5013"/>
                  <a:pt x="1" y="5171"/>
                </a:cubicBezTo>
                <a:lnTo>
                  <a:pt x="1" y="9737"/>
                </a:lnTo>
                <a:cubicBezTo>
                  <a:pt x="246" y="9622"/>
                  <a:pt x="447" y="9463"/>
                  <a:pt x="634" y="9290"/>
                </a:cubicBezTo>
                <a:cubicBezTo>
                  <a:pt x="1124" y="8801"/>
                  <a:pt x="1383" y="8124"/>
                  <a:pt x="1354" y="7432"/>
                </a:cubicBezTo>
                <a:cubicBezTo>
                  <a:pt x="1340" y="7346"/>
                  <a:pt x="1340" y="7260"/>
                  <a:pt x="1326" y="7173"/>
                </a:cubicBezTo>
                <a:cubicBezTo>
                  <a:pt x="1311" y="7130"/>
                  <a:pt x="1297" y="7087"/>
                  <a:pt x="1297" y="7044"/>
                </a:cubicBezTo>
                <a:cubicBezTo>
                  <a:pt x="1111" y="5849"/>
                  <a:pt x="2062" y="4802"/>
                  <a:pt x="3226" y="4802"/>
                </a:cubicBezTo>
                <a:cubicBezTo>
                  <a:pt x="3326" y="4802"/>
                  <a:pt x="3427" y="4810"/>
                  <a:pt x="3529" y="4826"/>
                </a:cubicBezTo>
                <a:lnTo>
                  <a:pt x="3644" y="4840"/>
                </a:lnTo>
                <a:cubicBezTo>
                  <a:pt x="3731" y="4854"/>
                  <a:pt x="3817" y="4869"/>
                  <a:pt x="3904" y="4869"/>
                </a:cubicBezTo>
                <a:cubicBezTo>
                  <a:pt x="3953" y="4872"/>
                  <a:pt x="4003" y="4873"/>
                  <a:pt x="4053" y="4873"/>
                </a:cubicBezTo>
                <a:cubicBezTo>
                  <a:pt x="4691" y="4873"/>
                  <a:pt x="5307" y="4618"/>
                  <a:pt x="5761" y="4163"/>
                </a:cubicBezTo>
                <a:cubicBezTo>
                  <a:pt x="7000" y="2910"/>
                  <a:pt x="6554" y="793"/>
                  <a:pt x="4912" y="159"/>
                </a:cubicBezTo>
                <a:cubicBezTo>
                  <a:pt x="4621" y="51"/>
                  <a:pt x="4328" y="0"/>
                  <a:pt x="40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6"/>
          <p:cNvSpPr/>
          <p:nvPr/>
        </p:nvSpPr>
        <p:spPr>
          <a:xfrm>
            <a:off x="854500" y="0"/>
            <a:ext cx="1061896" cy="849213"/>
          </a:xfrm>
          <a:custGeom>
            <a:avLst/>
            <a:gdLst/>
            <a:ahLst/>
            <a:cxnLst/>
            <a:rect l="l" t="t" r="r" b="b"/>
            <a:pathLst>
              <a:path w="16117" h="12889" extrusionOk="0">
                <a:moveTo>
                  <a:pt x="10097" y="0"/>
                </a:moveTo>
                <a:lnTo>
                  <a:pt x="879" y="9218"/>
                </a:lnTo>
                <a:cubicBezTo>
                  <a:pt x="58" y="10024"/>
                  <a:pt x="1" y="11335"/>
                  <a:pt x="764" y="12199"/>
                </a:cubicBezTo>
                <a:cubicBezTo>
                  <a:pt x="1186" y="12658"/>
                  <a:pt x="1765" y="12889"/>
                  <a:pt x="2343" y="12889"/>
                </a:cubicBezTo>
                <a:cubicBezTo>
                  <a:pt x="2889" y="12889"/>
                  <a:pt x="3434" y="12683"/>
                  <a:pt x="3846" y="12271"/>
                </a:cubicBezTo>
                <a:lnTo>
                  <a:pt x="1611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16"/>
          <p:cNvSpPr/>
          <p:nvPr/>
        </p:nvSpPr>
        <p:spPr>
          <a:xfrm>
            <a:off x="102206" y="0"/>
            <a:ext cx="958679" cy="849245"/>
          </a:xfrm>
          <a:custGeom>
            <a:avLst/>
            <a:gdLst/>
            <a:ahLst/>
            <a:cxnLst/>
            <a:rect l="l" t="t" r="r" b="b"/>
            <a:pathLst>
              <a:path w="20438" h="18105" extrusionOk="0">
                <a:moveTo>
                  <a:pt x="7346" y="0"/>
                </a:moveTo>
                <a:lnTo>
                  <a:pt x="6338" y="1008"/>
                </a:lnTo>
                <a:cubicBezTo>
                  <a:pt x="5344" y="2045"/>
                  <a:pt x="5373" y="3702"/>
                  <a:pt x="6381" y="4710"/>
                </a:cubicBezTo>
                <a:cubicBezTo>
                  <a:pt x="6901" y="5230"/>
                  <a:pt x="7582" y="5493"/>
                  <a:pt x="8264" y="5493"/>
                </a:cubicBezTo>
                <a:cubicBezTo>
                  <a:pt x="8922" y="5493"/>
                  <a:pt x="9580" y="5248"/>
                  <a:pt x="10097" y="4753"/>
                </a:cubicBezTo>
                <a:lnTo>
                  <a:pt x="13193" y="1671"/>
                </a:lnTo>
                <a:cubicBezTo>
                  <a:pt x="13290" y="1578"/>
                  <a:pt x="13397" y="1538"/>
                  <a:pt x="13499" y="1538"/>
                </a:cubicBezTo>
                <a:cubicBezTo>
                  <a:pt x="13838" y="1538"/>
                  <a:pt x="14126" y="1972"/>
                  <a:pt x="13827" y="2305"/>
                </a:cubicBezTo>
                <a:lnTo>
                  <a:pt x="692" y="15439"/>
                </a:lnTo>
                <a:cubicBezTo>
                  <a:pt x="30" y="16015"/>
                  <a:pt x="1" y="17038"/>
                  <a:pt x="620" y="17657"/>
                </a:cubicBezTo>
                <a:cubicBezTo>
                  <a:pt x="919" y="17956"/>
                  <a:pt x="1313" y="18104"/>
                  <a:pt x="1706" y="18104"/>
                </a:cubicBezTo>
                <a:cubicBezTo>
                  <a:pt x="2126" y="18104"/>
                  <a:pt x="2547" y="17935"/>
                  <a:pt x="2853" y="17600"/>
                </a:cubicBezTo>
                <a:lnTo>
                  <a:pt x="204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16"/>
          <p:cNvSpPr/>
          <p:nvPr/>
        </p:nvSpPr>
        <p:spPr>
          <a:xfrm>
            <a:off x="347417" y="1119956"/>
            <a:ext cx="249073" cy="249941"/>
          </a:xfrm>
          <a:custGeom>
            <a:avLst/>
            <a:gdLst/>
            <a:ahLst/>
            <a:cxnLst/>
            <a:rect l="l" t="t" r="r" b="b"/>
            <a:pathLst>
              <a:path w="4307" h="4322" extrusionOk="0">
                <a:moveTo>
                  <a:pt x="2146" y="1"/>
                </a:moveTo>
                <a:cubicBezTo>
                  <a:pt x="965" y="1"/>
                  <a:pt x="0" y="966"/>
                  <a:pt x="0" y="2161"/>
                </a:cubicBezTo>
                <a:cubicBezTo>
                  <a:pt x="0" y="3356"/>
                  <a:pt x="965" y="4321"/>
                  <a:pt x="2146" y="4321"/>
                </a:cubicBezTo>
                <a:cubicBezTo>
                  <a:pt x="3341" y="4321"/>
                  <a:pt x="4306" y="3356"/>
                  <a:pt x="4306" y="2161"/>
                </a:cubicBezTo>
                <a:cubicBezTo>
                  <a:pt x="4306" y="966"/>
                  <a:pt x="3341" y="1"/>
                  <a:pt x="21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16"/>
          <p:cNvSpPr/>
          <p:nvPr/>
        </p:nvSpPr>
        <p:spPr>
          <a:xfrm>
            <a:off x="593086" y="962767"/>
            <a:ext cx="183321" cy="137288"/>
          </a:xfrm>
          <a:custGeom>
            <a:avLst/>
            <a:gdLst/>
            <a:ahLst/>
            <a:cxnLst/>
            <a:rect l="l" t="t" r="r" b="b"/>
            <a:pathLst>
              <a:path w="3170" h="2374" extrusionOk="0">
                <a:moveTo>
                  <a:pt x="1587" y="0"/>
                </a:moveTo>
                <a:cubicBezTo>
                  <a:pt x="1282" y="0"/>
                  <a:pt x="980" y="119"/>
                  <a:pt x="750" y="357"/>
                </a:cubicBezTo>
                <a:cubicBezTo>
                  <a:pt x="1" y="1091"/>
                  <a:pt x="534" y="2373"/>
                  <a:pt x="1585" y="2373"/>
                </a:cubicBezTo>
                <a:cubicBezTo>
                  <a:pt x="2651" y="2373"/>
                  <a:pt x="3169" y="1091"/>
                  <a:pt x="2435" y="357"/>
                </a:cubicBezTo>
                <a:cubicBezTo>
                  <a:pt x="2197" y="119"/>
                  <a:pt x="1891" y="0"/>
                  <a:pt x="15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" name="Google Shape;317;p16"/>
          <p:cNvSpPr/>
          <p:nvPr/>
        </p:nvSpPr>
        <p:spPr>
          <a:xfrm>
            <a:off x="251758" y="200400"/>
            <a:ext cx="878001" cy="849219"/>
          </a:xfrm>
          <a:custGeom>
            <a:avLst/>
            <a:gdLst/>
            <a:ahLst/>
            <a:cxnLst/>
            <a:rect l="l" t="t" r="r" b="b"/>
            <a:pathLst>
              <a:path w="9589" h="9275" extrusionOk="0">
                <a:moveTo>
                  <a:pt x="9066" y="0"/>
                </a:moveTo>
                <a:cubicBezTo>
                  <a:pt x="8979" y="0"/>
                  <a:pt x="8888" y="35"/>
                  <a:pt x="8806" y="116"/>
                </a:cubicBezTo>
                <a:lnTo>
                  <a:pt x="265" y="8642"/>
                </a:lnTo>
                <a:cubicBezTo>
                  <a:pt x="0" y="8908"/>
                  <a:pt x="244" y="9275"/>
                  <a:pt x="528" y="9275"/>
                </a:cubicBezTo>
                <a:cubicBezTo>
                  <a:pt x="614" y="9275"/>
                  <a:pt x="704" y="9241"/>
                  <a:pt x="784" y="9161"/>
                </a:cubicBezTo>
                <a:lnTo>
                  <a:pt x="9324" y="621"/>
                </a:lnTo>
                <a:cubicBezTo>
                  <a:pt x="9588" y="357"/>
                  <a:pt x="9348" y="0"/>
                  <a:pt x="90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3431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1">
  <p:cSld name="Tiitle and text 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/>
          <p:nvPr/>
        </p:nvSpPr>
        <p:spPr>
          <a:xfrm rot="10800000">
            <a:off x="8835865" y="5814024"/>
            <a:ext cx="222903" cy="161032"/>
          </a:xfrm>
          <a:custGeom>
            <a:avLst/>
            <a:gdLst/>
            <a:ahLst/>
            <a:cxnLst/>
            <a:rect l="l" t="t" r="r" b="b"/>
            <a:pathLst>
              <a:path w="4453" h="3217" extrusionOk="0">
                <a:moveTo>
                  <a:pt x="2247" y="0"/>
                </a:moveTo>
                <a:cubicBezTo>
                  <a:pt x="490" y="0"/>
                  <a:pt x="1" y="2405"/>
                  <a:pt x="1628" y="3082"/>
                </a:cubicBezTo>
                <a:cubicBezTo>
                  <a:pt x="1848" y="3175"/>
                  <a:pt x="2064" y="3216"/>
                  <a:pt x="2269" y="3216"/>
                </a:cubicBezTo>
                <a:cubicBezTo>
                  <a:pt x="3569" y="3216"/>
                  <a:pt x="4453" y="1545"/>
                  <a:pt x="3371" y="476"/>
                </a:cubicBezTo>
                <a:cubicBezTo>
                  <a:pt x="3083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17"/>
          <p:cNvSpPr/>
          <p:nvPr/>
        </p:nvSpPr>
        <p:spPr>
          <a:xfrm rot="10800000">
            <a:off x="8683642" y="5966851"/>
            <a:ext cx="222301" cy="161032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33" y="0"/>
                </a:moveTo>
                <a:cubicBezTo>
                  <a:pt x="491" y="0"/>
                  <a:pt x="1" y="2420"/>
                  <a:pt x="1628" y="3082"/>
                </a:cubicBezTo>
                <a:cubicBezTo>
                  <a:pt x="1848" y="3174"/>
                  <a:pt x="2064" y="3216"/>
                  <a:pt x="2269" y="3216"/>
                </a:cubicBezTo>
                <a:cubicBezTo>
                  <a:pt x="3566" y="3216"/>
                  <a:pt x="4441" y="1545"/>
                  <a:pt x="3371" y="475"/>
                </a:cubicBezTo>
                <a:cubicBezTo>
                  <a:pt x="3069" y="173"/>
                  <a:pt x="2665" y="0"/>
                  <a:pt x="2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17"/>
          <p:cNvSpPr/>
          <p:nvPr/>
        </p:nvSpPr>
        <p:spPr>
          <a:xfrm rot="10800000">
            <a:off x="8529566" y="6119929"/>
            <a:ext cx="222401" cy="160783"/>
          </a:xfrm>
          <a:custGeom>
            <a:avLst/>
            <a:gdLst/>
            <a:ahLst/>
            <a:cxnLst/>
            <a:rect l="l" t="t" r="r" b="b"/>
            <a:pathLst>
              <a:path w="4443" h="3212" extrusionOk="0">
                <a:moveTo>
                  <a:pt x="2186" y="1"/>
                </a:moveTo>
                <a:cubicBezTo>
                  <a:pt x="882" y="1"/>
                  <a:pt x="0" y="1678"/>
                  <a:pt x="1073" y="2751"/>
                </a:cubicBezTo>
                <a:cubicBezTo>
                  <a:pt x="1375" y="3053"/>
                  <a:pt x="1778" y="3212"/>
                  <a:pt x="2210" y="3212"/>
                </a:cubicBezTo>
                <a:cubicBezTo>
                  <a:pt x="3968" y="3212"/>
                  <a:pt x="4443" y="806"/>
                  <a:pt x="2815" y="129"/>
                </a:cubicBezTo>
                <a:cubicBezTo>
                  <a:pt x="2599" y="41"/>
                  <a:pt x="2387" y="1"/>
                  <a:pt x="21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17"/>
          <p:cNvSpPr/>
          <p:nvPr/>
        </p:nvSpPr>
        <p:spPr>
          <a:xfrm rot="10800000">
            <a:off x="10031221" y="5822181"/>
            <a:ext cx="125492" cy="93056"/>
          </a:xfrm>
          <a:custGeom>
            <a:avLst/>
            <a:gdLst/>
            <a:ahLst/>
            <a:cxnLst/>
            <a:rect l="l" t="t" r="r" b="b"/>
            <a:pathLst>
              <a:path w="2507" h="1859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2"/>
                  <a:pt x="1016" y="1859"/>
                  <a:pt x="1253" y="1859"/>
                </a:cubicBezTo>
                <a:cubicBezTo>
                  <a:pt x="1491" y="1859"/>
                  <a:pt x="1729" y="1772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17"/>
          <p:cNvSpPr/>
          <p:nvPr/>
        </p:nvSpPr>
        <p:spPr>
          <a:xfrm rot="10800000">
            <a:off x="9862530" y="5990327"/>
            <a:ext cx="125492" cy="93605"/>
          </a:xfrm>
          <a:custGeom>
            <a:avLst/>
            <a:gdLst/>
            <a:ahLst/>
            <a:cxnLst/>
            <a:rect l="l" t="t" r="r" b="b"/>
            <a:pathLst>
              <a:path w="2507" h="1870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9"/>
                  <a:pt x="1019" y="1869"/>
                  <a:pt x="1259" y="1869"/>
                </a:cubicBezTo>
                <a:cubicBezTo>
                  <a:pt x="1498" y="1869"/>
                  <a:pt x="1736" y="1779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17"/>
          <p:cNvSpPr/>
          <p:nvPr/>
        </p:nvSpPr>
        <p:spPr>
          <a:xfrm rot="10800000">
            <a:off x="9705351" y="6158522"/>
            <a:ext cx="107472" cy="93405"/>
          </a:xfrm>
          <a:custGeom>
            <a:avLst/>
            <a:gdLst/>
            <a:ahLst/>
            <a:cxnLst/>
            <a:rect l="l" t="t" r="r" b="b"/>
            <a:pathLst>
              <a:path w="2147" h="1866" extrusionOk="0">
                <a:moveTo>
                  <a:pt x="1124" y="1"/>
                </a:moveTo>
                <a:cubicBezTo>
                  <a:pt x="461" y="1"/>
                  <a:pt x="0" y="678"/>
                  <a:pt x="259" y="1283"/>
                </a:cubicBezTo>
                <a:cubicBezTo>
                  <a:pt x="417" y="1659"/>
                  <a:pt x="772" y="1866"/>
                  <a:pt x="1133" y="1866"/>
                </a:cubicBezTo>
                <a:cubicBezTo>
                  <a:pt x="1365" y="1866"/>
                  <a:pt x="1600" y="1780"/>
                  <a:pt x="1786" y="1600"/>
                </a:cubicBezTo>
                <a:cubicBezTo>
                  <a:pt x="2146" y="1225"/>
                  <a:pt x="2146" y="635"/>
                  <a:pt x="1786" y="275"/>
                </a:cubicBezTo>
                <a:cubicBezTo>
                  <a:pt x="1613" y="102"/>
                  <a:pt x="1368" y="1"/>
                  <a:pt x="11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7"/>
          <p:cNvSpPr/>
          <p:nvPr/>
        </p:nvSpPr>
        <p:spPr>
          <a:xfrm rot="10800000">
            <a:off x="9525146" y="6327567"/>
            <a:ext cx="125492" cy="93756"/>
          </a:xfrm>
          <a:custGeom>
            <a:avLst/>
            <a:gdLst/>
            <a:ahLst/>
            <a:cxnLst/>
            <a:rect l="l" t="t" r="r" b="b"/>
            <a:pathLst>
              <a:path w="2507" h="1873" extrusionOk="0">
                <a:moveTo>
                  <a:pt x="1254" y="0"/>
                </a:moveTo>
                <a:cubicBezTo>
                  <a:pt x="418" y="0"/>
                  <a:pt x="1" y="1023"/>
                  <a:pt x="591" y="1613"/>
                </a:cubicBezTo>
                <a:cubicBezTo>
                  <a:pt x="778" y="1786"/>
                  <a:pt x="1016" y="1873"/>
                  <a:pt x="1254" y="1873"/>
                </a:cubicBezTo>
                <a:cubicBezTo>
                  <a:pt x="1491" y="1873"/>
                  <a:pt x="1729" y="1786"/>
                  <a:pt x="1916" y="1613"/>
                </a:cubicBezTo>
                <a:cubicBezTo>
                  <a:pt x="2507" y="1023"/>
                  <a:pt x="2089" y="0"/>
                  <a:pt x="125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7"/>
          <p:cNvSpPr/>
          <p:nvPr/>
        </p:nvSpPr>
        <p:spPr>
          <a:xfrm rot="10800000">
            <a:off x="9689534" y="5353045"/>
            <a:ext cx="423929" cy="396899"/>
          </a:xfrm>
          <a:custGeom>
            <a:avLst/>
            <a:gdLst/>
            <a:ahLst/>
            <a:cxnLst/>
            <a:rect l="l" t="t" r="r" b="b"/>
            <a:pathLst>
              <a:path w="8469" h="7929" extrusionOk="0">
                <a:moveTo>
                  <a:pt x="5380" y="0"/>
                </a:moveTo>
                <a:cubicBezTo>
                  <a:pt x="4668" y="0"/>
                  <a:pt x="3957" y="267"/>
                  <a:pt x="3414" y="803"/>
                </a:cubicBezTo>
                <a:lnTo>
                  <a:pt x="1095" y="3122"/>
                </a:lnTo>
                <a:cubicBezTo>
                  <a:pt x="1" y="4217"/>
                  <a:pt x="1" y="6002"/>
                  <a:pt x="1095" y="7097"/>
                </a:cubicBezTo>
                <a:cubicBezTo>
                  <a:pt x="1642" y="7651"/>
                  <a:pt x="2362" y="7929"/>
                  <a:pt x="3084" y="7929"/>
                </a:cubicBezTo>
                <a:cubicBezTo>
                  <a:pt x="3806" y="7929"/>
                  <a:pt x="4530" y="7651"/>
                  <a:pt x="5084" y="7097"/>
                </a:cubicBezTo>
                <a:lnTo>
                  <a:pt x="7389" y="4793"/>
                </a:lnTo>
                <a:cubicBezTo>
                  <a:pt x="8469" y="3684"/>
                  <a:pt x="8455" y="1912"/>
                  <a:pt x="7374" y="818"/>
                </a:cubicBezTo>
                <a:cubicBezTo>
                  <a:pt x="6823" y="274"/>
                  <a:pt x="6101" y="0"/>
                  <a:pt x="53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7"/>
          <p:cNvSpPr/>
          <p:nvPr/>
        </p:nvSpPr>
        <p:spPr>
          <a:xfrm rot="10800000">
            <a:off x="10105506" y="5065911"/>
            <a:ext cx="281919" cy="281919"/>
          </a:xfrm>
          <a:custGeom>
            <a:avLst/>
            <a:gdLst/>
            <a:ahLst/>
            <a:cxnLst/>
            <a:rect l="l" t="t" r="r" b="b"/>
            <a:pathLst>
              <a:path w="5632" h="5632" extrusionOk="0">
                <a:moveTo>
                  <a:pt x="2824" y="0"/>
                </a:moveTo>
                <a:cubicBezTo>
                  <a:pt x="1268" y="0"/>
                  <a:pt x="1" y="1253"/>
                  <a:pt x="1" y="2823"/>
                </a:cubicBezTo>
                <a:cubicBezTo>
                  <a:pt x="1" y="4378"/>
                  <a:pt x="1268" y="5631"/>
                  <a:pt x="2824" y="5631"/>
                </a:cubicBezTo>
                <a:cubicBezTo>
                  <a:pt x="4379" y="5631"/>
                  <a:pt x="5632" y="4378"/>
                  <a:pt x="5632" y="2823"/>
                </a:cubicBezTo>
                <a:cubicBezTo>
                  <a:pt x="5632" y="1253"/>
                  <a:pt x="4379" y="0"/>
                  <a:pt x="28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7"/>
          <p:cNvSpPr/>
          <p:nvPr/>
        </p:nvSpPr>
        <p:spPr>
          <a:xfrm rot="10800000">
            <a:off x="5243958" y="2573163"/>
            <a:ext cx="780684" cy="765567"/>
          </a:xfrm>
          <a:custGeom>
            <a:avLst/>
            <a:gdLst/>
            <a:ahLst/>
            <a:cxnLst/>
            <a:rect l="l" t="t" r="r" b="b"/>
            <a:pathLst>
              <a:path w="15596" h="15294" extrusionOk="0">
                <a:moveTo>
                  <a:pt x="15067" y="1"/>
                </a:moveTo>
                <a:cubicBezTo>
                  <a:pt x="14981" y="1"/>
                  <a:pt x="14892" y="34"/>
                  <a:pt x="14811" y="115"/>
                </a:cubicBezTo>
                <a:lnTo>
                  <a:pt x="265" y="14661"/>
                </a:lnTo>
                <a:cubicBezTo>
                  <a:pt x="0" y="14926"/>
                  <a:pt x="244" y="15293"/>
                  <a:pt x="528" y="15293"/>
                </a:cubicBezTo>
                <a:cubicBezTo>
                  <a:pt x="614" y="15293"/>
                  <a:pt x="704" y="15260"/>
                  <a:pt x="784" y="15179"/>
                </a:cubicBezTo>
                <a:lnTo>
                  <a:pt x="15330" y="633"/>
                </a:lnTo>
                <a:cubicBezTo>
                  <a:pt x="15595" y="368"/>
                  <a:pt x="15351" y="1"/>
                  <a:pt x="150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7"/>
          <p:cNvSpPr/>
          <p:nvPr/>
        </p:nvSpPr>
        <p:spPr>
          <a:xfrm rot="10800000">
            <a:off x="5243970" y="1828642"/>
            <a:ext cx="2652461" cy="2574324"/>
          </a:xfrm>
          <a:custGeom>
            <a:avLst/>
            <a:gdLst/>
            <a:ahLst/>
            <a:cxnLst/>
            <a:rect l="l" t="t" r="r" b="b"/>
            <a:pathLst>
              <a:path w="27228" h="26425" extrusionOk="0">
                <a:moveTo>
                  <a:pt x="23632" y="1"/>
                </a:moveTo>
                <a:cubicBezTo>
                  <a:pt x="23576" y="1"/>
                  <a:pt x="23519" y="3"/>
                  <a:pt x="23461" y="8"/>
                </a:cubicBezTo>
                <a:lnTo>
                  <a:pt x="23432" y="8"/>
                </a:lnTo>
                <a:cubicBezTo>
                  <a:pt x="23015" y="37"/>
                  <a:pt x="22611" y="224"/>
                  <a:pt x="22323" y="527"/>
                </a:cubicBezTo>
                <a:lnTo>
                  <a:pt x="548" y="22504"/>
                </a:lnTo>
                <a:cubicBezTo>
                  <a:pt x="187" y="22864"/>
                  <a:pt x="0" y="23368"/>
                  <a:pt x="43" y="23873"/>
                </a:cubicBezTo>
                <a:cubicBezTo>
                  <a:pt x="129" y="24858"/>
                  <a:pt x="955" y="25469"/>
                  <a:pt x="1810" y="25469"/>
                </a:cubicBezTo>
                <a:cubicBezTo>
                  <a:pt x="2255" y="25469"/>
                  <a:pt x="2708" y="25303"/>
                  <a:pt x="3068" y="24938"/>
                </a:cubicBezTo>
                <a:lnTo>
                  <a:pt x="5444" y="22548"/>
                </a:lnTo>
                <a:cubicBezTo>
                  <a:pt x="5598" y="22394"/>
                  <a:pt x="5801" y="22318"/>
                  <a:pt x="6003" y="22318"/>
                </a:cubicBezTo>
                <a:cubicBezTo>
                  <a:pt x="6179" y="22318"/>
                  <a:pt x="6355" y="22376"/>
                  <a:pt x="6496" y="22490"/>
                </a:cubicBezTo>
                <a:cubicBezTo>
                  <a:pt x="6841" y="22778"/>
                  <a:pt x="6870" y="23296"/>
                  <a:pt x="6553" y="23613"/>
                </a:cubicBezTo>
                <a:lnTo>
                  <a:pt x="6193" y="23973"/>
                </a:lnTo>
                <a:cubicBezTo>
                  <a:pt x="5891" y="24276"/>
                  <a:pt x="5747" y="24679"/>
                  <a:pt x="5775" y="25111"/>
                </a:cubicBezTo>
                <a:cubicBezTo>
                  <a:pt x="5861" y="25918"/>
                  <a:pt x="6547" y="26425"/>
                  <a:pt x="7252" y="26425"/>
                </a:cubicBezTo>
                <a:cubicBezTo>
                  <a:pt x="7617" y="26425"/>
                  <a:pt x="7987" y="26289"/>
                  <a:pt x="8281" y="25990"/>
                </a:cubicBezTo>
                <a:lnTo>
                  <a:pt x="26327" y="7785"/>
                </a:lnTo>
                <a:cubicBezTo>
                  <a:pt x="27228" y="6871"/>
                  <a:pt x="26556" y="5344"/>
                  <a:pt x="25311" y="5344"/>
                </a:cubicBezTo>
                <a:cubicBezTo>
                  <a:pt x="25262" y="5344"/>
                  <a:pt x="25212" y="5347"/>
                  <a:pt x="25161" y="5351"/>
                </a:cubicBezTo>
                <a:lnTo>
                  <a:pt x="25132" y="5351"/>
                </a:lnTo>
                <a:cubicBezTo>
                  <a:pt x="24786" y="5380"/>
                  <a:pt x="24469" y="5524"/>
                  <a:pt x="24224" y="5769"/>
                </a:cubicBezTo>
                <a:lnTo>
                  <a:pt x="23288" y="6705"/>
                </a:lnTo>
                <a:cubicBezTo>
                  <a:pt x="23133" y="6861"/>
                  <a:pt x="22931" y="6941"/>
                  <a:pt x="22731" y="6941"/>
                </a:cubicBezTo>
                <a:cubicBezTo>
                  <a:pt x="22561" y="6941"/>
                  <a:pt x="22391" y="6882"/>
                  <a:pt x="22251" y="6763"/>
                </a:cubicBezTo>
                <a:cubicBezTo>
                  <a:pt x="21906" y="6475"/>
                  <a:pt x="21877" y="5971"/>
                  <a:pt x="22194" y="5654"/>
                </a:cubicBezTo>
                <a:lnTo>
                  <a:pt x="24873" y="2961"/>
                </a:lnTo>
                <a:cubicBezTo>
                  <a:pt x="25984" y="1836"/>
                  <a:pt x="25153" y="1"/>
                  <a:pt x="236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7"/>
          <p:cNvSpPr/>
          <p:nvPr/>
        </p:nvSpPr>
        <p:spPr>
          <a:xfrm rot="10800000">
            <a:off x="6365796" y="677074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7"/>
          <p:cNvSpPr/>
          <p:nvPr/>
        </p:nvSpPr>
        <p:spPr>
          <a:xfrm rot="10800000">
            <a:off x="8542061" y="612733"/>
            <a:ext cx="1058872" cy="938400"/>
          </a:xfrm>
          <a:custGeom>
            <a:avLst/>
            <a:gdLst/>
            <a:ahLst/>
            <a:cxnLst/>
            <a:rect l="l" t="t" r="r" b="b"/>
            <a:pathLst>
              <a:path w="11285" h="10000" extrusionOk="0">
                <a:moveTo>
                  <a:pt x="8388" y="0"/>
                </a:moveTo>
                <a:cubicBezTo>
                  <a:pt x="7775" y="0"/>
                  <a:pt x="7153" y="231"/>
                  <a:pt x="6664" y="720"/>
                </a:cubicBezTo>
                <a:cubicBezTo>
                  <a:pt x="6174" y="1195"/>
                  <a:pt x="5930" y="1872"/>
                  <a:pt x="5958" y="2563"/>
                </a:cubicBezTo>
                <a:cubicBezTo>
                  <a:pt x="5958" y="2650"/>
                  <a:pt x="5973" y="2751"/>
                  <a:pt x="5987" y="2837"/>
                </a:cubicBezTo>
                <a:cubicBezTo>
                  <a:pt x="6002" y="2866"/>
                  <a:pt x="6002" y="2895"/>
                  <a:pt x="6002" y="2924"/>
                </a:cubicBezTo>
                <a:cubicBezTo>
                  <a:pt x="6201" y="4132"/>
                  <a:pt x="5249" y="5194"/>
                  <a:pt x="4072" y="5194"/>
                </a:cubicBezTo>
                <a:cubicBezTo>
                  <a:pt x="3972" y="5194"/>
                  <a:pt x="3871" y="5186"/>
                  <a:pt x="3769" y="5170"/>
                </a:cubicBezTo>
                <a:lnTo>
                  <a:pt x="3668" y="5156"/>
                </a:lnTo>
                <a:cubicBezTo>
                  <a:pt x="3582" y="5141"/>
                  <a:pt x="3496" y="5127"/>
                  <a:pt x="3395" y="5127"/>
                </a:cubicBezTo>
                <a:cubicBezTo>
                  <a:pt x="3349" y="5125"/>
                  <a:pt x="3303" y="5123"/>
                  <a:pt x="3258" y="5123"/>
                </a:cubicBezTo>
                <a:cubicBezTo>
                  <a:pt x="1128" y="5123"/>
                  <a:pt x="0" y="7738"/>
                  <a:pt x="1551" y="9275"/>
                </a:cubicBezTo>
                <a:cubicBezTo>
                  <a:pt x="2052" y="9776"/>
                  <a:pt x="2665" y="9999"/>
                  <a:pt x="3264" y="9999"/>
                </a:cubicBezTo>
                <a:cubicBezTo>
                  <a:pt x="4558" y="9999"/>
                  <a:pt x="5792" y="8958"/>
                  <a:pt x="5713" y="7431"/>
                </a:cubicBezTo>
                <a:cubicBezTo>
                  <a:pt x="5699" y="7345"/>
                  <a:pt x="5699" y="7259"/>
                  <a:pt x="5685" y="7172"/>
                </a:cubicBezTo>
                <a:cubicBezTo>
                  <a:pt x="5685" y="7129"/>
                  <a:pt x="5656" y="7086"/>
                  <a:pt x="5656" y="7043"/>
                </a:cubicBezTo>
                <a:cubicBezTo>
                  <a:pt x="5470" y="5848"/>
                  <a:pt x="6421" y="4801"/>
                  <a:pt x="7585" y="4801"/>
                </a:cubicBezTo>
                <a:cubicBezTo>
                  <a:pt x="7685" y="4801"/>
                  <a:pt x="7786" y="4809"/>
                  <a:pt x="7888" y="4825"/>
                </a:cubicBezTo>
                <a:lnTo>
                  <a:pt x="8003" y="4839"/>
                </a:lnTo>
                <a:cubicBezTo>
                  <a:pt x="8090" y="4853"/>
                  <a:pt x="8176" y="4868"/>
                  <a:pt x="8263" y="4868"/>
                </a:cubicBezTo>
                <a:cubicBezTo>
                  <a:pt x="8311" y="4871"/>
                  <a:pt x="8359" y="4872"/>
                  <a:pt x="8407" y="4872"/>
                </a:cubicBezTo>
                <a:cubicBezTo>
                  <a:pt x="10089" y="4872"/>
                  <a:pt x="11284" y="3166"/>
                  <a:pt x="10668" y="1570"/>
                </a:cubicBezTo>
                <a:cubicBezTo>
                  <a:pt x="10282" y="560"/>
                  <a:pt x="9345" y="0"/>
                  <a:pt x="83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7"/>
          <p:cNvSpPr/>
          <p:nvPr/>
        </p:nvSpPr>
        <p:spPr>
          <a:xfrm>
            <a:off x="9436529" y="2362407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17"/>
          <p:cNvSpPr/>
          <p:nvPr/>
        </p:nvSpPr>
        <p:spPr>
          <a:xfrm rot="10800000">
            <a:off x="6547942" y="1754682"/>
            <a:ext cx="4120628" cy="3708045"/>
          </a:xfrm>
          <a:custGeom>
            <a:avLst/>
            <a:gdLst/>
            <a:ahLst/>
            <a:cxnLst/>
            <a:rect l="l" t="t" r="r" b="b"/>
            <a:pathLst>
              <a:path w="48867" h="44509" extrusionOk="0">
                <a:moveTo>
                  <a:pt x="40931" y="0"/>
                </a:moveTo>
                <a:cubicBezTo>
                  <a:pt x="40538" y="0"/>
                  <a:pt x="40146" y="148"/>
                  <a:pt x="39851" y="443"/>
                </a:cubicBezTo>
                <a:lnTo>
                  <a:pt x="29625" y="10668"/>
                </a:lnTo>
                <a:cubicBezTo>
                  <a:pt x="29481" y="10813"/>
                  <a:pt x="29294" y="10885"/>
                  <a:pt x="29107" y="10885"/>
                </a:cubicBezTo>
                <a:cubicBezTo>
                  <a:pt x="28919" y="10885"/>
                  <a:pt x="28732" y="10813"/>
                  <a:pt x="28588" y="10668"/>
                </a:cubicBezTo>
                <a:cubicBezTo>
                  <a:pt x="28300" y="10380"/>
                  <a:pt x="28300" y="9905"/>
                  <a:pt x="28588" y="9617"/>
                </a:cubicBezTo>
                <a:lnTo>
                  <a:pt x="29856" y="8350"/>
                </a:lnTo>
                <a:cubicBezTo>
                  <a:pt x="30331" y="7874"/>
                  <a:pt x="30360" y="7111"/>
                  <a:pt x="29913" y="6607"/>
                </a:cubicBezTo>
                <a:cubicBezTo>
                  <a:pt x="29679" y="6351"/>
                  <a:pt x="29357" y="6225"/>
                  <a:pt x="29033" y="6225"/>
                </a:cubicBezTo>
                <a:cubicBezTo>
                  <a:pt x="28719" y="6225"/>
                  <a:pt x="28405" y="6344"/>
                  <a:pt x="28170" y="6578"/>
                </a:cubicBezTo>
                <a:lnTo>
                  <a:pt x="504" y="34245"/>
                </a:lnTo>
                <a:cubicBezTo>
                  <a:pt x="29" y="34720"/>
                  <a:pt x="0" y="35469"/>
                  <a:pt x="447" y="35973"/>
                </a:cubicBezTo>
                <a:cubicBezTo>
                  <a:pt x="691" y="36240"/>
                  <a:pt x="1019" y="36373"/>
                  <a:pt x="1347" y="36373"/>
                </a:cubicBezTo>
                <a:cubicBezTo>
                  <a:pt x="1657" y="36373"/>
                  <a:pt x="1966" y="36254"/>
                  <a:pt x="2204" y="36016"/>
                </a:cubicBezTo>
                <a:lnTo>
                  <a:pt x="12847" y="25373"/>
                </a:lnTo>
                <a:cubicBezTo>
                  <a:pt x="13008" y="25208"/>
                  <a:pt x="13190" y="25139"/>
                  <a:pt x="13363" y="25139"/>
                </a:cubicBezTo>
                <a:cubicBezTo>
                  <a:pt x="13933" y="25139"/>
                  <a:pt x="14424" y="25880"/>
                  <a:pt x="13884" y="26410"/>
                </a:cubicBezTo>
                <a:lnTo>
                  <a:pt x="13308" y="26986"/>
                </a:lnTo>
                <a:cubicBezTo>
                  <a:pt x="12717" y="27591"/>
                  <a:pt x="12717" y="28556"/>
                  <a:pt x="13308" y="29146"/>
                </a:cubicBezTo>
                <a:cubicBezTo>
                  <a:pt x="13610" y="29442"/>
                  <a:pt x="14002" y="29589"/>
                  <a:pt x="14393" y="29589"/>
                </a:cubicBezTo>
                <a:cubicBezTo>
                  <a:pt x="14784" y="29589"/>
                  <a:pt x="15173" y="29442"/>
                  <a:pt x="15468" y="29146"/>
                </a:cubicBezTo>
                <a:lnTo>
                  <a:pt x="20120" y="24494"/>
                </a:lnTo>
                <a:cubicBezTo>
                  <a:pt x="20295" y="24332"/>
                  <a:pt x="20487" y="24263"/>
                  <a:pt x="20672" y="24263"/>
                </a:cubicBezTo>
                <a:cubicBezTo>
                  <a:pt x="21305" y="24263"/>
                  <a:pt x="21844" y="25073"/>
                  <a:pt x="21286" y="25675"/>
                </a:cubicBezTo>
                <a:lnTo>
                  <a:pt x="11234" y="35728"/>
                </a:lnTo>
                <a:cubicBezTo>
                  <a:pt x="10413" y="36535"/>
                  <a:pt x="10355" y="37845"/>
                  <a:pt x="11118" y="38709"/>
                </a:cubicBezTo>
                <a:cubicBezTo>
                  <a:pt x="11541" y="39169"/>
                  <a:pt x="12116" y="39399"/>
                  <a:pt x="12692" y="39399"/>
                </a:cubicBezTo>
                <a:cubicBezTo>
                  <a:pt x="13236" y="39399"/>
                  <a:pt x="13781" y="39194"/>
                  <a:pt x="14201" y="38781"/>
                </a:cubicBezTo>
                <a:lnTo>
                  <a:pt x="28891" y="24091"/>
                </a:lnTo>
                <a:cubicBezTo>
                  <a:pt x="29061" y="23921"/>
                  <a:pt x="29251" y="23850"/>
                  <a:pt x="29433" y="23850"/>
                </a:cubicBezTo>
                <a:cubicBezTo>
                  <a:pt x="30040" y="23850"/>
                  <a:pt x="30564" y="24636"/>
                  <a:pt x="30000" y="25200"/>
                </a:cubicBezTo>
                <a:lnTo>
                  <a:pt x="27695" y="27519"/>
                </a:lnTo>
                <a:cubicBezTo>
                  <a:pt x="26673" y="28556"/>
                  <a:pt x="26673" y="30226"/>
                  <a:pt x="27695" y="31249"/>
                </a:cubicBezTo>
                <a:cubicBezTo>
                  <a:pt x="28216" y="31769"/>
                  <a:pt x="28895" y="32029"/>
                  <a:pt x="29575" y="32029"/>
                </a:cubicBezTo>
                <a:cubicBezTo>
                  <a:pt x="30249" y="32029"/>
                  <a:pt x="30923" y="31773"/>
                  <a:pt x="31440" y="31263"/>
                </a:cubicBezTo>
                <a:lnTo>
                  <a:pt x="34536" y="28181"/>
                </a:lnTo>
                <a:cubicBezTo>
                  <a:pt x="34633" y="28088"/>
                  <a:pt x="34739" y="28049"/>
                  <a:pt x="34841" y="28049"/>
                </a:cubicBezTo>
                <a:cubicBezTo>
                  <a:pt x="35181" y="28049"/>
                  <a:pt x="35469" y="28483"/>
                  <a:pt x="35170" y="28815"/>
                </a:cubicBezTo>
                <a:lnTo>
                  <a:pt x="22035" y="41935"/>
                </a:lnTo>
                <a:cubicBezTo>
                  <a:pt x="21474" y="42540"/>
                  <a:pt x="21488" y="43476"/>
                  <a:pt x="22064" y="44067"/>
                </a:cubicBezTo>
                <a:cubicBezTo>
                  <a:pt x="22365" y="44360"/>
                  <a:pt x="22755" y="44508"/>
                  <a:pt x="23146" y="44508"/>
                </a:cubicBezTo>
                <a:cubicBezTo>
                  <a:pt x="23522" y="44508"/>
                  <a:pt x="23899" y="44371"/>
                  <a:pt x="24196" y="44096"/>
                </a:cubicBezTo>
                <a:lnTo>
                  <a:pt x="46346" y="21945"/>
                </a:lnTo>
                <a:cubicBezTo>
                  <a:pt x="46879" y="21340"/>
                  <a:pt x="46864" y="20419"/>
                  <a:pt x="46288" y="19843"/>
                </a:cubicBezTo>
                <a:cubicBezTo>
                  <a:pt x="45989" y="19551"/>
                  <a:pt x="45596" y="19403"/>
                  <a:pt x="45203" y="19403"/>
                </a:cubicBezTo>
                <a:cubicBezTo>
                  <a:pt x="44840" y="19403"/>
                  <a:pt x="44476" y="19529"/>
                  <a:pt x="44186" y="19785"/>
                </a:cubicBezTo>
                <a:lnTo>
                  <a:pt x="43005" y="20966"/>
                </a:lnTo>
                <a:cubicBezTo>
                  <a:pt x="42906" y="21071"/>
                  <a:pt x="42795" y="21115"/>
                  <a:pt x="42687" y="21115"/>
                </a:cubicBezTo>
                <a:cubicBezTo>
                  <a:pt x="42337" y="21115"/>
                  <a:pt x="42029" y="20652"/>
                  <a:pt x="42371" y="20332"/>
                </a:cubicBezTo>
                <a:lnTo>
                  <a:pt x="47786" y="14917"/>
                </a:lnTo>
                <a:cubicBezTo>
                  <a:pt x="48837" y="13866"/>
                  <a:pt x="48866" y="12109"/>
                  <a:pt x="47800" y="11086"/>
                </a:cubicBezTo>
                <a:cubicBezTo>
                  <a:pt x="47287" y="10587"/>
                  <a:pt x="46623" y="10339"/>
                  <a:pt x="45959" y="10339"/>
                </a:cubicBezTo>
                <a:cubicBezTo>
                  <a:pt x="45280" y="10339"/>
                  <a:pt x="44601" y="10598"/>
                  <a:pt x="44085" y="11115"/>
                </a:cubicBezTo>
                <a:lnTo>
                  <a:pt x="36380" y="18820"/>
                </a:lnTo>
                <a:cubicBezTo>
                  <a:pt x="36205" y="19012"/>
                  <a:pt x="36006" y="19091"/>
                  <a:pt x="35814" y="19091"/>
                </a:cubicBezTo>
                <a:cubicBezTo>
                  <a:pt x="35196" y="19091"/>
                  <a:pt x="34656" y="18271"/>
                  <a:pt x="35271" y="17711"/>
                </a:cubicBezTo>
                <a:lnTo>
                  <a:pt x="35602" y="17380"/>
                </a:lnTo>
                <a:cubicBezTo>
                  <a:pt x="36423" y="16573"/>
                  <a:pt x="36480" y="15263"/>
                  <a:pt x="35717" y="14399"/>
                </a:cubicBezTo>
                <a:cubicBezTo>
                  <a:pt x="35293" y="13938"/>
                  <a:pt x="34712" y="13703"/>
                  <a:pt x="34132" y="13703"/>
                </a:cubicBezTo>
                <a:cubicBezTo>
                  <a:pt x="33588" y="13703"/>
                  <a:pt x="33046" y="13909"/>
                  <a:pt x="32635" y="14327"/>
                </a:cubicBezTo>
                <a:lnTo>
                  <a:pt x="28718" y="18244"/>
                </a:lnTo>
                <a:cubicBezTo>
                  <a:pt x="28538" y="18408"/>
                  <a:pt x="28341" y="18477"/>
                  <a:pt x="28154" y="18477"/>
                </a:cubicBezTo>
                <a:cubicBezTo>
                  <a:pt x="27516" y="18477"/>
                  <a:pt x="26980" y="17678"/>
                  <a:pt x="27537" y="17077"/>
                </a:cubicBezTo>
                <a:lnTo>
                  <a:pt x="42011" y="2603"/>
                </a:lnTo>
                <a:cubicBezTo>
                  <a:pt x="42601" y="2013"/>
                  <a:pt x="42601" y="1048"/>
                  <a:pt x="42011" y="443"/>
                </a:cubicBezTo>
                <a:cubicBezTo>
                  <a:pt x="41716" y="148"/>
                  <a:pt x="41323" y="0"/>
                  <a:pt x="409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17"/>
          <p:cNvSpPr/>
          <p:nvPr/>
        </p:nvSpPr>
        <p:spPr>
          <a:xfrm rot="10800000">
            <a:off x="6024650" y="5268274"/>
            <a:ext cx="606116" cy="594333"/>
          </a:xfrm>
          <a:custGeom>
            <a:avLst/>
            <a:gdLst/>
            <a:ahLst/>
            <a:cxnLst/>
            <a:rect l="l" t="t" r="r" b="b"/>
            <a:pathLst>
              <a:path w="7188" h="7134" extrusionOk="0">
                <a:moveTo>
                  <a:pt x="6899" y="1"/>
                </a:moveTo>
                <a:cubicBezTo>
                  <a:pt x="6831" y="1"/>
                  <a:pt x="6763" y="29"/>
                  <a:pt x="6712" y="87"/>
                </a:cubicBezTo>
                <a:lnTo>
                  <a:pt x="102" y="6683"/>
                </a:lnTo>
                <a:cubicBezTo>
                  <a:pt x="1" y="6784"/>
                  <a:pt x="1" y="6957"/>
                  <a:pt x="102" y="7058"/>
                </a:cubicBezTo>
                <a:cubicBezTo>
                  <a:pt x="159" y="7108"/>
                  <a:pt x="231" y="7133"/>
                  <a:pt x="302" y="7133"/>
                </a:cubicBezTo>
                <a:cubicBezTo>
                  <a:pt x="372" y="7133"/>
                  <a:pt x="440" y="7108"/>
                  <a:pt x="491" y="7058"/>
                </a:cubicBezTo>
                <a:lnTo>
                  <a:pt x="7087" y="462"/>
                </a:lnTo>
                <a:cubicBezTo>
                  <a:pt x="7187" y="361"/>
                  <a:pt x="7187" y="188"/>
                  <a:pt x="7087" y="87"/>
                </a:cubicBezTo>
                <a:cubicBezTo>
                  <a:pt x="7036" y="29"/>
                  <a:pt x="6968" y="1"/>
                  <a:pt x="689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17"/>
          <p:cNvSpPr/>
          <p:nvPr/>
        </p:nvSpPr>
        <p:spPr>
          <a:xfrm rot="10800000">
            <a:off x="8733392" y="2220271"/>
            <a:ext cx="276328" cy="197695"/>
          </a:xfrm>
          <a:custGeom>
            <a:avLst/>
            <a:gdLst/>
            <a:ahLst/>
            <a:cxnLst/>
            <a:rect l="l" t="t" r="r" b="b"/>
            <a:pathLst>
              <a:path w="3277" h="2373" extrusionOk="0">
                <a:moveTo>
                  <a:pt x="1657" y="1"/>
                </a:moveTo>
                <a:cubicBezTo>
                  <a:pt x="360" y="1"/>
                  <a:pt x="0" y="1787"/>
                  <a:pt x="1196" y="2277"/>
                </a:cubicBezTo>
                <a:cubicBezTo>
                  <a:pt x="1357" y="2343"/>
                  <a:pt x="1515" y="2372"/>
                  <a:pt x="1665" y="2372"/>
                </a:cubicBezTo>
                <a:cubicBezTo>
                  <a:pt x="2628" y="2372"/>
                  <a:pt x="3277" y="1144"/>
                  <a:pt x="2492" y="347"/>
                </a:cubicBezTo>
                <a:cubicBezTo>
                  <a:pt x="2261" y="131"/>
                  <a:pt x="1959" y="1"/>
                  <a:pt x="1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7"/>
          <p:cNvSpPr/>
          <p:nvPr/>
        </p:nvSpPr>
        <p:spPr>
          <a:xfrm rot="10800000">
            <a:off x="8543080" y="2408298"/>
            <a:ext cx="276833" cy="196861"/>
          </a:xfrm>
          <a:custGeom>
            <a:avLst/>
            <a:gdLst/>
            <a:ahLst/>
            <a:cxnLst/>
            <a:rect l="l" t="t" r="r" b="b"/>
            <a:pathLst>
              <a:path w="3283" h="2363" extrusionOk="0">
                <a:moveTo>
                  <a:pt x="1700" y="0"/>
                </a:moveTo>
                <a:cubicBezTo>
                  <a:pt x="1684" y="0"/>
                  <a:pt x="1668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ubicBezTo>
                  <a:pt x="353" y="1"/>
                  <a:pt x="1" y="1775"/>
                  <a:pt x="1191" y="2262"/>
                </a:cubicBezTo>
                <a:cubicBezTo>
                  <a:pt x="1355" y="2332"/>
                  <a:pt x="1516" y="2363"/>
                  <a:pt x="1669" y="2363"/>
                </a:cubicBezTo>
                <a:cubicBezTo>
                  <a:pt x="2631" y="2363"/>
                  <a:pt x="3283" y="1130"/>
                  <a:pt x="2488" y="347"/>
                </a:cubicBezTo>
                <a:cubicBezTo>
                  <a:pt x="2269" y="128"/>
                  <a:pt x="1998" y="0"/>
                  <a:pt x="17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7"/>
          <p:cNvSpPr/>
          <p:nvPr/>
        </p:nvSpPr>
        <p:spPr>
          <a:xfrm rot="10800000">
            <a:off x="8352682" y="2595409"/>
            <a:ext cx="275991" cy="198028"/>
          </a:xfrm>
          <a:custGeom>
            <a:avLst/>
            <a:gdLst/>
            <a:ahLst/>
            <a:cxnLst/>
            <a:rect l="l" t="t" r="r" b="b"/>
            <a:pathLst>
              <a:path w="3273" h="2377" extrusionOk="0">
                <a:moveTo>
                  <a:pt x="1601" y="1"/>
                </a:moveTo>
                <a:cubicBezTo>
                  <a:pt x="642" y="1"/>
                  <a:pt x="0" y="1236"/>
                  <a:pt x="796" y="2031"/>
                </a:cubicBezTo>
                <a:cubicBezTo>
                  <a:pt x="1012" y="2247"/>
                  <a:pt x="1314" y="2376"/>
                  <a:pt x="1631" y="2376"/>
                </a:cubicBezTo>
                <a:cubicBezTo>
                  <a:pt x="2927" y="2376"/>
                  <a:pt x="3273" y="591"/>
                  <a:pt x="2077" y="101"/>
                </a:cubicBezTo>
                <a:cubicBezTo>
                  <a:pt x="1913" y="32"/>
                  <a:pt x="1753" y="1"/>
                  <a:pt x="16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7"/>
          <p:cNvSpPr/>
          <p:nvPr/>
        </p:nvSpPr>
        <p:spPr>
          <a:xfrm rot="10800000">
            <a:off x="10233722" y="2230103"/>
            <a:ext cx="146553" cy="115551"/>
          </a:xfrm>
          <a:custGeom>
            <a:avLst/>
            <a:gdLst/>
            <a:ahLst/>
            <a:cxnLst/>
            <a:rect l="l" t="t" r="r" b="b"/>
            <a:pathLst>
              <a:path w="1738" h="1387" extrusionOk="0">
                <a:moveTo>
                  <a:pt x="993" y="0"/>
                </a:moveTo>
                <a:cubicBezTo>
                  <a:pt x="455" y="0"/>
                  <a:pt x="0" y="694"/>
                  <a:pt x="498" y="1192"/>
                </a:cubicBezTo>
                <a:cubicBezTo>
                  <a:pt x="635" y="1322"/>
                  <a:pt x="808" y="1387"/>
                  <a:pt x="983" y="1387"/>
                </a:cubicBezTo>
                <a:cubicBezTo>
                  <a:pt x="1157" y="1387"/>
                  <a:pt x="1334" y="1322"/>
                  <a:pt x="1478" y="1192"/>
                </a:cubicBezTo>
                <a:cubicBezTo>
                  <a:pt x="1737" y="933"/>
                  <a:pt x="1737" y="487"/>
                  <a:pt x="1478" y="213"/>
                </a:cubicBezTo>
                <a:cubicBezTo>
                  <a:pt x="1325" y="63"/>
                  <a:pt x="1155" y="0"/>
                  <a:pt x="9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17"/>
          <p:cNvSpPr/>
          <p:nvPr/>
        </p:nvSpPr>
        <p:spPr>
          <a:xfrm rot="10800000">
            <a:off x="10009091" y="2436457"/>
            <a:ext cx="156757" cy="114635"/>
          </a:xfrm>
          <a:custGeom>
            <a:avLst/>
            <a:gdLst/>
            <a:ahLst/>
            <a:cxnLst/>
            <a:rect l="l" t="t" r="r" b="b"/>
            <a:pathLst>
              <a:path w="1859" h="1376" extrusionOk="0">
                <a:moveTo>
                  <a:pt x="922" y="0"/>
                </a:moveTo>
                <a:cubicBezTo>
                  <a:pt x="317" y="0"/>
                  <a:pt x="1" y="735"/>
                  <a:pt x="447" y="1181"/>
                </a:cubicBezTo>
                <a:cubicBezTo>
                  <a:pt x="577" y="1311"/>
                  <a:pt x="749" y="1376"/>
                  <a:pt x="924" y="1376"/>
                </a:cubicBezTo>
                <a:cubicBezTo>
                  <a:pt x="1099" y="1376"/>
                  <a:pt x="1275" y="1311"/>
                  <a:pt x="1412" y="1181"/>
                </a:cubicBezTo>
                <a:cubicBezTo>
                  <a:pt x="1858" y="735"/>
                  <a:pt x="1542" y="0"/>
                  <a:pt x="92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17"/>
          <p:cNvSpPr/>
          <p:nvPr/>
        </p:nvSpPr>
        <p:spPr>
          <a:xfrm rot="10800000">
            <a:off x="9800227" y="2643063"/>
            <a:ext cx="155492" cy="115635"/>
          </a:xfrm>
          <a:custGeom>
            <a:avLst/>
            <a:gdLst/>
            <a:ahLst/>
            <a:cxnLst/>
            <a:rect l="l" t="t" r="r" b="b"/>
            <a:pathLst>
              <a:path w="1844" h="1388" extrusionOk="0">
                <a:moveTo>
                  <a:pt x="922" y="1"/>
                </a:moveTo>
                <a:cubicBezTo>
                  <a:pt x="303" y="1"/>
                  <a:pt x="0" y="750"/>
                  <a:pt x="432" y="1182"/>
                </a:cubicBezTo>
                <a:cubicBezTo>
                  <a:pt x="569" y="1319"/>
                  <a:pt x="745" y="1387"/>
                  <a:pt x="922" y="1387"/>
                </a:cubicBezTo>
                <a:cubicBezTo>
                  <a:pt x="1098" y="1387"/>
                  <a:pt x="1275" y="1319"/>
                  <a:pt x="1412" y="1182"/>
                </a:cubicBezTo>
                <a:cubicBezTo>
                  <a:pt x="1844" y="750"/>
                  <a:pt x="1541" y="1"/>
                  <a:pt x="9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17"/>
          <p:cNvSpPr/>
          <p:nvPr/>
        </p:nvSpPr>
        <p:spPr>
          <a:xfrm rot="10800000">
            <a:off x="9609577" y="2851584"/>
            <a:ext cx="116619" cy="111968"/>
          </a:xfrm>
          <a:custGeom>
            <a:avLst/>
            <a:gdLst/>
            <a:ahLst/>
            <a:cxnLst/>
            <a:rect l="l" t="t" r="r" b="b"/>
            <a:pathLst>
              <a:path w="1383" h="1344" extrusionOk="0">
                <a:moveTo>
                  <a:pt x="686" y="1"/>
                </a:moveTo>
                <a:cubicBezTo>
                  <a:pt x="353" y="1"/>
                  <a:pt x="22" y="220"/>
                  <a:pt x="0" y="660"/>
                </a:cubicBezTo>
                <a:cubicBezTo>
                  <a:pt x="0" y="847"/>
                  <a:pt x="72" y="1020"/>
                  <a:pt x="202" y="1149"/>
                </a:cubicBezTo>
                <a:cubicBezTo>
                  <a:pt x="339" y="1279"/>
                  <a:pt x="511" y="1344"/>
                  <a:pt x="686" y="1344"/>
                </a:cubicBezTo>
                <a:cubicBezTo>
                  <a:pt x="861" y="1344"/>
                  <a:pt x="1037" y="1279"/>
                  <a:pt x="1181" y="1149"/>
                </a:cubicBezTo>
                <a:cubicBezTo>
                  <a:pt x="1296" y="1020"/>
                  <a:pt x="1368" y="847"/>
                  <a:pt x="1383" y="660"/>
                </a:cubicBezTo>
                <a:cubicBezTo>
                  <a:pt x="1354" y="220"/>
                  <a:pt x="1019" y="1"/>
                  <a:pt x="6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17"/>
          <p:cNvSpPr/>
          <p:nvPr/>
        </p:nvSpPr>
        <p:spPr>
          <a:xfrm rot="10800000">
            <a:off x="7101866" y="4680957"/>
            <a:ext cx="127581" cy="113801"/>
          </a:xfrm>
          <a:custGeom>
            <a:avLst/>
            <a:gdLst/>
            <a:ahLst/>
            <a:cxnLst/>
            <a:rect l="l" t="t" r="r" b="b"/>
            <a:pathLst>
              <a:path w="1513" h="1366" extrusionOk="0">
                <a:moveTo>
                  <a:pt x="764" y="1"/>
                </a:moveTo>
                <a:cubicBezTo>
                  <a:pt x="577" y="1"/>
                  <a:pt x="404" y="73"/>
                  <a:pt x="274" y="202"/>
                </a:cubicBezTo>
                <a:cubicBezTo>
                  <a:pt x="1" y="461"/>
                  <a:pt x="1" y="908"/>
                  <a:pt x="274" y="1181"/>
                </a:cubicBezTo>
                <a:cubicBezTo>
                  <a:pt x="411" y="1304"/>
                  <a:pt x="588" y="1365"/>
                  <a:pt x="764" y="1365"/>
                </a:cubicBezTo>
                <a:cubicBezTo>
                  <a:pt x="940" y="1365"/>
                  <a:pt x="1117" y="1304"/>
                  <a:pt x="1254" y="1181"/>
                </a:cubicBezTo>
                <a:cubicBezTo>
                  <a:pt x="1513" y="908"/>
                  <a:pt x="1513" y="476"/>
                  <a:pt x="1254" y="202"/>
                </a:cubicBezTo>
                <a:cubicBezTo>
                  <a:pt x="1124" y="73"/>
                  <a:pt x="951" y="1"/>
                  <a:pt x="7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17"/>
          <p:cNvSpPr/>
          <p:nvPr/>
        </p:nvSpPr>
        <p:spPr>
          <a:xfrm rot="10800000">
            <a:off x="6877148" y="4887646"/>
            <a:ext cx="156757" cy="114717"/>
          </a:xfrm>
          <a:custGeom>
            <a:avLst/>
            <a:gdLst/>
            <a:ahLst/>
            <a:cxnLst/>
            <a:rect l="l" t="t" r="r" b="b"/>
            <a:pathLst>
              <a:path w="1859" h="1377" extrusionOk="0">
                <a:moveTo>
                  <a:pt x="937" y="1"/>
                </a:moveTo>
                <a:cubicBezTo>
                  <a:pt x="317" y="1"/>
                  <a:pt x="0" y="750"/>
                  <a:pt x="447" y="1182"/>
                </a:cubicBezTo>
                <a:cubicBezTo>
                  <a:pt x="584" y="1312"/>
                  <a:pt x="760" y="1376"/>
                  <a:pt x="937" y="1376"/>
                </a:cubicBezTo>
                <a:cubicBezTo>
                  <a:pt x="1113" y="1376"/>
                  <a:pt x="1289" y="1312"/>
                  <a:pt x="1426" y="1182"/>
                </a:cubicBezTo>
                <a:cubicBezTo>
                  <a:pt x="1858" y="750"/>
                  <a:pt x="1541" y="1"/>
                  <a:pt x="9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17"/>
          <p:cNvSpPr/>
          <p:nvPr/>
        </p:nvSpPr>
        <p:spPr>
          <a:xfrm rot="10800000">
            <a:off x="6665839" y="5093500"/>
            <a:ext cx="161648" cy="116384"/>
          </a:xfrm>
          <a:custGeom>
            <a:avLst/>
            <a:gdLst/>
            <a:ahLst/>
            <a:cxnLst/>
            <a:rect l="l" t="t" r="r" b="b"/>
            <a:pathLst>
              <a:path w="1917" h="1397" extrusionOk="0">
                <a:moveTo>
                  <a:pt x="966" y="0"/>
                </a:moveTo>
                <a:cubicBezTo>
                  <a:pt x="217" y="0"/>
                  <a:pt x="1" y="1037"/>
                  <a:pt x="706" y="1340"/>
                </a:cubicBezTo>
                <a:cubicBezTo>
                  <a:pt x="800" y="1379"/>
                  <a:pt x="892" y="1396"/>
                  <a:pt x="979" y="1396"/>
                </a:cubicBezTo>
                <a:cubicBezTo>
                  <a:pt x="1537" y="1396"/>
                  <a:pt x="1916" y="677"/>
                  <a:pt x="1455" y="216"/>
                </a:cubicBezTo>
                <a:cubicBezTo>
                  <a:pt x="1326" y="72"/>
                  <a:pt x="1153" y="0"/>
                  <a:pt x="9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7"/>
          <p:cNvSpPr/>
          <p:nvPr/>
        </p:nvSpPr>
        <p:spPr>
          <a:xfrm rot="10800000">
            <a:off x="7298582" y="4295567"/>
            <a:ext cx="340076" cy="335989"/>
          </a:xfrm>
          <a:custGeom>
            <a:avLst/>
            <a:gdLst/>
            <a:ahLst/>
            <a:cxnLst/>
            <a:rect l="l" t="t" r="r" b="b"/>
            <a:pathLst>
              <a:path w="4033" h="4033" extrusionOk="0">
                <a:moveTo>
                  <a:pt x="2016" y="0"/>
                </a:moveTo>
                <a:cubicBezTo>
                  <a:pt x="893" y="0"/>
                  <a:pt x="0" y="893"/>
                  <a:pt x="0" y="2016"/>
                </a:cubicBezTo>
                <a:cubicBezTo>
                  <a:pt x="0" y="3125"/>
                  <a:pt x="893" y="4033"/>
                  <a:pt x="2016" y="4033"/>
                </a:cubicBezTo>
                <a:cubicBezTo>
                  <a:pt x="3125" y="4033"/>
                  <a:pt x="4033" y="3125"/>
                  <a:pt x="4033" y="2016"/>
                </a:cubicBezTo>
                <a:cubicBezTo>
                  <a:pt x="4033" y="893"/>
                  <a:pt x="3125" y="0"/>
                  <a:pt x="20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7"/>
          <p:cNvSpPr/>
          <p:nvPr/>
        </p:nvSpPr>
        <p:spPr>
          <a:xfrm rot="10800000">
            <a:off x="9795327" y="1653851"/>
            <a:ext cx="527189" cy="486780"/>
          </a:xfrm>
          <a:custGeom>
            <a:avLst/>
            <a:gdLst/>
            <a:ahLst/>
            <a:cxnLst/>
            <a:rect l="l" t="t" r="r" b="b"/>
            <a:pathLst>
              <a:path w="6252" h="5843" extrusionOk="0">
                <a:moveTo>
                  <a:pt x="3966" y="1"/>
                </a:moveTo>
                <a:cubicBezTo>
                  <a:pt x="3446" y="1"/>
                  <a:pt x="2926" y="191"/>
                  <a:pt x="2521" y="575"/>
                </a:cubicBezTo>
                <a:lnTo>
                  <a:pt x="822" y="2289"/>
                </a:lnTo>
                <a:cubicBezTo>
                  <a:pt x="1" y="3095"/>
                  <a:pt x="1" y="4420"/>
                  <a:pt x="822" y="5227"/>
                </a:cubicBezTo>
                <a:cubicBezTo>
                  <a:pt x="1225" y="5637"/>
                  <a:pt x="1758" y="5843"/>
                  <a:pt x="2291" y="5843"/>
                </a:cubicBezTo>
                <a:cubicBezTo>
                  <a:pt x="2823" y="5843"/>
                  <a:pt x="3356" y="5637"/>
                  <a:pt x="3760" y="5227"/>
                </a:cubicBezTo>
                <a:lnTo>
                  <a:pt x="5473" y="3527"/>
                </a:lnTo>
                <a:cubicBezTo>
                  <a:pt x="6251" y="2706"/>
                  <a:pt x="6237" y="1410"/>
                  <a:pt x="5445" y="604"/>
                </a:cubicBezTo>
                <a:cubicBezTo>
                  <a:pt x="5036" y="202"/>
                  <a:pt x="4501" y="1"/>
                  <a:pt x="39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7"/>
          <p:cNvSpPr/>
          <p:nvPr/>
        </p:nvSpPr>
        <p:spPr>
          <a:xfrm rot="10800000">
            <a:off x="6241009" y="2753397"/>
            <a:ext cx="964153" cy="939487"/>
          </a:xfrm>
          <a:custGeom>
            <a:avLst/>
            <a:gdLst/>
            <a:ahLst/>
            <a:cxnLst/>
            <a:rect l="l" t="t" r="r" b="b"/>
            <a:pathLst>
              <a:path w="11434" h="11277" extrusionOk="0">
                <a:moveTo>
                  <a:pt x="11038" y="1"/>
                </a:moveTo>
                <a:cubicBezTo>
                  <a:pt x="10973" y="1"/>
                  <a:pt x="10906" y="26"/>
                  <a:pt x="10845" y="86"/>
                </a:cubicBezTo>
                <a:lnTo>
                  <a:pt x="116" y="10816"/>
                </a:lnTo>
                <a:cubicBezTo>
                  <a:pt x="1" y="10931"/>
                  <a:pt x="1" y="11089"/>
                  <a:pt x="116" y="11205"/>
                </a:cubicBezTo>
                <a:cubicBezTo>
                  <a:pt x="159" y="11248"/>
                  <a:pt x="231" y="11277"/>
                  <a:pt x="303" y="11277"/>
                </a:cubicBezTo>
                <a:cubicBezTo>
                  <a:pt x="375" y="11277"/>
                  <a:pt x="447" y="11248"/>
                  <a:pt x="490" y="11205"/>
                </a:cubicBezTo>
                <a:lnTo>
                  <a:pt x="11234" y="461"/>
                </a:lnTo>
                <a:cubicBezTo>
                  <a:pt x="11433" y="273"/>
                  <a:pt x="11251" y="1"/>
                  <a:pt x="11038" y="1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7"/>
          <p:cNvSpPr/>
          <p:nvPr/>
        </p:nvSpPr>
        <p:spPr>
          <a:xfrm rot="10800000">
            <a:off x="6703528" y="5572189"/>
            <a:ext cx="268485" cy="264009"/>
          </a:xfrm>
          <a:custGeom>
            <a:avLst/>
            <a:gdLst/>
            <a:ahLst/>
            <a:cxnLst/>
            <a:rect l="l" t="t" r="r" b="b"/>
            <a:pathLst>
              <a:path w="3184" h="3169" extrusionOk="0">
                <a:moveTo>
                  <a:pt x="1585" y="1"/>
                </a:moveTo>
                <a:cubicBezTo>
                  <a:pt x="721" y="1"/>
                  <a:pt x="1" y="706"/>
                  <a:pt x="1" y="1585"/>
                </a:cubicBezTo>
                <a:cubicBezTo>
                  <a:pt x="1" y="2463"/>
                  <a:pt x="721" y="3169"/>
                  <a:pt x="1585" y="3169"/>
                </a:cubicBezTo>
                <a:cubicBezTo>
                  <a:pt x="2464" y="3169"/>
                  <a:pt x="3184" y="2463"/>
                  <a:pt x="3184" y="1585"/>
                </a:cubicBezTo>
                <a:cubicBezTo>
                  <a:pt x="3184" y="706"/>
                  <a:pt x="2464" y="1"/>
                  <a:pt x="15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17"/>
          <p:cNvSpPr/>
          <p:nvPr/>
        </p:nvSpPr>
        <p:spPr>
          <a:xfrm rot="10800000">
            <a:off x="6509170" y="5857689"/>
            <a:ext cx="198076" cy="146459"/>
          </a:xfrm>
          <a:custGeom>
            <a:avLst/>
            <a:gdLst/>
            <a:ahLst/>
            <a:cxnLst/>
            <a:rect l="l" t="t" r="r" b="b"/>
            <a:pathLst>
              <a:path w="2349" h="1758" extrusionOk="0">
                <a:moveTo>
                  <a:pt x="1182" y="0"/>
                </a:moveTo>
                <a:cubicBezTo>
                  <a:pt x="389" y="0"/>
                  <a:pt x="1" y="951"/>
                  <a:pt x="562" y="1498"/>
                </a:cubicBezTo>
                <a:cubicBezTo>
                  <a:pt x="728" y="1671"/>
                  <a:pt x="951" y="1757"/>
                  <a:pt x="1176" y="1757"/>
                </a:cubicBezTo>
                <a:cubicBezTo>
                  <a:pt x="1401" y="1757"/>
                  <a:pt x="1628" y="1671"/>
                  <a:pt x="1801" y="1498"/>
                </a:cubicBezTo>
                <a:cubicBezTo>
                  <a:pt x="2348" y="951"/>
                  <a:pt x="1959" y="0"/>
                  <a:pt x="11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17"/>
          <p:cNvSpPr/>
          <p:nvPr/>
        </p:nvSpPr>
        <p:spPr>
          <a:xfrm rot="10800000">
            <a:off x="7092923" y="3840873"/>
            <a:ext cx="276159" cy="198028"/>
          </a:xfrm>
          <a:custGeom>
            <a:avLst/>
            <a:gdLst/>
            <a:ahLst/>
            <a:cxnLst/>
            <a:rect l="l" t="t" r="r" b="b"/>
            <a:pathLst>
              <a:path w="3275" h="2377" extrusionOk="0">
                <a:moveTo>
                  <a:pt x="1657" y="1"/>
                </a:moveTo>
                <a:cubicBezTo>
                  <a:pt x="346" y="1"/>
                  <a:pt x="0" y="1787"/>
                  <a:pt x="1196" y="2276"/>
                </a:cubicBezTo>
                <a:cubicBezTo>
                  <a:pt x="1360" y="2345"/>
                  <a:pt x="1520" y="2377"/>
                  <a:pt x="1673" y="2377"/>
                </a:cubicBezTo>
                <a:cubicBezTo>
                  <a:pt x="2632" y="2377"/>
                  <a:pt x="3275" y="1142"/>
                  <a:pt x="2492" y="346"/>
                </a:cubicBezTo>
                <a:cubicBezTo>
                  <a:pt x="2262" y="116"/>
                  <a:pt x="1959" y="1"/>
                  <a:pt x="1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17"/>
          <p:cNvSpPr/>
          <p:nvPr/>
        </p:nvSpPr>
        <p:spPr>
          <a:xfrm rot="10800000">
            <a:off x="6903200" y="4028482"/>
            <a:ext cx="276075" cy="197611"/>
          </a:xfrm>
          <a:custGeom>
            <a:avLst/>
            <a:gdLst/>
            <a:ahLst/>
            <a:cxnLst/>
            <a:rect l="l" t="t" r="r" b="b"/>
            <a:pathLst>
              <a:path w="3274" h="2372" extrusionOk="0">
                <a:moveTo>
                  <a:pt x="1637" y="1"/>
                </a:moveTo>
                <a:cubicBezTo>
                  <a:pt x="353" y="1"/>
                  <a:pt x="1" y="1775"/>
                  <a:pt x="1192" y="2277"/>
                </a:cubicBezTo>
                <a:cubicBezTo>
                  <a:pt x="1352" y="2342"/>
                  <a:pt x="1508" y="2372"/>
                  <a:pt x="1658" y="2372"/>
                </a:cubicBezTo>
                <a:cubicBezTo>
                  <a:pt x="2623" y="2372"/>
                  <a:pt x="3273" y="1132"/>
                  <a:pt x="2488" y="347"/>
                </a:cubicBezTo>
                <a:cubicBezTo>
                  <a:pt x="2257" y="116"/>
                  <a:pt x="1955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17"/>
          <p:cNvSpPr/>
          <p:nvPr/>
        </p:nvSpPr>
        <p:spPr>
          <a:xfrm rot="10800000">
            <a:off x="6716853" y="4216343"/>
            <a:ext cx="233239" cy="197528"/>
          </a:xfrm>
          <a:custGeom>
            <a:avLst/>
            <a:gdLst/>
            <a:ahLst/>
            <a:cxnLst/>
            <a:rect l="l" t="t" r="r" b="b"/>
            <a:pathLst>
              <a:path w="2766" h="2371" extrusionOk="0">
                <a:moveTo>
                  <a:pt x="1182" y="1"/>
                </a:moveTo>
                <a:cubicBezTo>
                  <a:pt x="577" y="1"/>
                  <a:pt x="0" y="471"/>
                  <a:pt x="0" y="1189"/>
                </a:cubicBezTo>
                <a:cubicBezTo>
                  <a:pt x="0" y="1837"/>
                  <a:pt x="533" y="2370"/>
                  <a:pt x="1181" y="2370"/>
                </a:cubicBezTo>
                <a:cubicBezTo>
                  <a:pt x="2232" y="2370"/>
                  <a:pt x="2765" y="1089"/>
                  <a:pt x="2016" y="354"/>
                </a:cubicBezTo>
                <a:cubicBezTo>
                  <a:pt x="1773" y="110"/>
                  <a:pt x="1474" y="1"/>
                  <a:pt x="11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17"/>
          <p:cNvSpPr/>
          <p:nvPr/>
        </p:nvSpPr>
        <p:spPr>
          <a:xfrm rot="10800000">
            <a:off x="8426778" y="4901517"/>
            <a:ext cx="982623" cy="870833"/>
          </a:xfrm>
          <a:custGeom>
            <a:avLst/>
            <a:gdLst/>
            <a:ahLst/>
            <a:cxnLst/>
            <a:rect l="l" t="t" r="r" b="b"/>
            <a:pathLst>
              <a:path w="11285" h="10000" extrusionOk="0">
                <a:moveTo>
                  <a:pt x="8388" y="0"/>
                </a:moveTo>
                <a:cubicBezTo>
                  <a:pt x="7775" y="0"/>
                  <a:pt x="7153" y="231"/>
                  <a:pt x="6664" y="720"/>
                </a:cubicBezTo>
                <a:cubicBezTo>
                  <a:pt x="6174" y="1195"/>
                  <a:pt x="5930" y="1872"/>
                  <a:pt x="5958" y="2563"/>
                </a:cubicBezTo>
                <a:cubicBezTo>
                  <a:pt x="5958" y="2650"/>
                  <a:pt x="5973" y="2751"/>
                  <a:pt x="5987" y="2837"/>
                </a:cubicBezTo>
                <a:cubicBezTo>
                  <a:pt x="6002" y="2866"/>
                  <a:pt x="6002" y="2895"/>
                  <a:pt x="6002" y="2924"/>
                </a:cubicBezTo>
                <a:cubicBezTo>
                  <a:pt x="6201" y="4132"/>
                  <a:pt x="5249" y="5194"/>
                  <a:pt x="4072" y="5194"/>
                </a:cubicBezTo>
                <a:cubicBezTo>
                  <a:pt x="3972" y="5194"/>
                  <a:pt x="3871" y="5186"/>
                  <a:pt x="3769" y="5170"/>
                </a:cubicBezTo>
                <a:lnTo>
                  <a:pt x="3668" y="5156"/>
                </a:lnTo>
                <a:cubicBezTo>
                  <a:pt x="3582" y="5141"/>
                  <a:pt x="3496" y="5127"/>
                  <a:pt x="3395" y="5127"/>
                </a:cubicBezTo>
                <a:cubicBezTo>
                  <a:pt x="3349" y="5125"/>
                  <a:pt x="3303" y="5123"/>
                  <a:pt x="3258" y="5123"/>
                </a:cubicBezTo>
                <a:cubicBezTo>
                  <a:pt x="1128" y="5123"/>
                  <a:pt x="0" y="7738"/>
                  <a:pt x="1551" y="9275"/>
                </a:cubicBezTo>
                <a:cubicBezTo>
                  <a:pt x="2052" y="9776"/>
                  <a:pt x="2665" y="9999"/>
                  <a:pt x="3264" y="9999"/>
                </a:cubicBezTo>
                <a:cubicBezTo>
                  <a:pt x="4558" y="9999"/>
                  <a:pt x="5792" y="8958"/>
                  <a:pt x="5713" y="7431"/>
                </a:cubicBezTo>
                <a:cubicBezTo>
                  <a:pt x="5699" y="7345"/>
                  <a:pt x="5699" y="7259"/>
                  <a:pt x="5685" y="7172"/>
                </a:cubicBezTo>
                <a:cubicBezTo>
                  <a:pt x="5685" y="7129"/>
                  <a:pt x="5656" y="7086"/>
                  <a:pt x="5656" y="7043"/>
                </a:cubicBezTo>
                <a:cubicBezTo>
                  <a:pt x="5470" y="5848"/>
                  <a:pt x="6421" y="4801"/>
                  <a:pt x="7585" y="4801"/>
                </a:cubicBezTo>
                <a:cubicBezTo>
                  <a:pt x="7685" y="4801"/>
                  <a:pt x="7786" y="4809"/>
                  <a:pt x="7888" y="4825"/>
                </a:cubicBezTo>
                <a:lnTo>
                  <a:pt x="8003" y="4839"/>
                </a:lnTo>
                <a:cubicBezTo>
                  <a:pt x="8090" y="4853"/>
                  <a:pt x="8176" y="4868"/>
                  <a:pt x="8263" y="4868"/>
                </a:cubicBezTo>
                <a:cubicBezTo>
                  <a:pt x="8311" y="4871"/>
                  <a:pt x="8359" y="4872"/>
                  <a:pt x="8407" y="4872"/>
                </a:cubicBezTo>
                <a:cubicBezTo>
                  <a:pt x="10089" y="4872"/>
                  <a:pt x="11284" y="3166"/>
                  <a:pt x="10668" y="1570"/>
                </a:cubicBezTo>
                <a:cubicBezTo>
                  <a:pt x="10282" y="560"/>
                  <a:pt x="9345" y="0"/>
                  <a:pt x="83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" name="Google Shape;354;p17"/>
          <p:cNvSpPr txBox="1">
            <a:spLocks noGrp="1"/>
          </p:cNvSpPr>
          <p:nvPr>
            <p:ph type="subTitle" idx="1"/>
          </p:nvPr>
        </p:nvSpPr>
        <p:spPr>
          <a:xfrm>
            <a:off x="950967" y="3577667"/>
            <a:ext cx="3654000" cy="17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950967" y="1323467"/>
            <a:ext cx="3184400" cy="14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071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2">
  <p:cSld name="Tiitle and text 2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"/>
          <p:cNvSpPr txBox="1">
            <a:spLocks noGrp="1"/>
          </p:cNvSpPr>
          <p:nvPr>
            <p:ph type="subTitle" idx="1"/>
          </p:nvPr>
        </p:nvSpPr>
        <p:spPr>
          <a:xfrm flipH="1">
            <a:off x="7197100" y="3577651"/>
            <a:ext cx="4014000" cy="17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title"/>
          </p:nvPr>
        </p:nvSpPr>
        <p:spPr>
          <a:xfrm flipH="1">
            <a:off x="8241100" y="1323467"/>
            <a:ext cx="2970000" cy="14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8"/>
          <p:cNvSpPr/>
          <p:nvPr/>
        </p:nvSpPr>
        <p:spPr>
          <a:xfrm rot="10800000">
            <a:off x="4368233" y="5814024"/>
            <a:ext cx="222903" cy="161032"/>
          </a:xfrm>
          <a:custGeom>
            <a:avLst/>
            <a:gdLst/>
            <a:ahLst/>
            <a:cxnLst/>
            <a:rect l="l" t="t" r="r" b="b"/>
            <a:pathLst>
              <a:path w="4453" h="3217" extrusionOk="0">
                <a:moveTo>
                  <a:pt x="2247" y="0"/>
                </a:moveTo>
                <a:cubicBezTo>
                  <a:pt x="490" y="0"/>
                  <a:pt x="1" y="2405"/>
                  <a:pt x="1628" y="3082"/>
                </a:cubicBezTo>
                <a:cubicBezTo>
                  <a:pt x="1848" y="3175"/>
                  <a:pt x="2064" y="3216"/>
                  <a:pt x="2269" y="3216"/>
                </a:cubicBezTo>
                <a:cubicBezTo>
                  <a:pt x="3569" y="3216"/>
                  <a:pt x="4453" y="1545"/>
                  <a:pt x="3371" y="476"/>
                </a:cubicBezTo>
                <a:cubicBezTo>
                  <a:pt x="3083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18"/>
          <p:cNvSpPr/>
          <p:nvPr/>
        </p:nvSpPr>
        <p:spPr>
          <a:xfrm rot="10800000">
            <a:off x="4216010" y="5966851"/>
            <a:ext cx="222301" cy="161032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33" y="0"/>
                </a:moveTo>
                <a:cubicBezTo>
                  <a:pt x="491" y="0"/>
                  <a:pt x="1" y="2420"/>
                  <a:pt x="1628" y="3082"/>
                </a:cubicBezTo>
                <a:cubicBezTo>
                  <a:pt x="1848" y="3174"/>
                  <a:pt x="2064" y="3216"/>
                  <a:pt x="2269" y="3216"/>
                </a:cubicBezTo>
                <a:cubicBezTo>
                  <a:pt x="3566" y="3216"/>
                  <a:pt x="4441" y="1545"/>
                  <a:pt x="3371" y="475"/>
                </a:cubicBezTo>
                <a:cubicBezTo>
                  <a:pt x="3069" y="173"/>
                  <a:pt x="2665" y="0"/>
                  <a:pt x="2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18"/>
          <p:cNvSpPr/>
          <p:nvPr/>
        </p:nvSpPr>
        <p:spPr>
          <a:xfrm rot="10800000">
            <a:off x="4061936" y="6119929"/>
            <a:ext cx="222401" cy="160783"/>
          </a:xfrm>
          <a:custGeom>
            <a:avLst/>
            <a:gdLst/>
            <a:ahLst/>
            <a:cxnLst/>
            <a:rect l="l" t="t" r="r" b="b"/>
            <a:pathLst>
              <a:path w="4443" h="3212" extrusionOk="0">
                <a:moveTo>
                  <a:pt x="2186" y="1"/>
                </a:moveTo>
                <a:cubicBezTo>
                  <a:pt x="882" y="1"/>
                  <a:pt x="0" y="1678"/>
                  <a:pt x="1073" y="2751"/>
                </a:cubicBezTo>
                <a:cubicBezTo>
                  <a:pt x="1375" y="3053"/>
                  <a:pt x="1778" y="3212"/>
                  <a:pt x="2210" y="3212"/>
                </a:cubicBezTo>
                <a:cubicBezTo>
                  <a:pt x="3968" y="3212"/>
                  <a:pt x="4443" y="806"/>
                  <a:pt x="2815" y="129"/>
                </a:cubicBezTo>
                <a:cubicBezTo>
                  <a:pt x="2599" y="41"/>
                  <a:pt x="2387" y="1"/>
                  <a:pt x="21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18"/>
          <p:cNvSpPr/>
          <p:nvPr/>
        </p:nvSpPr>
        <p:spPr>
          <a:xfrm rot="10800000">
            <a:off x="5563590" y="5822181"/>
            <a:ext cx="125492" cy="93056"/>
          </a:xfrm>
          <a:custGeom>
            <a:avLst/>
            <a:gdLst/>
            <a:ahLst/>
            <a:cxnLst/>
            <a:rect l="l" t="t" r="r" b="b"/>
            <a:pathLst>
              <a:path w="2507" h="1859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2"/>
                  <a:pt x="1016" y="1859"/>
                  <a:pt x="1253" y="1859"/>
                </a:cubicBezTo>
                <a:cubicBezTo>
                  <a:pt x="1491" y="1859"/>
                  <a:pt x="1729" y="1772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18"/>
          <p:cNvSpPr/>
          <p:nvPr/>
        </p:nvSpPr>
        <p:spPr>
          <a:xfrm rot="10800000">
            <a:off x="5394898" y="5990327"/>
            <a:ext cx="125492" cy="93605"/>
          </a:xfrm>
          <a:custGeom>
            <a:avLst/>
            <a:gdLst/>
            <a:ahLst/>
            <a:cxnLst/>
            <a:rect l="l" t="t" r="r" b="b"/>
            <a:pathLst>
              <a:path w="2507" h="1870" extrusionOk="0">
                <a:moveTo>
                  <a:pt x="1253" y="1"/>
                </a:moveTo>
                <a:cubicBezTo>
                  <a:pt x="418" y="1"/>
                  <a:pt x="0" y="1009"/>
                  <a:pt x="591" y="1599"/>
                </a:cubicBezTo>
                <a:cubicBezTo>
                  <a:pt x="778" y="1779"/>
                  <a:pt x="1019" y="1869"/>
                  <a:pt x="1259" y="1869"/>
                </a:cubicBezTo>
                <a:cubicBezTo>
                  <a:pt x="1498" y="1869"/>
                  <a:pt x="1736" y="1779"/>
                  <a:pt x="1916" y="1599"/>
                </a:cubicBezTo>
                <a:cubicBezTo>
                  <a:pt x="2506" y="1009"/>
                  <a:pt x="2089" y="1"/>
                  <a:pt x="12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8"/>
          <p:cNvSpPr/>
          <p:nvPr/>
        </p:nvSpPr>
        <p:spPr>
          <a:xfrm rot="10800000">
            <a:off x="5237719" y="6158522"/>
            <a:ext cx="107472" cy="93405"/>
          </a:xfrm>
          <a:custGeom>
            <a:avLst/>
            <a:gdLst/>
            <a:ahLst/>
            <a:cxnLst/>
            <a:rect l="l" t="t" r="r" b="b"/>
            <a:pathLst>
              <a:path w="2147" h="1866" extrusionOk="0">
                <a:moveTo>
                  <a:pt x="1124" y="1"/>
                </a:moveTo>
                <a:cubicBezTo>
                  <a:pt x="461" y="1"/>
                  <a:pt x="0" y="678"/>
                  <a:pt x="259" y="1283"/>
                </a:cubicBezTo>
                <a:cubicBezTo>
                  <a:pt x="417" y="1659"/>
                  <a:pt x="772" y="1866"/>
                  <a:pt x="1133" y="1866"/>
                </a:cubicBezTo>
                <a:cubicBezTo>
                  <a:pt x="1365" y="1866"/>
                  <a:pt x="1600" y="1780"/>
                  <a:pt x="1786" y="1600"/>
                </a:cubicBezTo>
                <a:cubicBezTo>
                  <a:pt x="2146" y="1225"/>
                  <a:pt x="2146" y="635"/>
                  <a:pt x="1786" y="275"/>
                </a:cubicBezTo>
                <a:cubicBezTo>
                  <a:pt x="1613" y="102"/>
                  <a:pt x="1368" y="1"/>
                  <a:pt x="11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 rot="10800000">
            <a:off x="5057515" y="6327567"/>
            <a:ext cx="125492" cy="93756"/>
          </a:xfrm>
          <a:custGeom>
            <a:avLst/>
            <a:gdLst/>
            <a:ahLst/>
            <a:cxnLst/>
            <a:rect l="l" t="t" r="r" b="b"/>
            <a:pathLst>
              <a:path w="2507" h="1873" extrusionOk="0">
                <a:moveTo>
                  <a:pt x="1254" y="0"/>
                </a:moveTo>
                <a:cubicBezTo>
                  <a:pt x="418" y="0"/>
                  <a:pt x="1" y="1023"/>
                  <a:pt x="591" y="1613"/>
                </a:cubicBezTo>
                <a:cubicBezTo>
                  <a:pt x="778" y="1786"/>
                  <a:pt x="1016" y="1873"/>
                  <a:pt x="1254" y="1873"/>
                </a:cubicBezTo>
                <a:cubicBezTo>
                  <a:pt x="1491" y="1873"/>
                  <a:pt x="1729" y="1786"/>
                  <a:pt x="1916" y="1613"/>
                </a:cubicBezTo>
                <a:cubicBezTo>
                  <a:pt x="2507" y="1023"/>
                  <a:pt x="2089" y="0"/>
                  <a:pt x="12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8"/>
          <p:cNvSpPr/>
          <p:nvPr/>
        </p:nvSpPr>
        <p:spPr>
          <a:xfrm rot="10800000">
            <a:off x="5221904" y="5353045"/>
            <a:ext cx="423929" cy="396899"/>
          </a:xfrm>
          <a:custGeom>
            <a:avLst/>
            <a:gdLst/>
            <a:ahLst/>
            <a:cxnLst/>
            <a:rect l="l" t="t" r="r" b="b"/>
            <a:pathLst>
              <a:path w="8469" h="7929" extrusionOk="0">
                <a:moveTo>
                  <a:pt x="5380" y="0"/>
                </a:moveTo>
                <a:cubicBezTo>
                  <a:pt x="4668" y="0"/>
                  <a:pt x="3957" y="267"/>
                  <a:pt x="3414" y="803"/>
                </a:cubicBezTo>
                <a:lnTo>
                  <a:pt x="1095" y="3122"/>
                </a:lnTo>
                <a:cubicBezTo>
                  <a:pt x="1" y="4217"/>
                  <a:pt x="1" y="6002"/>
                  <a:pt x="1095" y="7097"/>
                </a:cubicBezTo>
                <a:cubicBezTo>
                  <a:pt x="1642" y="7651"/>
                  <a:pt x="2362" y="7929"/>
                  <a:pt x="3084" y="7929"/>
                </a:cubicBezTo>
                <a:cubicBezTo>
                  <a:pt x="3806" y="7929"/>
                  <a:pt x="4530" y="7651"/>
                  <a:pt x="5084" y="7097"/>
                </a:cubicBezTo>
                <a:lnTo>
                  <a:pt x="7389" y="4793"/>
                </a:lnTo>
                <a:cubicBezTo>
                  <a:pt x="8469" y="3684"/>
                  <a:pt x="8455" y="1912"/>
                  <a:pt x="7374" y="818"/>
                </a:cubicBezTo>
                <a:cubicBezTo>
                  <a:pt x="6823" y="274"/>
                  <a:pt x="6101" y="0"/>
                  <a:pt x="538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8"/>
          <p:cNvSpPr/>
          <p:nvPr/>
        </p:nvSpPr>
        <p:spPr>
          <a:xfrm rot="10800000">
            <a:off x="5637874" y="5065911"/>
            <a:ext cx="281919" cy="281919"/>
          </a:xfrm>
          <a:custGeom>
            <a:avLst/>
            <a:gdLst/>
            <a:ahLst/>
            <a:cxnLst/>
            <a:rect l="l" t="t" r="r" b="b"/>
            <a:pathLst>
              <a:path w="5632" h="5632" extrusionOk="0">
                <a:moveTo>
                  <a:pt x="2824" y="0"/>
                </a:moveTo>
                <a:cubicBezTo>
                  <a:pt x="1268" y="0"/>
                  <a:pt x="1" y="1253"/>
                  <a:pt x="1" y="2823"/>
                </a:cubicBezTo>
                <a:cubicBezTo>
                  <a:pt x="1" y="4378"/>
                  <a:pt x="1268" y="5631"/>
                  <a:pt x="2824" y="5631"/>
                </a:cubicBezTo>
                <a:cubicBezTo>
                  <a:pt x="4379" y="5631"/>
                  <a:pt x="5632" y="4378"/>
                  <a:pt x="5632" y="2823"/>
                </a:cubicBezTo>
                <a:cubicBezTo>
                  <a:pt x="5632" y="1253"/>
                  <a:pt x="4379" y="0"/>
                  <a:pt x="28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8"/>
          <p:cNvSpPr/>
          <p:nvPr/>
        </p:nvSpPr>
        <p:spPr>
          <a:xfrm rot="10800000">
            <a:off x="776327" y="2573163"/>
            <a:ext cx="780684" cy="765567"/>
          </a:xfrm>
          <a:custGeom>
            <a:avLst/>
            <a:gdLst/>
            <a:ahLst/>
            <a:cxnLst/>
            <a:rect l="l" t="t" r="r" b="b"/>
            <a:pathLst>
              <a:path w="15596" h="15294" extrusionOk="0">
                <a:moveTo>
                  <a:pt x="15067" y="1"/>
                </a:moveTo>
                <a:cubicBezTo>
                  <a:pt x="14981" y="1"/>
                  <a:pt x="14892" y="34"/>
                  <a:pt x="14811" y="115"/>
                </a:cubicBezTo>
                <a:lnTo>
                  <a:pt x="265" y="14661"/>
                </a:lnTo>
                <a:cubicBezTo>
                  <a:pt x="0" y="14926"/>
                  <a:pt x="244" y="15293"/>
                  <a:pt x="528" y="15293"/>
                </a:cubicBezTo>
                <a:cubicBezTo>
                  <a:pt x="614" y="15293"/>
                  <a:pt x="704" y="15260"/>
                  <a:pt x="784" y="15179"/>
                </a:cubicBezTo>
                <a:lnTo>
                  <a:pt x="15330" y="633"/>
                </a:lnTo>
                <a:cubicBezTo>
                  <a:pt x="15595" y="368"/>
                  <a:pt x="15351" y="1"/>
                  <a:pt x="150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8"/>
          <p:cNvSpPr/>
          <p:nvPr/>
        </p:nvSpPr>
        <p:spPr>
          <a:xfrm rot="10800000">
            <a:off x="776338" y="1828642"/>
            <a:ext cx="2652461" cy="2574324"/>
          </a:xfrm>
          <a:custGeom>
            <a:avLst/>
            <a:gdLst/>
            <a:ahLst/>
            <a:cxnLst/>
            <a:rect l="l" t="t" r="r" b="b"/>
            <a:pathLst>
              <a:path w="27228" h="26425" extrusionOk="0">
                <a:moveTo>
                  <a:pt x="23632" y="1"/>
                </a:moveTo>
                <a:cubicBezTo>
                  <a:pt x="23576" y="1"/>
                  <a:pt x="23519" y="3"/>
                  <a:pt x="23461" y="8"/>
                </a:cubicBezTo>
                <a:lnTo>
                  <a:pt x="23432" y="8"/>
                </a:lnTo>
                <a:cubicBezTo>
                  <a:pt x="23015" y="37"/>
                  <a:pt x="22611" y="224"/>
                  <a:pt x="22323" y="527"/>
                </a:cubicBezTo>
                <a:lnTo>
                  <a:pt x="548" y="22504"/>
                </a:lnTo>
                <a:cubicBezTo>
                  <a:pt x="187" y="22864"/>
                  <a:pt x="0" y="23368"/>
                  <a:pt x="43" y="23873"/>
                </a:cubicBezTo>
                <a:cubicBezTo>
                  <a:pt x="129" y="24858"/>
                  <a:pt x="955" y="25469"/>
                  <a:pt x="1810" y="25469"/>
                </a:cubicBezTo>
                <a:cubicBezTo>
                  <a:pt x="2255" y="25469"/>
                  <a:pt x="2708" y="25303"/>
                  <a:pt x="3068" y="24938"/>
                </a:cubicBezTo>
                <a:lnTo>
                  <a:pt x="5444" y="22548"/>
                </a:lnTo>
                <a:cubicBezTo>
                  <a:pt x="5598" y="22394"/>
                  <a:pt x="5801" y="22318"/>
                  <a:pt x="6003" y="22318"/>
                </a:cubicBezTo>
                <a:cubicBezTo>
                  <a:pt x="6179" y="22318"/>
                  <a:pt x="6355" y="22376"/>
                  <a:pt x="6496" y="22490"/>
                </a:cubicBezTo>
                <a:cubicBezTo>
                  <a:pt x="6841" y="22778"/>
                  <a:pt x="6870" y="23296"/>
                  <a:pt x="6553" y="23613"/>
                </a:cubicBezTo>
                <a:lnTo>
                  <a:pt x="6193" y="23973"/>
                </a:lnTo>
                <a:cubicBezTo>
                  <a:pt x="5891" y="24276"/>
                  <a:pt x="5747" y="24679"/>
                  <a:pt x="5775" y="25111"/>
                </a:cubicBezTo>
                <a:cubicBezTo>
                  <a:pt x="5861" y="25918"/>
                  <a:pt x="6547" y="26425"/>
                  <a:pt x="7252" y="26425"/>
                </a:cubicBezTo>
                <a:cubicBezTo>
                  <a:pt x="7617" y="26425"/>
                  <a:pt x="7987" y="26289"/>
                  <a:pt x="8281" y="25990"/>
                </a:cubicBezTo>
                <a:lnTo>
                  <a:pt x="26327" y="7785"/>
                </a:lnTo>
                <a:cubicBezTo>
                  <a:pt x="27228" y="6871"/>
                  <a:pt x="26556" y="5344"/>
                  <a:pt x="25311" y="5344"/>
                </a:cubicBezTo>
                <a:cubicBezTo>
                  <a:pt x="25262" y="5344"/>
                  <a:pt x="25212" y="5347"/>
                  <a:pt x="25161" y="5351"/>
                </a:cubicBezTo>
                <a:lnTo>
                  <a:pt x="25132" y="5351"/>
                </a:lnTo>
                <a:cubicBezTo>
                  <a:pt x="24786" y="5380"/>
                  <a:pt x="24469" y="5524"/>
                  <a:pt x="24224" y="5769"/>
                </a:cubicBezTo>
                <a:lnTo>
                  <a:pt x="23288" y="6705"/>
                </a:lnTo>
                <a:cubicBezTo>
                  <a:pt x="23133" y="6861"/>
                  <a:pt x="22931" y="6941"/>
                  <a:pt x="22731" y="6941"/>
                </a:cubicBezTo>
                <a:cubicBezTo>
                  <a:pt x="22561" y="6941"/>
                  <a:pt x="22391" y="6882"/>
                  <a:pt x="22251" y="6763"/>
                </a:cubicBezTo>
                <a:cubicBezTo>
                  <a:pt x="21906" y="6475"/>
                  <a:pt x="21877" y="5971"/>
                  <a:pt x="22194" y="5654"/>
                </a:cubicBezTo>
                <a:lnTo>
                  <a:pt x="24873" y="2961"/>
                </a:lnTo>
                <a:cubicBezTo>
                  <a:pt x="25984" y="1836"/>
                  <a:pt x="25153" y="1"/>
                  <a:pt x="236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8"/>
          <p:cNvSpPr/>
          <p:nvPr/>
        </p:nvSpPr>
        <p:spPr>
          <a:xfrm rot="10800000">
            <a:off x="1898165" y="677074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8"/>
          <p:cNvSpPr/>
          <p:nvPr/>
        </p:nvSpPr>
        <p:spPr>
          <a:xfrm rot="10800000">
            <a:off x="4074429" y="612733"/>
            <a:ext cx="1058872" cy="938400"/>
          </a:xfrm>
          <a:custGeom>
            <a:avLst/>
            <a:gdLst/>
            <a:ahLst/>
            <a:cxnLst/>
            <a:rect l="l" t="t" r="r" b="b"/>
            <a:pathLst>
              <a:path w="11285" h="10000" extrusionOk="0">
                <a:moveTo>
                  <a:pt x="8388" y="0"/>
                </a:moveTo>
                <a:cubicBezTo>
                  <a:pt x="7775" y="0"/>
                  <a:pt x="7153" y="231"/>
                  <a:pt x="6664" y="720"/>
                </a:cubicBezTo>
                <a:cubicBezTo>
                  <a:pt x="6174" y="1195"/>
                  <a:pt x="5930" y="1872"/>
                  <a:pt x="5958" y="2563"/>
                </a:cubicBezTo>
                <a:cubicBezTo>
                  <a:pt x="5958" y="2650"/>
                  <a:pt x="5973" y="2751"/>
                  <a:pt x="5987" y="2837"/>
                </a:cubicBezTo>
                <a:cubicBezTo>
                  <a:pt x="6002" y="2866"/>
                  <a:pt x="6002" y="2895"/>
                  <a:pt x="6002" y="2924"/>
                </a:cubicBezTo>
                <a:cubicBezTo>
                  <a:pt x="6201" y="4132"/>
                  <a:pt x="5249" y="5194"/>
                  <a:pt x="4072" y="5194"/>
                </a:cubicBezTo>
                <a:cubicBezTo>
                  <a:pt x="3972" y="5194"/>
                  <a:pt x="3871" y="5186"/>
                  <a:pt x="3769" y="5170"/>
                </a:cubicBezTo>
                <a:lnTo>
                  <a:pt x="3668" y="5156"/>
                </a:lnTo>
                <a:cubicBezTo>
                  <a:pt x="3582" y="5141"/>
                  <a:pt x="3496" y="5127"/>
                  <a:pt x="3395" y="5127"/>
                </a:cubicBezTo>
                <a:cubicBezTo>
                  <a:pt x="3349" y="5125"/>
                  <a:pt x="3303" y="5123"/>
                  <a:pt x="3258" y="5123"/>
                </a:cubicBezTo>
                <a:cubicBezTo>
                  <a:pt x="1128" y="5123"/>
                  <a:pt x="0" y="7738"/>
                  <a:pt x="1551" y="9275"/>
                </a:cubicBezTo>
                <a:cubicBezTo>
                  <a:pt x="2052" y="9776"/>
                  <a:pt x="2665" y="9999"/>
                  <a:pt x="3264" y="9999"/>
                </a:cubicBezTo>
                <a:cubicBezTo>
                  <a:pt x="4558" y="9999"/>
                  <a:pt x="5792" y="8958"/>
                  <a:pt x="5713" y="7431"/>
                </a:cubicBezTo>
                <a:cubicBezTo>
                  <a:pt x="5699" y="7345"/>
                  <a:pt x="5699" y="7259"/>
                  <a:pt x="5685" y="7172"/>
                </a:cubicBezTo>
                <a:cubicBezTo>
                  <a:pt x="5685" y="7129"/>
                  <a:pt x="5656" y="7086"/>
                  <a:pt x="5656" y="7043"/>
                </a:cubicBezTo>
                <a:cubicBezTo>
                  <a:pt x="5470" y="5848"/>
                  <a:pt x="6421" y="4801"/>
                  <a:pt x="7585" y="4801"/>
                </a:cubicBezTo>
                <a:cubicBezTo>
                  <a:pt x="7685" y="4801"/>
                  <a:pt x="7786" y="4809"/>
                  <a:pt x="7888" y="4825"/>
                </a:cubicBezTo>
                <a:lnTo>
                  <a:pt x="8003" y="4839"/>
                </a:lnTo>
                <a:cubicBezTo>
                  <a:pt x="8090" y="4853"/>
                  <a:pt x="8176" y="4868"/>
                  <a:pt x="8263" y="4868"/>
                </a:cubicBezTo>
                <a:cubicBezTo>
                  <a:pt x="8311" y="4871"/>
                  <a:pt x="8359" y="4872"/>
                  <a:pt x="8407" y="4872"/>
                </a:cubicBezTo>
                <a:cubicBezTo>
                  <a:pt x="10089" y="4872"/>
                  <a:pt x="11284" y="3166"/>
                  <a:pt x="10668" y="1570"/>
                </a:cubicBezTo>
                <a:cubicBezTo>
                  <a:pt x="10282" y="560"/>
                  <a:pt x="9345" y="0"/>
                  <a:pt x="83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8"/>
          <p:cNvSpPr/>
          <p:nvPr/>
        </p:nvSpPr>
        <p:spPr>
          <a:xfrm>
            <a:off x="4968899" y="2362407"/>
            <a:ext cx="1981944" cy="2323580"/>
          </a:xfrm>
          <a:custGeom>
            <a:avLst/>
            <a:gdLst/>
            <a:ahLst/>
            <a:cxnLst/>
            <a:rect l="l" t="t" r="r" b="b"/>
            <a:pathLst>
              <a:path w="24528" h="28756" extrusionOk="0">
                <a:moveTo>
                  <a:pt x="21781" y="1"/>
                </a:moveTo>
                <a:cubicBezTo>
                  <a:pt x="21700" y="1"/>
                  <a:pt x="21616" y="6"/>
                  <a:pt x="21532" y="16"/>
                </a:cubicBezTo>
                <a:cubicBezTo>
                  <a:pt x="21100" y="60"/>
                  <a:pt x="20711" y="247"/>
                  <a:pt x="20423" y="549"/>
                </a:cubicBezTo>
                <a:lnTo>
                  <a:pt x="4940" y="16032"/>
                </a:lnTo>
                <a:cubicBezTo>
                  <a:pt x="4292" y="16737"/>
                  <a:pt x="4278" y="17817"/>
                  <a:pt x="4897" y="18538"/>
                </a:cubicBezTo>
                <a:cubicBezTo>
                  <a:pt x="5269" y="18969"/>
                  <a:pt x="5800" y="19199"/>
                  <a:pt x="6341" y="19199"/>
                </a:cubicBezTo>
                <a:cubicBezTo>
                  <a:pt x="6701" y="19199"/>
                  <a:pt x="7066" y="19097"/>
                  <a:pt x="7389" y="18883"/>
                </a:cubicBezTo>
                <a:lnTo>
                  <a:pt x="7389" y="18883"/>
                </a:lnTo>
                <a:lnTo>
                  <a:pt x="721" y="25551"/>
                </a:lnTo>
                <a:cubicBezTo>
                  <a:pt x="1" y="26286"/>
                  <a:pt x="15" y="27467"/>
                  <a:pt x="749" y="28201"/>
                </a:cubicBezTo>
                <a:cubicBezTo>
                  <a:pt x="1113" y="28572"/>
                  <a:pt x="1594" y="28756"/>
                  <a:pt x="2078" y="28756"/>
                </a:cubicBezTo>
                <a:cubicBezTo>
                  <a:pt x="2552" y="28756"/>
                  <a:pt x="3029" y="28579"/>
                  <a:pt x="3399" y="28230"/>
                </a:cubicBezTo>
                <a:lnTo>
                  <a:pt x="5704" y="25911"/>
                </a:lnTo>
                <a:lnTo>
                  <a:pt x="5704" y="25911"/>
                </a:lnTo>
                <a:cubicBezTo>
                  <a:pt x="5159" y="27306"/>
                  <a:pt x="6285" y="28517"/>
                  <a:pt x="7499" y="28517"/>
                </a:cubicBezTo>
                <a:cubicBezTo>
                  <a:pt x="7953" y="28517"/>
                  <a:pt x="8419" y="28348"/>
                  <a:pt x="8815" y="27956"/>
                </a:cubicBezTo>
                <a:lnTo>
                  <a:pt x="23793" y="12964"/>
                </a:lnTo>
                <a:cubicBezTo>
                  <a:pt x="24527" y="12229"/>
                  <a:pt x="24527" y="11034"/>
                  <a:pt x="23793" y="10300"/>
                </a:cubicBezTo>
                <a:cubicBezTo>
                  <a:pt x="23425" y="9925"/>
                  <a:pt x="22943" y="9738"/>
                  <a:pt x="22459" y="9738"/>
                </a:cubicBezTo>
                <a:cubicBezTo>
                  <a:pt x="21974" y="9738"/>
                  <a:pt x="21488" y="9925"/>
                  <a:pt x="21114" y="10300"/>
                </a:cubicBezTo>
                <a:lnTo>
                  <a:pt x="19818" y="11596"/>
                </a:lnTo>
                <a:cubicBezTo>
                  <a:pt x="19571" y="11694"/>
                  <a:pt x="19327" y="11739"/>
                  <a:pt x="19093" y="11739"/>
                </a:cubicBezTo>
                <a:cubicBezTo>
                  <a:pt x="17690" y="11739"/>
                  <a:pt x="16653" y="10121"/>
                  <a:pt x="17542" y="8787"/>
                </a:cubicBezTo>
                <a:lnTo>
                  <a:pt x="23159" y="3156"/>
                </a:lnTo>
                <a:cubicBezTo>
                  <a:pt x="24282" y="1924"/>
                  <a:pt x="23360" y="1"/>
                  <a:pt x="217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" name="Google Shape;373;p18"/>
          <p:cNvSpPr/>
          <p:nvPr/>
        </p:nvSpPr>
        <p:spPr>
          <a:xfrm rot="10800000">
            <a:off x="2080311" y="1754682"/>
            <a:ext cx="4120628" cy="3708045"/>
          </a:xfrm>
          <a:custGeom>
            <a:avLst/>
            <a:gdLst/>
            <a:ahLst/>
            <a:cxnLst/>
            <a:rect l="l" t="t" r="r" b="b"/>
            <a:pathLst>
              <a:path w="48867" h="44509" extrusionOk="0">
                <a:moveTo>
                  <a:pt x="40931" y="0"/>
                </a:moveTo>
                <a:cubicBezTo>
                  <a:pt x="40538" y="0"/>
                  <a:pt x="40146" y="148"/>
                  <a:pt x="39851" y="443"/>
                </a:cubicBezTo>
                <a:lnTo>
                  <a:pt x="29625" y="10668"/>
                </a:lnTo>
                <a:cubicBezTo>
                  <a:pt x="29481" y="10813"/>
                  <a:pt x="29294" y="10885"/>
                  <a:pt x="29107" y="10885"/>
                </a:cubicBezTo>
                <a:cubicBezTo>
                  <a:pt x="28919" y="10885"/>
                  <a:pt x="28732" y="10813"/>
                  <a:pt x="28588" y="10668"/>
                </a:cubicBezTo>
                <a:cubicBezTo>
                  <a:pt x="28300" y="10380"/>
                  <a:pt x="28300" y="9905"/>
                  <a:pt x="28588" y="9617"/>
                </a:cubicBezTo>
                <a:lnTo>
                  <a:pt x="29856" y="8350"/>
                </a:lnTo>
                <a:cubicBezTo>
                  <a:pt x="30331" y="7874"/>
                  <a:pt x="30360" y="7111"/>
                  <a:pt x="29913" y="6607"/>
                </a:cubicBezTo>
                <a:cubicBezTo>
                  <a:pt x="29679" y="6351"/>
                  <a:pt x="29357" y="6225"/>
                  <a:pt x="29033" y="6225"/>
                </a:cubicBezTo>
                <a:cubicBezTo>
                  <a:pt x="28719" y="6225"/>
                  <a:pt x="28405" y="6344"/>
                  <a:pt x="28170" y="6578"/>
                </a:cubicBezTo>
                <a:lnTo>
                  <a:pt x="504" y="34245"/>
                </a:lnTo>
                <a:cubicBezTo>
                  <a:pt x="29" y="34720"/>
                  <a:pt x="0" y="35469"/>
                  <a:pt x="447" y="35973"/>
                </a:cubicBezTo>
                <a:cubicBezTo>
                  <a:pt x="691" y="36240"/>
                  <a:pt x="1019" y="36373"/>
                  <a:pt x="1347" y="36373"/>
                </a:cubicBezTo>
                <a:cubicBezTo>
                  <a:pt x="1657" y="36373"/>
                  <a:pt x="1966" y="36254"/>
                  <a:pt x="2204" y="36016"/>
                </a:cubicBezTo>
                <a:lnTo>
                  <a:pt x="12847" y="25373"/>
                </a:lnTo>
                <a:cubicBezTo>
                  <a:pt x="13008" y="25208"/>
                  <a:pt x="13190" y="25139"/>
                  <a:pt x="13363" y="25139"/>
                </a:cubicBezTo>
                <a:cubicBezTo>
                  <a:pt x="13933" y="25139"/>
                  <a:pt x="14424" y="25880"/>
                  <a:pt x="13884" y="26410"/>
                </a:cubicBezTo>
                <a:lnTo>
                  <a:pt x="13308" y="26986"/>
                </a:lnTo>
                <a:cubicBezTo>
                  <a:pt x="12717" y="27591"/>
                  <a:pt x="12717" y="28556"/>
                  <a:pt x="13308" y="29146"/>
                </a:cubicBezTo>
                <a:cubicBezTo>
                  <a:pt x="13610" y="29442"/>
                  <a:pt x="14002" y="29589"/>
                  <a:pt x="14393" y="29589"/>
                </a:cubicBezTo>
                <a:cubicBezTo>
                  <a:pt x="14784" y="29589"/>
                  <a:pt x="15173" y="29442"/>
                  <a:pt x="15468" y="29146"/>
                </a:cubicBezTo>
                <a:lnTo>
                  <a:pt x="20120" y="24494"/>
                </a:lnTo>
                <a:cubicBezTo>
                  <a:pt x="20295" y="24332"/>
                  <a:pt x="20487" y="24263"/>
                  <a:pt x="20672" y="24263"/>
                </a:cubicBezTo>
                <a:cubicBezTo>
                  <a:pt x="21305" y="24263"/>
                  <a:pt x="21844" y="25073"/>
                  <a:pt x="21286" y="25675"/>
                </a:cubicBezTo>
                <a:lnTo>
                  <a:pt x="11234" y="35728"/>
                </a:lnTo>
                <a:cubicBezTo>
                  <a:pt x="10413" y="36535"/>
                  <a:pt x="10355" y="37845"/>
                  <a:pt x="11118" y="38709"/>
                </a:cubicBezTo>
                <a:cubicBezTo>
                  <a:pt x="11541" y="39169"/>
                  <a:pt x="12116" y="39399"/>
                  <a:pt x="12692" y="39399"/>
                </a:cubicBezTo>
                <a:cubicBezTo>
                  <a:pt x="13236" y="39399"/>
                  <a:pt x="13781" y="39194"/>
                  <a:pt x="14201" y="38781"/>
                </a:cubicBezTo>
                <a:lnTo>
                  <a:pt x="28891" y="24091"/>
                </a:lnTo>
                <a:cubicBezTo>
                  <a:pt x="29061" y="23921"/>
                  <a:pt x="29251" y="23850"/>
                  <a:pt x="29433" y="23850"/>
                </a:cubicBezTo>
                <a:cubicBezTo>
                  <a:pt x="30040" y="23850"/>
                  <a:pt x="30564" y="24636"/>
                  <a:pt x="30000" y="25200"/>
                </a:cubicBezTo>
                <a:lnTo>
                  <a:pt x="27695" y="27519"/>
                </a:lnTo>
                <a:cubicBezTo>
                  <a:pt x="26673" y="28556"/>
                  <a:pt x="26673" y="30226"/>
                  <a:pt x="27695" y="31249"/>
                </a:cubicBezTo>
                <a:cubicBezTo>
                  <a:pt x="28216" y="31769"/>
                  <a:pt x="28895" y="32029"/>
                  <a:pt x="29575" y="32029"/>
                </a:cubicBezTo>
                <a:cubicBezTo>
                  <a:pt x="30249" y="32029"/>
                  <a:pt x="30923" y="31773"/>
                  <a:pt x="31440" y="31263"/>
                </a:cubicBezTo>
                <a:lnTo>
                  <a:pt x="34536" y="28181"/>
                </a:lnTo>
                <a:cubicBezTo>
                  <a:pt x="34633" y="28088"/>
                  <a:pt x="34739" y="28049"/>
                  <a:pt x="34841" y="28049"/>
                </a:cubicBezTo>
                <a:cubicBezTo>
                  <a:pt x="35181" y="28049"/>
                  <a:pt x="35469" y="28483"/>
                  <a:pt x="35170" y="28815"/>
                </a:cubicBezTo>
                <a:lnTo>
                  <a:pt x="22035" y="41935"/>
                </a:lnTo>
                <a:cubicBezTo>
                  <a:pt x="21474" y="42540"/>
                  <a:pt x="21488" y="43476"/>
                  <a:pt x="22064" y="44067"/>
                </a:cubicBezTo>
                <a:cubicBezTo>
                  <a:pt x="22365" y="44360"/>
                  <a:pt x="22755" y="44508"/>
                  <a:pt x="23146" y="44508"/>
                </a:cubicBezTo>
                <a:cubicBezTo>
                  <a:pt x="23522" y="44508"/>
                  <a:pt x="23899" y="44371"/>
                  <a:pt x="24196" y="44096"/>
                </a:cubicBezTo>
                <a:lnTo>
                  <a:pt x="46346" y="21945"/>
                </a:lnTo>
                <a:cubicBezTo>
                  <a:pt x="46879" y="21340"/>
                  <a:pt x="46864" y="20419"/>
                  <a:pt x="46288" y="19843"/>
                </a:cubicBezTo>
                <a:cubicBezTo>
                  <a:pt x="45989" y="19551"/>
                  <a:pt x="45596" y="19403"/>
                  <a:pt x="45203" y="19403"/>
                </a:cubicBezTo>
                <a:cubicBezTo>
                  <a:pt x="44840" y="19403"/>
                  <a:pt x="44476" y="19529"/>
                  <a:pt x="44186" y="19785"/>
                </a:cubicBezTo>
                <a:lnTo>
                  <a:pt x="43005" y="20966"/>
                </a:lnTo>
                <a:cubicBezTo>
                  <a:pt x="42906" y="21071"/>
                  <a:pt x="42795" y="21115"/>
                  <a:pt x="42687" y="21115"/>
                </a:cubicBezTo>
                <a:cubicBezTo>
                  <a:pt x="42337" y="21115"/>
                  <a:pt x="42029" y="20652"/>
                  <a:pt x="42371" y="20332"/>
                </a:cubicBezTo>
                <a:lnTo>
                  <a:pt x="47786" y="14917"/>
                </a:lnTo>
                <a:cubicBezTo>
                  <a:pt x="48837" y="13866"/>
                  <a:pt x="48866" y="12109"/>
                  <a:pt x="47800" y="11086"/>
                </a:cubicBezTo>
                <a:cubicBezTo>
                  <a:pt x="47287" y="10587"/>
                  <a:pt x="46623" y="10339"/>
                  <a:pt x="45959" y="10339"/>
                </a:cubicBezTo>
                <a:cubicBezTo>
                  <a:pt x="45280" y="10339"/>
                  <a:pt x="44601" y="10598"/>
                  <a:pt x="44085" y="11115"/>
                </a:cubicBezTo>
                <a:lnTo>
                  <a:pt x="36380" y="18820"/>
                </a:lnTo>
                <a:cubicBezTo>
                  <a:pt x="36205" y="19012"/>
                  <a:pt x="36006" y="19091"/>
                  <a:pt x="35814" y="19091"/>
                </a:cubicBezTo>
                <a:cubicBezTo>
                  <a:pt x="35196" y="19091"/>
                  <a:pt x="34656" y="18271"/>
                  <a:pt x="35271" y="17711"/>
                </a:cubicBezTo>
                <a:lnTo>
                  <a:pt x="35602" y="17380"/>
                </a:lnTo>
                <a:cubicBezTo>
                  <a:pt x="36423" y="16573"/>
                  <a:pt x="36480" y="15263"/>
                  <a:pt x="35717" y="14399"/>
                </a:cubicBezTo>
                <a:cubicBezTo>
                  <a:pt x="35293" y="13938"/>
                  <a:pt x="34712" y="13703"/>
                  <a:pt x="34132" y="13703"/>
                </a:cubicBezTo>
                <a:cubicBezTo>
                  <a:pt x="33588" y="13703"/>
                  <a:pt x="33046" y="13909"/>
                  <a:pt x="32635" y="14327"/>
                </a:cubicBezTo>
                <a:lnTo>
                  <a:pt x="28718" y="18244"/>
                </a:lnTo>
                <a:cubicBezTo>
                  <a:pt x="28538" y="18408"/>
                  <a:pt x="28341" y="18477"/>
                  <a:pt x="28154" y="18477"/>
                </a:cubicBezTo>
                <a:cubicBezTo>
                  <a:pt x="27516" y="18477"/>
                  <a:pt x="26980" y="17678"/>
                  <a:pt x="27537" y="17077"/>
                </a:cubicBezTo>
                <a:lnTo>
                  <a:pt x="42011" y="2603"/>
                </a:lnTo>
                <a:cubicBezTo>
                  <a:pt x="42601" y="2013"/>
                  <a:pt x="42601" y="1048"/>
                  <a:pt x="42011" y="443"/>
                </a:cubicBezTo>
                <a:cubicBezTo>
                  <a:pt x="41716" y="148"/>
                  <a:pt x="41323" y="0"/>
                  <a:pt x="409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" name="Google Shape;374;p18"/>
          <p:cNvSpPr/>
          <p:nvPr/>
        </p:nvSpPr>
        <p:spPr>
          <a:xfrm rot="10800000">
            <a:off x="1557019" y="5268274"/>
            <a:ext cx="606116" cy="594333"/>
          </a:xfrm>
          <a:custGeom>
            <a:avLst/>
            <a:gdLst/>
            <a:ahLst/>
            <a:cxnLst/>
            <a:rect l="l" t="t" r="r" b="b"/>
            <a:pathLst>
              <a:path w="7188" h="7134" extrusionOk="0">
                <a:moveTo>
                  <a:pt x="6899" y="1"/>
                </a:moveTo>
                <a:cubicBezTo>
                  <a:pt x="6831" y="1"/>
                  <a:pt x="6763" y="29"/>
                  <a:pt x="6712" y="87"/>
                </a:cubicBezTo>
                <a:lnTo>
                  <a:pt x="102" y="6683"/>
                </a:lnTo>
                <a:cubicBezTo>
                  <a:pt x="1" y="6784"/>
                  <a:pt x="1" y="6957"/>
                  <a:pt x="102" y="7058"/>
                </a:cubicBezTo>
                <a:cubicBezTo>
                  <a:pt x="159" y="7108"/>
                  <a:pt x="231" y="7133"/>
                  <a:pt x="302" y="7133"/>
                </a:cubicBezTo>
                <a:cubicBezTo>
                  <a:pt x="372" y="7133"/>
                  <a:pt x="440" y="7108"/>
                  <a:pt x="491" y="7058"/>
                </a:cubicBezTo>
                <a:lnTo>
                  <a:pt x="7087" y="462"/>
                </a:lnTo>
                <a:cubicBezTo>
                  <a:pt x="7187" y="361"/>
                  <a:pt x="7187" y="188"/>
                  <a:pt x="7087" y="87"/>
                </a:cubicBezTo>
                <a:cubicBezTo>
                  <a:pt x="7036" y="29"/>
                  <a:pt x="6968" y="1"/>
                  <a:pt x="689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" name="Google Shape;375;p18"/>
          <p:cNvSpPr/>
          <p:nvPr/>
        </p:nvSpPr>
        <p:spPr>
          <a:xfrm rot="10800000">
            <a:off x="4265760" y="2220271"/>
            <a:ext cx="276328" cy="197695"/>
          </a:xfrm>
          <a:custGeom>
            <a:avLst/>
            <a:gdLst/>
            <a:ahLst/>
            <a:cxnLst/>
            <a:rect l="l" t="t" r="r" b="b"/>
            <a:pathLst>
              <a:path w="3277" h="2373" extrusionOk="0">
                <a:moveTo>
                  <a:pt x="1657" y="1"/>
                </a:moveTo>
                <a:cubicBezTo>
                  <a:pt x="360" y="1"/>
                  <a:pt x="0" y="1787"/>
                  <a:pt x="1196" y="2277"/>
                </a:cubicBezTo>
                <a:cubicBezTo>
                  <a:pt x="1357" y="2343"/>
                  <a:pt x="1515" y="2372"/>
                  <a:pt x="1665" y="2372"/>
                </a:cubicBezTo>
                <a:cubicBezTo>
                  <a:pt x="2628" y="2372"/>
                  <a:pt x="3277" y="1144"/>
                  <a:pt x="2492" y="347"/>
                </a:cubicBezTo>
                <a:cubicBezTo>
                  <a:pt x="2261" y="131"/>
                  <a:pt x="1959" y="1"/>
                  <a:pt x="1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18"/>
          <p:cNvSpPr/>
          <p:nvPr/>
        </p:nvSpPr>
        <p:spPr>
          <a:xfrm rot="10800000">
            <a:off x="4075449" y="2408298"/>
            <a:ext cx="276833" cy="196861"/>
          </a:xfrm>
          <a:custGeom>
            <a:avLst/>
            <a:gdLst/>
            <a:ahLst/>
            <a:cxnLst/>
            <a:rect l="l" t="t" r="r" b="b"/>
            <a:pathLst>
              <a:path w="3283" h="2363" extrusionOk="0">
                <a:moveTo>
                  <a:pt x="1700" y="0"/>
                </a:moveTo>
                <a:cubicBezTo>
                  <a:pt x="1684" y="0"/>
                  <a:pt x="1668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ubicBezTo>
                  <a:pt x="353" y="1"/>
                  <a:pt x="1" y="1775"/>
                  <a:pt x="1191" y="2262"/>
                </a:cubicBezTo>
                <a:cubicBezTo>
                  <a:pt x="1355" y="2332"/>
                  <a:pt x="1516" y="2363"/>
                  <a:pt x="1669" y="2363"/>
                </a:cubicBezTo>
                <a:cubicBezTo>
                  <a:pt x="2631" y="2363"/>
                  <a:pt x="3283" y="1130"/>
                  <a:pt x="2488" y="347"/>
                </a:cubicBezTo>
                <a:cubicBezTo>
                  <a:pt x="2269" y="128"/>
                  <a:pt x="1998" y="0"/>
                  <a:pt x="17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18"/>
          <p:cNvSpPr/>
          <p:nvPr/>
        </p:nvSpPr>
        <p:spPr>
          <a:xfrm rot="10800000">
            <a:off x="3885051" y="2595409"/>
            <a:ext cx="275991" cy="198028"/>
          </a:xfrm>
          <a:custGeom>
            <a:avLst/>
            <a:gdLst/>
            <a:ahLst/>
            <a:cxnLst/>
            <a:rect l="l" t="t" r="r" b="b"/>
            <a:pathLst>
              <a:path w="3273" h="2377" extrusionOk="0">
                <a:moveTo>
                  <a:pt x="1601" y="1"/>
                </a:moveTo>
                <a:cubicBezTo>
                  <a:pt x="642" y="1"/>
                  <a:pt x="0" y="1236"/>
                  <a:pt x="796" y="2031"/>
                </a:cubicBezTo>
                <a:cubicBezTo>
                  <a:pt x="1012" y="2247"/>
                  <a:pt x="1314" y="2376"/>
                  <a:pt x="1631" y="2376"/>
                </a:cubicBezTo>
                <a:cubicBezTo>
                  <a:pt x="2927" y="2376"/>
                  <a:pt x="3273" y="591"/>
                  <a:pt x="2077" y="101"/>
                </a:cubicBezTo>
                <a:cubicBezTo>
                  <a:pt x="1913" y="32"/>
                  <a:pt x="1753" y="1"/>
                  <a:pt x="16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18"/>
          <p:cNvSpPr/>
          <p:nvPr/>
        </p:nvSpPr>
        <p:spPr>
          <a:xfrm rot="10800000">
            <a:off x="5766092" y="2230103"/>
            <a:ext cx="146553" cy="115551"/>
          </a:xfrm>
          <a:custGeom>
            <a:avLst/>
            <a:gdLst/>
            <a:ahLst/>
            <a:cxnLst/>
            <a:rect l="l" t="t" r="r" b="b"/>
            <a:pathLst>
              <a:path w="1738" h="1387" extrusionOk="0">
                <a:moveTo>
                  <a:pt x="993" y="0"/>
                </a:moveTo>
                <a:cubicBezTo>
                  <a:pt x="455" y="0"/>
                  <a:pt x="0" y="694"/>
                  <a:pt x="498" y="1192"/>
                </a:cubicBezTo>
                <a:cubicBezTo>
                  <a:pt x="635" y="1322"/>
                  <a:pt x="808" y="1387"/>
                  <a:pt x="983" y="1387"/>
                </a:cubicBezTo>
                <a:cubicBezTo>
                  <a:pt x="1157" y="1387"/>
                  <a:pt x="1334" y="1322"/>
                  <a:pt x="1478" y="1192"/>
                </a:cubicBezTo>
                <a:cubicBezTo>
                  <a:pt x="1737" y="933"/>
                  <a:pt x="1737" y="487"/>
                  <a:pt x="1478" y="213"/>
                </a:cubicBezTo>
                <a:cubicBezTo>
                  <a:pt x="1325" y="63"/>
                  <a:pt x="1155" y="0"/>
                  <a:pt x="9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8"/>
          <p:cNvSpPr/>
          <p:nvPr/>
        </p:nvSpPr>
        <p:spPr>
          <a:xfrm rot="10800000">
            <a:off x="5541459" y="2436457"/>
            <a:ext cx="156757" cy="114635"/>
          </a:xfrm>
          <a:custGeom>
            <a:avLst/>
            <a:gdLst/>
            <a:ahLst/>
            <a:cxnLst/>
            <a:rect l="l" t="t" r="r" b="b"/>
            <a:pathLst>
              <a:path w="1859" h="1376" extrusionOk="0">
                <a:moveTo>
                  <a:pt x="922" y="0"/>
                </a:moveTo>
                <a:cubicBezTo>
                  <a:pt x="317" y="0"/>
                  <a:pt x="1" y="735"/>
                  <a:pt x="447" y="1181"/>
                </a:cubicBezTo>
                <a:cubicBezTo>
                  <a:pt x="577" y="1311"/>
                  <a:pt x="749" y="1376"/>
                  <a:pt x="924" y="1376"/>
                </a:cubicBezTo>
                <a:cubicBezTo>
                  <a:pt x="1099" y="1376"/>
                  <a:pt x="1275" y="1311"/>
                  <a:pt x="1412" y="1181"/>
                </a:cubicBezTo>
                <a:cubicBezTo>
                  <a:pt x="1858" y="735"/>
                  <a:pt x="1542" y="0"/>
                  <a:pt x="92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8"/>
          <p:cNvSpPr/>
          <p:nvPr/>
        </p:nvSpPr>
        <p:spPr>
          <a:xfrm rot="10800000">
            <a:off x="5332595" y="2643063"/>
            <a:ext cx="155492" cy="115635"/>
          </a:xfrm>
          <a:custGeom>
            <a:avLst/>
            <a:gdLst/>
            <a:ahLst/>
            <a:cxnLst/>
            <a:rect l="l" t="t" r="r" b="b"/>
            <a:pathLst>
              <a:path w="1844" h="1388" extrusionOk="0">
                <a:moveTo>
                  <a:pt x="922" y="1"/>
                </a:moveTo>
                <a:cubicBezTo>
                  <a:pt x="303" y="1"/>
                  <a:pt x="0" y="750"/>
                  <a:pt x="432" y="1182"/>
                </a:cubicBezTo>
                <a:cubicBezTo>
                  <a:pt x="569" y="1319"/>
                  <a:pt x="745" y="1387"/>
                  <a:pt x="922" y="1387"/>
                </a:cubicBezTo>
                <a:cubicBezTo>
                  <a:pt x="1098" y="1387"/>
                  <a:pt x="1275" y="1319"/>
                  <a:pt x="1412" y="1182"/>
                </a:cubicBezTo>
                <a:cubicBezTo>
                  <a:pt x="1844" y="750"/>
                  <a:pt x="1541" y="1"/>
                  <a:pt x="9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18"/>
          <p:cNvSpPr/>
          <p:nvPr/>
        </p:nvSpPr>
        <p:spPr>
          <a:xfrm rot="10800000">
            <a:off x="5141945" y="2851584"/>
            <a:ext cx="116619" cy="111968"/>
          </a:xfrm>
          <a:custGeom>
            <a:avLst/>
            <a:gdLst/>
            <a:ahLst/>
            <a:cxnLst/>
            <a:rect l="l" t="t" r="r" b="b"/>
            <a:pathLst>
              <a:path w="1383" h="1344" extrusionOk="0">
                <a:moveTo>
                  <a:pt x="686" y="1"/>
                </a:moveTo>
                <a:cubicBezTo>
                  <a:pt x="353" y="1"/>
                  <a:pt x="22" y="220"/>
                  <a:pt x="0" y="660"/>
                </a:cubicBezTo>
                <a:cubicBezTo>
                  <a:pt x="0" y="847"/>
                  <a:pt x="72" y="1020"/>
                  <a:pt x="202" y="1149"/>
                </a:cubicBezTo>
                <a:cubicBezTo>
                  <a:pt x="339" y="1279"/>
                  <a:pt x="511" y="1344"/>
                  <a:pt x="686" y="1344"/>
                </a:cubicBezTo>
                <a:cubicBezTo>
                  <a:pt x="861" y="1344"/>
                  <a:pt x="1037" y="1279"/>
                  <a:pt x="1181" y="1149"/>
                </a:cubicBezTo>
                <a:cubicBezTo>
                  <a:pt x="1296" y="1020"/>
                  <a:pt x="1368" y="847"/>
                  <a:pt x="1383" y="660"/>
                </a:cubicBezTo>
                <a:cubicBezTo>
                  <a:pt x="1354" y="220"/>
                  <a:pt x="1019" y="1"/>
                  <a:pt x="6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18"/>
          <p:cNvSpPr/>
          <p:nvPr/>
        </p:nvSpPr>
        <p:spPr>
          <a:xfrm rot="10800000">
            <a:off x="2634234" y="4680957"/>
            <a:ext cx="127581" cy="113801"/>
          </a:xfrm>
          <a:custGeom>
            <a:avLst/>
            <a:gdLst/>
            <a:ahLst/>
            <a:cxnLst/>
            <a:rect l="l" t="t" r="r" b="b"/>
            <a:pathLst>
              <a:path w="1513" h="1366" extrusionOk="0">
                <a:moveTo>
                  <a:pt x="764" y="1"/>
                </a:moveTo>
                <a:cubicBezTo>
                  <a:pt x="577" y="1"/>
                  <a:pt x="404" y="73"/>
                  <a:pt x="274" y="202"/>
                </a:cubicBezTo>
                <a:cubicBezTo>
                  <a:pt x="1" y="461"/>
                  <a:pt x="1" y="908"/>
                  <a:pt x="274" y="1181"/>
                </a:cubicBezTo>
                <a:cubicBezTo>
                  <a:pt x="411" y="1304"/>
                  <a:pt x="588" y="1365"/>
                  <a:pt x="764" y="1365"/>
                </a:cubicBezTo>
                <a:cubicBezTo>
                  <a:pt x="940" y="1365"/>
                  <a:pt x="1117" y="1304"/>
                  <a:pt x="1254" y="1181"/>
                </a:cubicBezTo>
                <a:cubicBezTo>
                  <a:pt x="1513" y="908"/>
                  <a:pt x="1513" y="476"/>
                  <a:pt x="1254" y="202"/>
                </a:cubicBezTo>
                <a:cubicBezTo>
                  <a:pt x="1124" y="73"/>
                  <a:pt x="951" y="1"/>
                  <a:pt x="7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18"/>
          <p:cNvSpPr/>
          <p:nvPr/>
        </p:nvSpPr>
        <p:spPr>
          <a:xfrm rot="10800000">
            <a:off x="2409518" y="4887646"/>
            <a:ext cx="156757" cy="114717"/>
          </a:xfrm>
          <a:custGeom>
            <a:avLst/>
            <a:gdLst/>
            <a:ahLst/>
            <a:cxnLst/>
            <a:rect l="l" t="t" r="r" b="b"/>
            <a:pathLst>
              <a:path w="1859" h="1377" extrusionOk="0">
                <a:moveTo>
                  <a:pt x="937" y="1"/>
                </a:moveTo>
                <a:cubicBezTo>
                  <a:pt x="317" y="1"/>
                  <a:pt x="0" y="750"/>
                  <a:pt x="447" y="1182"/>
                </a:cubicBezTo>
                <a:cubicBezTo>
                  <a:pt x="584" y="1312"/>
                  <a:pt x="760" y="1376"/>
                  <a:pt x="937" y="1376"/>
                </a:cubicBezTo>
                <a:cubicBezTo>
                  <a:pt x="1113" y="1376"/>
                  <a:pt x="1289" y="1312"/>
                  <a:pt x="1426" y="1182"/>
                </a:cubicBezTo>
                <a:cubicBezTo>
                  <a:pt x="1858" y="750"/>
                  <a:pt x="1541" y="1"/>
                  <a:pt x="9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8"/>
          <p:cNvSpPr/>
          <p:nvPr/>
        </p:nvSpPr>
        <p:spPr>
          <a:xfrm rot="10800000">
            <a:off x="2198208" y="5093500"/>
            <a:ext cx="161648" cy="116384"/>
          </a:xfrm>
          <a:custGeom>
            <a:avLst/>
            <a:gdLst/>
            <a:ahLst/>
            <a:cxnLst/>
            <a:rect l="l" t="t" r="r" b="b"/>
            <a:pathLst>
              <a:path w="1917" h="1397" extrusionOk="0">
                <a:moveTo>
                  <a:pt x="966" y="0"/>
                </a:moveTo>
                <a:cubicBezTo>
                  <a:pt x="217" y="0"/>
                  <a:pt x="1" y="1037"/>
                  <a:pt x="706" y="1340"/>
                </a:cubicBezTo>
                <a:cubicBezTo>
                  <a:pt x="800" y="1379"/>
                  <a:pt x="892" y="1396"/>
                  <a:pt x="979" y="1396"/>
                </a:cubicBezTo>
                <a:cubicBezTo>
                  <a:pt x="1537" y="1396"/>
                  <a:pt x="1916" y="677"/>
                  <a:pt x="1455" y="216"/>
                </a:cubicBezTo>
                <a:cubicBezTo>
                  <a:pt x="1326" y="72"/>
                  <a:pt x="1153" y="0"/>
                  <a:pt x="9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18"/>
          <p:cNvSpPr/>
          <p:nvPr/>
        </p:nvSpPr>
        <p:spPr>
          <a:xfrm rot="10800000">
            <a:off x="2830950" y="4295567"/>
            <a:ext cx="340076" cy="335989"/>
          </a:xfrm>
          <a:custGeom>
            <a:avLst/>
            <a:gdLst/>
            <a:ahLst/>
            <a:cxnLst/>
            <a:rect l="l" t="t" r="r" b="b"/>
            <a:pathLst>
              <a:path w="4033" h="4033" extrusionOk="0">
                <a:moveTo>
                  <a:pt x="2016" y="0"/>
                </a:moveTo>
                <a:cubicBezTo>
                  <a:pt x="893" y="0"/>
                  <a:pt x="0" y="893"/>
                  <a:pt x="0" y="2016"/>
                </a:cubicBezTo>
                <a:cubicBezTo>
                  <a:pt x="0" y="3125"/>
                  <a:pt x="893" y="4033"/>
                  <a:pt x="2016" y="4033"/>
                </a:cubicBezTo>
                <a:cubicBezTo>
                  <a:pt x="3125" y="4033"/>
                  <a:pt x="4033" y="3125"/>
                  <a:pt x="4033" y="2016"/>
                </a:cubicBezTo>
                <a:cubicBezTo>
                  <a:pt x="4033" y="893"/>
                  <a:pt x="3125" y="0"/>
                  <a:pt x="20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6" name="Google Shape;386;p18"/>
          <p:cNvSpPr/>
          <p:nvPr/>
        </p:nvSpPr>
        <p:spPr>
          <a:xfrm rot="10800000">
            <a:off x="5327695" y="1653851"/>
            <a:ext cx="527189" cy="486780"/>
          </a:xfrm>
          <a:custGeom>
            <a:avLst/>
            <a:gdLst/>
            <a:ahLst/>
            <a:cxnLst/>
            <a:rect l="l" t="t" r="r" b="b"/>
            <a:pathLst>
              <a:path w="6252" h="5843" extrusionOk="0">
                <a:moveTo>
                  <a:pt x="3966" y="1"/>
                </a:moveTo>
                <a:cubicBezTo>
                  <a:pt x="3446" y="1"/>
                  <a:pt x="2926" y="191"/>
                  <a:pt x="2521" y="575"/>
                </a:cubicBezTo>
                <a:lnTo>
                  <a:pt x="822" y="2289"/>
                </a:lnTo>
                <a:cubicBezTo>
                  <a:pt x="1" y="3095"/>
                  <a:pt x="1" y="4420"/>
                  <a:pt x="822" y="5227"/>
                </a:cubicBezTo>
                <a:cubicBezTo>
                  <a:pt x="1225" y="5637"/>
                  <a:pt x="1758" y="5843"/>
                  <a:pt x="2291" y="5843"/>
                </a:cubicBezTo>
                <a:cubicBezTo>
                  <a:pt x="2823" y="5843"/>
                  <a:pt x="3356" y="5637"/>
                  <a:pt x="3760" y="5227"/>
                </a:cubicBezTo>
                <a:lnTo>
                  <a:pt x="5473" y="3527"/>
                </a:lnTo>
                <a:cubicBezTo>
                  <a:pt x="6251" y="2706"/>
                  <a:pt x="6237" y="1410"/>
                  <a:pt x="5445" y="604"/>
                </a:cubicBezTo>
                <a:cubicBezTo>
                  <a:pt x="5036" y="202"/>
                  <a:pt x="4501" y="1"/>
                  <a:pt x="39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18"/>
          <p:cNvSpPr/>
          <p:nvPr/>
        </p:nvSpPr>
        <p:spPr>
          <a:xfrm rot="10800000">
            <a:off x="1773378" y="2753397"/>
            <a:ext cx="964153" cy="939487"/>
          </a:xfrm>
          <a:custGeom>
            <a:avLst/>
            <a:gdLst/>
            <a:ahLst/>
            <a:cxnLst/>
            <a:rect l="l" t="t" r="r" b="b"/>
            <a:pathLst>
              <a:path w="11434" h="11277" extrusionOk="0">
                <a:moveTo>
                  <a:pt x="11038" y="1"/>
                </a:moveTo>
                <a:cubicBezTo>
                  <a:pt x="10973" y="1"/>
                  <a:pt x="10906" y="26"/>
                  <a:pt x="10845" y="86"/>
                </a:cubicBezTo>
                <a:lnTo>
                  <a:pt x="116" y="10816"/>
                </a:lnTo>
                <a:cubicBezTo>
                  <a:pt x="1" y="10931"/>
                  <a:pt x="1" y="11089"/>
                  <a:pt x="116" y="11205"/>
                </a:cubicBezTo>
                <a:cubicBezTo>
                  <a:pt x="159" y="11248"/>
                  <a:pt x="231" y="11277"/>
                  <a:pt x="303" y="11277"/>
                </a:cubicBezTo>
                <a:cubicBezTo>
                  <a:pt x="375" y="11277"/>
                  <a:pt x="447" y="11248"/>
                  <a:pt x="490" y="11205"/>
                </a:cubicBezTo>
                <a:lnTo>
                  <a:pt x="11234" y="461"/>
                </a:lnTo>
                <a:cubicBezTo>
                  <a:pt x="11433" y="273"/>
                  <a:pt x="11251" y="1"/>
                  <a:pt x="11038" y="1"/>
                </a:cubicBezTo>
                <a:close/>
              </a:path>
            </a:pathLst>
          </a:custGeom>
          <a:solidFill>
            <a:srgbClr val="7336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8" name="Google Shape;388;p18"/>
          <p:cNvSpPr/>
          <p:nvPr/>
        </p:nvSpPr>
        <p:spPr>
          <a:xfrm rot="10800000">
            <a:off x="2235898" y="5572189"/>
            <a:ext cx="268485" cy="264009"/>
          </a:xfrm>
          <a:custGeom>
            <a:avLst/>
            <a:gdLst/>
            <a:ahLst/>
            <a:cxnLst/>
            <a:rect l="l" t="t" r="r" b="b"/>
            <a:pathLst>
              <a:path w="3184" h="3169" extrusionOk="0">
                <a:moveTo>
                  <a:pt x="1585" y="1"/>
                </a:moveTo>
                <a:cubicBezTo>
                  <a:pt x="721" y="1"/>
                  <a:pt x="1" y="706"/>
                  <a:pt x="1" y="1585"/>
                </a:cubicBezTo>
                <a:cubicBezTo>
                  <a:pt x="1" y="2463"/>
                  <a:pt x="721" y="3169"/>
                  <a:pt x="1585" y="3169"/>
                </a:cubicBezTo>
                <a:cubicBezTo>
                  <a:pt x="2464" y="3169"/>
                  <a:pt x="3184" y="2463"/>
                  <a:pt x="3184" y="1585"/>
                </a:cubicBezTo>
                <a:cubicBezTo>
                  <a:pt x="3184" y="706"/>
                  <a:pt x="2464" y="1"/>
                  <a:pt x="15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9" name="Google Shape;389;p18"/>
          <p:cNvSpPr/>
          <p:nvPr/>
        </p:nvSpPr>
        <p:spPr>
          <a:xfrm rot="10800000">
            <a:off x="2041539" y="5857689"/>
            <a:ext cx="198076" cy="146459"/>
          </a:xfrm>
          <a:custGeom>
            <a:avLst/>
            <a:gdLst/>
            <a:ahLst/>
            <a:cxnLst/>
            <a:rect l="l" t="t" r="r" b="b"/>
            <a:pathLst>
              <a:path w="2349" h="1758" extrusionOk="0">
                <a:moveTo>
                  <a:pt x="1182" y="0"/>
                </a:moveTo>
                <a:cubicBezTo>
                  <a:pt x="389" y="0"/>
                  <a:pt x="1" y="951"/>
                  <a:pt x="562" y="1498"/>
                </a:cubicBezTo>
                <a:cubicBezTo>
                  <a:pt x="728" y="1671"/>
                  <a:pt x="951" y="1757"/>
                  <a:pt x="1176" y="1757"/>
                </a:cubicBezTo>
                <a:cubicBezTo>
                  <a:pt x="1401" y="1757"/>
                  <a:pt x="1628" y="1671"/>
                  <a:pt x="1801" y="1498"/>
                </a:cubicBezTo>
                <a:cubicBezTo>
                  <a:pt x="2348" y="951"/>
                  <a:pt x="1959" y="0"/>
                  <a:pt x="11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0" name="Google Shape;390;p18"/>
          <p:cNvSpPr/>
          <p:nvPr/>
        </p:nvSpPr>
        <p:spPr>
          <a:xfrm rot="10800000">
            <a:off x="2625293" y="3840873"/>
            <a:ext cx="276159" cy="198028"/>
          </a:xfrm>
          <a:custGeom>
            <a:avLst/>
            <a:gdLst/>
            <a:ahLst/>
            <a:cxnLst/>
            <a:rect l="l" t="t" r="r" b="b"/>
            <a:pathLst>
              <a:path w="3275" h="2377" extrusionOk="0">
                <a:moveTo>
                  <a:pt x="1657" y="1"/>
                </a:moveTo>
                <a:cubicBezTo>
                  <a:pt x="346" y="1"/>
                  <a:pt x="0" y="1787"/>
                  <a:pt x="1196" y="2276"/>
                </a:cubicBezTo>
                <a:cubicBezTo>
                  <a:pt x="1360" y="2345"/>
                  <a:pt x="1520" y="2377"/>
                  <a:pt x="1673" y="2377"/>
                </a:cubicBezTo>
                <a:cubicBezTo>
                  <a:pt x="2632" y="2377"/>
                  <a:pt x="3275" y="1142"/>
                  <a:pt x="2492" y="346"/>
                </a:cubicBezTo>
                <a:cubicBezTo>
                  <a:pt x="2262" y="116"/>
                  <a:pt x="1959" y="1"/>
                  <a:pt x="1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1" name="Google Shape;391;p18"/>
          <p:cNvSpPr/>
          <p:nvPr/>
        </p:nvSpPr>
        <p:spPr>
          <a:xfrm rot="10800000">
            <a:off x="2435569" y="4028482"/>
            <a:ext cx="276075" cy="197611"/>
          </a:xfrm>
          <a:custGeom>
            <a:avLst/>
            <a:gdLst/>
            <a:ahLst/>
            <a:cxnLst/>
            <a:rect l="l" t="t" r="r" b="b"/>
            <a:pathLst>
              <a:path w="3274" h="2372" extrusionOk="0">
                <a:moveTo>
                  <a:pt x="1637" y="1"/>
                </a:moveTo>
                <a:cubicBezTo>
                  <a:pt x="353" y="1"/>
                  <a:pt x="1" y="1775"/>
                  <a:pt x="1192" y="2277"/>
                </a:cubicBezTo>
                <a:cubicBezTo>
                  <a:pt x="1352" y="2342"/>
                  <a:pt x="1508" y="2372"/>
                  <a:pt x="1658" y="2372"/>
                </a:cubicBezTo>
                <a:cubicBezTo>
                  <a:pt x="2623" y="2372"/>
                  <a:pt x="3273" y="1132"/>
                  <a:pt x="2488" y="347"/>
                </a:cubicBezTo>
                <a:cubicBezTo>
                  <a:pt x="2257" y="116"/>
                  <a:pt x="1955" y="1"/>
                  <a:pt x="1652" y="1"/>
                </a:cubicBezTo>
                <a:cubicBezTo>
                  <a:pt x="1647" y="1"/>
                  <a:pt x="1642" y="1"/>
                  <a:pt x="1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2" name="Google Shape;392;p18"/>
          <p:cNvSpPr/>
          <p:nvPr/>
        </p:nvSpPr>
        <p:spPr>
          <a:xfrm rot="10800000">
            <a:off x="2249221" y="4216343"/>
            <a:ext cx="233239" cy="197528"/>
          </a:xfrm>
          <a:custGeom>
            <a:avLst/>
            <a:gdLst/>
            <a:ahLst/>
            <a:cxnLst/>
            <a:rect l="l" t="t" r="r" b="b"/>
            <a:pathLst>
              <a:path w="2766" h="2371" extrusionOk="0">
                <a:moveTo>
                  <a:pt x="1182" y="1"/>
                </a:moveTo>
                <a:cubicBezTo>
                  <a:pt x="577" y="1"/>
                  <a:pt x="0" y="471"/>
                  <a:pt x="0" y="1189"/>
                </a:cubicBezTo>
                <a:cubicBezTo>
                  <a:pt x="0" y="1837"/>
                  <a:pt x="533" y="2370"/>
                  <a:pt x="1181" y="2370"/>
                </a:cubicBezTo>
                <a:cubicBezTo>
                  <a:pt x="2232" y="2370"/>
                  <a:pt x="2765" y="1089"/>
                  <a:pt x="2016" y="354"/>
                </a:cubicBezTo>
                <a:cubicBezTo>
                  <a:pt x="1773" y="110"/>
                  <a:pt x="1474" y="1"/>
                  <a:pt x="11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3" name="Google Shape;393;p18"/>
          <p:cNvSpPr/>
          <p:nvPr/>
        </p:nvSpPr>
        <p:spPr>
          <a:xfrm rot="10800000">
            <a:off x="3959146" y="4901517"/>
            <a:ext cx="982623" cy="870833"/>
          </a:xfrm>
          <a:custGeom>
            <a:avLst/>
            <a:gdLst/>
            <a:ahLst/>
            <a:cxnLst/>
            <a:rect l="l" t="t" r="r" b="b"/>
            <a:pathLst>
              <a:path w="11285" h="10000" extrusionOk="0">
                <a:moveTo>
                  <a:pt x="8388" y="0"/>
                </a:moveTo>
                <a:cubicBezTo>
                  <a:pt x="7775" y="0"/>
                  <a:pt x="7153" y="231"/>
                  <a:pt x="6664" y="720"/>
                </a:cubicBezTo>
                <a:cubicBezTo>
                  <a:pt x="6174" y="1195"/>
                  <a:pt x="5930" y="1872"/>
                  <a:pt x="5958" y="2563"/>
                </a:cubicBezTo>
                <a:cubicBezTo>
                  <a:pt x="5958" y="2650"/>
                  <a:pt x="5973" y="2751"/>
                  <a:pt x="5987" y="2837"/>
                </a:cubicBezTo>
                <a:cubicBezTo>
                  <a:pt x="6002" y="2866"/>
                  <a:pt x="6002" y="2895"/>
                  <a:pt x="6002" y="2924"/>
                </a:cubicBezTo>
                <a:cubicBezTo>
                  <a:pt x="6201" y="4132"/>
                  <a:pt x="5249" y="5194"/>
                  <a:pt x="4072" y="5194"/>
                </a:cubicBezTo>
                <a:cubicBezTo>
                  <a:pt x="3972" y="5194"/>
                  <a:pt x="3871" y="5186"/>
                  <a:pt x="3769" y="5170"/>
                </a:cubicBezTo>
                <a:lnTo>
                  <a:pt x="3668" y="5156"/>
                </a:lnTo>
                <a:cubicBezTo>
                  <a:pt x="3582" y="5141"/>
                  <a:pt x="3496" y="5127"/>
                  <a:pt x="3395" y="5127"/>
                </a:cubicBezTo>
                <a:cubicBezTo>
                  <a:pt x="3349" y="5125"/>
                  <a:pt x="3303" y="5123"/>
                  <a:pt x="3258" y="5123"/>
                </a:cubicBezTo>
                <a:cubicBezTo>
                  <a:pt x="1128" y="5123"/>
                  <a:pt x="0" y="7738"/>
                  <a:pt x="1551" y="9275"/>
                </a:cubicBezTo>
                <a:cubicBezTo>
                  <a:pt x="2052" y="9776"/>
                  <a:pt x="2665" y="9999"/>
                  <a:pt x="3264" y="9999"/>
                </a:cubicBezTo>
                <a:cubicBezTo>
                  <a:pt x="4558" y="9999"/>
                  <a:pt x="5792" y="8958"/>
                  <a:pt x="5713" y="7431"/>
                </a:cubicBezTo>
                <a:cubicBezTo>
                  <a:pt x="5699" y="7345"/>
                  <a:pt x="5699" y="7259"/>
                  <a:pt x="5685" y="7172"/>
                </a:cubicBezTo>
                <a:cubicBezTo>
                  <a:pt x="5685" y="7129"/>
                  <a:pt x="5656" y="7086"/>
                  <a:pt x="5656" y="7043"/>
                </a:cubicBezTo>
                <a:cubicBezTo>
                  <a:pt x="5470" y="5848"/>
                  <a:pt x="6421" y="4801"/>
                  <a:pt x="7585" y="4801"/>
                </a:cubicBezTo>
                <a:cubicBezTo>
                  <a:pt x="7685" y="4801"/>
                  <a:pt x="7786" y="4809"/>
                  <a:pt x="7888" y="4825"/>
                </a:cubicBezTo>
                <a:lnTo>
                  <a:pt x="8003" y="4839"/>
                </a:lnTo>
                <a:cubicBezTo>
                  <a:pt x="8090" y="4853"/>
                  <a:pt x="8176" y="4868"/>
                  <a:pt x="8263" y="4868"/>
                </a:cubicBezTo>
                <a:cubicBezTo>
                  <a:pt x="8311" y="4871"/>
                  <a:pt x="8359" y="4872"/>
                  <a:pt x="8407" y="4872"/>
                </a:cubicBezTo>
                <a:cubicBezTo>
                  <a:pt x="10089" y="4872"/>
                  <a:pt x="11284" y="3166"/>
                  <a:pt x="10668" y="1570"/>
                </a:cubicBezTo>
                <a:cubicBezTo>
                  <a:pt x="10282" y="560"/>
                  <a:pt x="9345" y="0"/>
                  <a:pt x="83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646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3">
  <p:cSld name="Tiitle and text 3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>
            <a:spLocks noGrp="1"/>
          </p:cNvSpPr>
          <p:nvPr>
            <p:ph type="ctrTitle"/>
          </p:nvPr>
        </p:nvSpPr>
        <p:spPr>
          <a:xfrm>
            <a:off x="6065448" y="2011084"/>
            <a:ext cx="5175600" cy="21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396" name="Google Shape;396;p19"/>
          <p:cNvSpPr txBox="1">
            <a:spLocks noGrp="1"/>
          </p:cNvSpPr>
          <p:nvPr>
            <p:ph type="subTitle" idx="1"/>
          </p:nvPr>
        </p:nvSpPr>
        <p:spPr>
          <a:xfrm>
            <a:off x="6065448" y="4193911"/>
            <a:ext cx="5175600" cy="11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8909609" y="6781590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9"/>
          <p:cNvSpPr/>
          <p:nvPr/>
        </p:nvSpPr>
        <p:spPr>
          <a:xfrm>
            <a:off x="9597922" y="6500498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9" name="Google Shape;399;p19"/>
          <p:cNvSpPr/>
          <p:nvPr/>
        </p:nvSpPr>
        <p:spPr>
          <a:xfrm>
            <a:off x="10348024" y="5857919"/>
            <a:ext cx="607941" cy="596684"/>
          </a:xfrm>
          <a:custGeom>
            <a:avLst/>
            <a:gdLst/>
            <a:ahLst/>
            <a:cxnLst/>
            <a:rect l="l" t="t" r="r" b="b"/>
            <a:pathLst>
              <a:path w="9019" h="8852" extrusionOk="0">
                <a:moveTo>
                  <a:pt x="8651" y="0"/>
                </a:moveTo>
                <a:cubicBezTo>
                  <a:pt x="8565" y="0"/>
                  <a:pt x="8479" y="32"/>
                  <a:pt x="8414" y="97"/>
                </a:cubicBezTo>
                <a:lnTo>
                  <a:pt x="233" y="8278"/>
                </a:lnTo>
                <a:cubicBezTo>
                  <a:pt x="0" y="8522"/>
                  <a:pt x="221" y="8851"/>
                  <a:pt x="479" y="8851"/>
                </a:cubicBezTo>
                <a:cubicBezTo>
                  <a:pt x="556" y="8851"/>
                  <a:pt x="636" y="8822"/>
                  <a:pt x="709" y="8753"/>
                </a:cubicBezTo>
                <a:lnTo>
                  <a:pt x="8889" y="572"/>
                </a:lnTo>
                <a:cubicBezTo>
                  <a:pt x="9019" y="443"/>
                  <a:pt x="9019" y="227"/>
                  <a:pt x="8889" y="97"/>
                </a:cubicBezTo>
                <a:cubicBezTo>
                  <a:pt x="8824" y="32"/>
                  <a:pt x="8738" y="0"/>
                  <a:pt x="8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19"/>
          <p:cNvSpPr/>
          <p:nvPr/>
        </p:nvSpPr>
        <p:spPr>
          <a:xfrm>
            <a:off x="9690205" y="6306227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19"/>
          <p:cNvSpPr/>
          <p:nvPr/>
        </p:nvSpPr>
        <p:spPr>
          <a:xfrm>
            <a:off x="9893106" y="6098676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19"/>
          <p:cNvSpPr/>
          <p:nvPr/>
        </p:nvSpPr>
        <p:spPr>
          <a:xfrm>
            <a:off x="10089198" y="5890924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3" name="Google Shape;403;p19"/>
          <p:cNvSpPr/>
          <p:nvPr/>
        </p:nvSpPr>
        <p:spPr>
          <a:xfrm>
            <a:off x="9284403" y="6470500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4" name="Google Shape;404;p19"/>
          <p:cNvSpPr/>
          <p:nvPr/>
        </p:nvSpPr>
        <p:spPr>
          <a:xfrm rot="10800000">
            <a:off x="8651443" y="343757"/>
            <a:ext cx="1186357" cy="1173280"/>
          </a:xfrm>
          <a:custGeom>
            <a:avLst/>
            <a:gdLst/>
            <a:ahLst/>
            <a:cxnLst/>
            <a:rect l="l" t="t" r="r" b="b"/>
            <a:pathLst>
              <a:path w="17600" h="17406" extrusionOk="0">
                <a:moveTo>
                  <a:pt x="17100" y="1"/>
                </a:moveTo>
                <a:cubicBezTo>
                  <a:pt x="17015" y="1"/>
                  <a:pt x="16927" y="37"/>
                  <a:pt x="16851" y="123"/>
                </a:cubicBezTo>
                <a:lnTo>
                  <a:pt x="130" y="16830"/>
                </a:lnTo>
                <a:cubicBezTo>
                  <a:pt x="1" y="16959"/>
                  <a:pt x="1" y="17175"/>
                  <a:pt x="145" y="17305"/>
                </a:cubicBezTo>
                <a:cubicBezTo>
                  <a:pt x="202" y="17363"/>
                  <a:pt x="289" y="17406"/>
                  <a:pt x="375" y="17406"/>
                </a:cubicBezTo>
                <a:cubicBezTo>
                  <a:pt x="461" y="17406"/>
                  <a:pt x="548" y="17363"/>
                  <a:pt x="605" y="17305"/>
                </a:cubicBezTo>
                <a:lnTo>
                  <a:pt x="17326" y="584"/>
                </a:lnTo>
                <a:cubicBezTo>
                  <a:pt x="17599" y="355"/>
                  <a:pt x="17367" y="1"/>
                  <a:pt x="171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5" name="Google Shape;405;p19"/>
          <p:cNvSpPr/>
          <p:nvPr/>
        </p:nvSpPr>
        <p:spPr>
          <a:xfrm rot="10800000">
            <a:off x="8682925" y="782789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6" name="Google Shape;406;p19"/>
          <p:cNvSpPr/>
          <p:nvPr/>
        </p:nvSpPr>
        <p:spPr>
          <a:xfrm>
            <a:off x="9789229" y="6876299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19"/>
          <p:cNvSpPr/>
          <p:nvPr/>
        </p:nvSpPr>
        <p:spPr>
          <a:xfrm>
            <a:off x="9943999" y="6687757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19"/>
          <p:cNvSpPr/>
          <p:nvPr/>
        </p:nvSpPr>
        <p:spPr>
          <a:xfrm>
            <a:off x="8728359" y="4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19"/>
          <p:cNvSpPr/>
          <p:nvPr/>
        </p:nvSpPr>
        <p:spPr>
          <a:xfrm rot="10800000">
            <a:off x="9919313" y="7821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0" name="Google Shape;410;p19"/>
          <p:cNvSpPr/>
          <p:nvPr/>
        </p:nvSpPr>
        <p:spPr>
          <a:xfrm rot="5400000" flipH="1">
            <a:off x="11226661" y="5710099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1" name="Google Shape;411;p19"/>
          <p:cNvSpPr/>
          <p:nvPr/>
        </p:nvSpPr>
        <p:spPr>
          <a:xfrm>
            <a:off x="10645498" y="7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2" name="Google Shape;412;p19"/>
          <p:cNvSpPr/>
          <p:nvPr/>
        </p:nvSpPr>
        <p:spPr>
          <a:xfrm>
            <a:off x="10325284" y="599398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3" name="Google Shape;413;p19"/>
          <p:cNvSpPr/>
          <p:nvPr/>
        </p:nvSpPr>
        <p:spPr>
          <a:xfrm>
            <a:off x="10513776" y="412727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19"/>
          <p:cNvSpPr/>
          <p:nvPr/>
        </p:nvSpPr>
        <p:spPr>
          <a:xfrm>
            <a:off x="11570585" y="6649210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19"/>
          <p:cNvSpPr/>
          <p:nvPr/>
        </p:nvSpPr>
        <p:spPr>
          <a:xfrm rot="10800000">
            <a:off x="10567689" y="6187977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19"/>
          <p:cNvSpPr/>
          <p:nvPr/>
        </p:nvSpPr>
        <p:spPr>
          <a:xfrm>
            <a:off x="11740465" y="8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19"/>
          <p:cNvSpPr/>
          <p:nvPr/>
        </p:nvSpPr>
        <p:spPr>
          <a:xfrm rot="10800000">
            <a:off x="11284204" y="6675439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19"/>
          <p:cNvSpPr/>
          <p:nvPr/>
        </p:nvSpPr>
        <p:spPr>
          <a:xfrm rot="10800000">
            <a:off x="11158464" y="6823837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19"/>
          <p:cNvSpPr/>
          <p:nvPr/>
        </p:nvSpPr>
        <p:spPr>
          <a:xfrm rot="-5400000" flipH="1">
            <a:off x="11916399" y="232640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19"/>
          <p:cNvSpPr/>
          <p:nvPr/>
        </p:nvSpPr>
        <p:spPr>
          <a:xfrm rot="-5400000" flipH="1">
            <a:off x="11729304" y="483439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040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99D9-3EAC-45A7-BFE2-3B4B7B6B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03ABE-C8D4-43C2-B4A5-4CDB6C43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9E177-4D51-410A-9585-4AC6E1FF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51F64-1C29-4818-99AB-39CDEBD7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20"/>
          <p:cNvSpPr txBox="1">
            <a:spLocks noGrp="1"/>
          </p:cNvSpPr>
          <p:nvPr>
            <p:ph type="subTitle" idx="1"/>
          </p:nvPr>
        </p:nvSpPr>
        <p:spPr>
          <a:xfrm>
            <a:off x="951000" y="2248700"/>
            <a:ext cx="4979200" cy="38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424" name="Google Shape;424;p20"/>
          <p:cNvSpPr txBox="1">
            <a:spLocks noGrp="1"/>
          </p:cNvSpPr>
          <p:nvPr>
            <p:ph type="subTitle" idx="2"/>
          </p:nvPr>
        </p:nvSpPr>
        <p:spPr>
          <a:xfrm>
            <a:off x="951000" y="1714700"/>
            <a:ext cx="49792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25" name="Google Shape;425;p20"/>
          <p:cNvSpPr txBox="1">
            <a:spLocks noGrp="1"/>
          </p:cNvSpPr>
          <p:nvPr>
            <p:ph type="subTitle" idx="3"/>
          </p:nvPr>
        </p:nvSpPr>
        <p:spPr>
          <a:xfrm>
            <a:off x="6261767" y="2248700"/>
            <a:ext cx="4979200" cy="38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426" name="Google Shape;426;p20"/>
          <p:cNvSpPr txBox="1">
            <a:spLocks noGrp="1"/>
          </p:cNvSpPr>
          <p:nvPr>
            <p:ph type="subTitle" idx="4"/>
          </p:nvPr>
        </p:nvSpPr>
        <p:spPr>
          <a:xfrm>
            <a:off x="6261767" y="1714700"/>
            <a:ext cx="49792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27" name="Google Shape;427;p20"/>
          <p:cNvSpPr/>
          <p:nvPr/>
        </p:nvSpPr>
        <p:spPr>
          <a:xfrm>
            <a:off x="6" y="1712934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8" name="Google Shape;428;p20"/>
          <p:cNvSpPr/>
          <p:nvPr/>
        </p:nvSpPr>
        <p:spPr>
          <a:xfrm>
            <a:off x="6" y="887679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9" name="Google Shape;429;p20"/>
          <p:cNvSpPr/>
          <p:nvPr/>
        </p:nvSpPr>
        <p:spPr>
          <a:xfrm>
            <a:off x="6" y="10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0" name="Google Shape;430;p20"/>
          <p:cNvSpPr/>
          <p:nvPr/>
        </p:nvSpPr>
        <p:spPr>
          <a:xfrm>
            <a:off x="302363" y="1510394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1" name="Google Shape;431;p20"/>
          <p:cNvSpPr/>
          <p:nvPr/>
        </p:nvSpPr>
        <p:spPr>
          <a:xfrm>
            <a:off x="496448" y="1387031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2" name="Google Shape;432;p20"/>
          <p:cNvSpPr/>
          <p:nvPr/>
        </p:nvSpPr>
        <p:spPr>
          <a:xfrm>
            <a:off x="658151" y="172102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3" name="Google Shape;433;p20"/>
          <p:cNvSpPr/>
          <p:nvPr/>
        </p:nvSpPr>
        <p:spPr>
          <a:xfrm>
            <a:off x="5" y="2159798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4" name="Google Shape;434;p20"/>
          <p:cNvSpPr/>
          <p:nvPr/>
        </p:nvSpPr>
        <p:spPr>
          <a:xfrm>
            <a:off x="228459" y="1001483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20"/>
          <p:cNvSpPr/>
          <p:nvPr/>
        </p:nvSpPr>
        <p:spPr>
          <a:xfrm>
            <a:off x="11717892" y="81888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6" name="Google Shape;436;p20"/>
          <p:cNvSpPr/>
          <p:nvPr/>
        </p:nvSpPr>
        <p:spPr>
          <a:xfrm>
            <a:off x="11371346" y="798027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20"/>
          <p:cNvSpPr/>
          <p:nvPr/>
        </p:nvSpPr>
        <p:spPr>
          <a:xfrm>
            <a:off x="11519329" y="639061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8" name="Google Shape;438;p20"/>
          <p:cNvSpPr/>
          <p:nvPr/>
        </p:nvSpPr>
        <p:spPr>
          <a:xfrm>
            <a:off x="11061145" y="923437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20"/>
          <p:cNvSpPr/>
          <p:nvPr/>
        </p:nvSpPr>
        <p:spPr>
          <a:xfrm>
            <a:off x="11362928" y="202859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20"/>
          <p:cNvSpPr/>
          <p:nvPr/>
        </p:nvSpPr>
        <p:spPr>
          <a:xfrm>
            <a:off x="11576751" y="80700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20"/>
          <p:cNvSpPr/>
          <p:nvPr/>
        </p:nvSpPr>
        <p:spPr>
          <a:xfrm>
            <a:off x="11671848" y="971127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20"/>
          <p:cNvSpPr/>
          <p:nvPr/>
        </p:nvSpPr>
        <p:spPr>
          <a:xfrm>
            <a:off x="11815073" y="827242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20"/>
          <p:cNvSpPr/>
          <p:nvPr/>
        </p:nvSpPr>
        <p:spPr>
          <a:xfrm>
            <a:off x="11970974" y="683120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20"/>
          <p:cNvSpPr/>
          <p:nvPr/>
        </p:nvSpPr>
        <p:spPr>
          <a:xfrm rot="10800000">
            <a:off x="10850070" y="-15026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0637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 userDrawn="1">
  <p:cSld name="1_Title and two columns 1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F2AEEC-48EB-42C3-B97D-8A68CE1D3B48}"/>
              </a:ext>
            </a:extLst>
          </p:cNvPr>
          <p:cNvGrpSpPr/>
          <p:nvPr userDrawn="1"/>
        </p:nvGrpSpPr>
        <p:grpSpPr>
          <a:xfrm>
            <a:off x="10850070" y="-15026"/>
            <a:ext cx="1331926" cy="1195727"/>
            <a:chOff x="10850070" y="-15026"/>
            <a:chExt cx="1331926" cy="1195727"/>
          </a:xfrm>
        </p:grpSpPr>
        <p:sp>
          <p:nvSpPr>
            <p:cNvPr id="435" name="Google Shape;435;p20"/>
            <p:cNvSpPr/>
            <p:nvPr/>
          </p:nvSpPr>
          <p:spPr>
            <a:xfrm>
              <a:off x="11717892" y="81888"/>
              <a:ext cx="464104" cy="455856"/>
            </a:xfrm>
            <a:custGeom>
              <a:avLst/>
              <a:gdLst/>
              <a:ahLst/>
              <a:cxnLst/>
              <a:rect l="l" t="t" r="r" b="b"/>
              <a:pathLst>
                <a:path w="9848" h="9673" extrusionOk="0">
                  <a:moveTo>
                    <a:pt x="9445" y="1"/>
                  </a:moveTo>
                  <a:cubicBezTo>
                    <a:pt x="9351" y="1"/>
                    <a:pt x="9257" y="37"/>
                    <a:pt x="9185" y="109"/>
                  </a:cubicBezTo>
                  <a:lnTo>
                    <a:pt x="242" y="9038"/>
                  </a:lnTo>
                  <a:cubicBezTo>
                    <a:pt x="1" y="9265"/>
                    <a:pt x="164" y="9672"/>
                    <a:pt x="484" y="9672"/>
                  </a:cubicBezTo>
                  <a:cubicBezTo>
                    <a:pt x="490" y="9672"/>
                    <a:pt x="495" y="9672"/>
                    <a:pt x="501" y="9672"/>
                  </a:cubicBezTo>
                  <a:cubicBezTo>
                    <a:pt x="602" y="9672"/>
                    <a:pt x="688" y="9629"/>
                    <a:pt x="760" y="9557"/>
                  </a:cubicBezTo>
                  <a:lnTo>
                    <a:pt x="9704" y="613"/>
                  </a:lnTo>
                  <a:cubicBezTo>
                    <a:pt x="9848" y="483"/>
                    <a:pt x="9848" y="239"/>
                    <a:pt x="9704" y="109"/>
                  </a:cubicBezTo>
                  <a:cubicBezTo>
                    <a:pt x="9632" y="37"/>
                    <a:pt x="9538" y="1"/>
                    <a:pt x="9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11371346" y="798027"/>
              <a:ext cx="96421" cy="87467"/>
            </a:xfrm>
            <a:custGeom>
              <a:avLst/>
              <a:gdLst/>
              <a:ahLst/>
              <a:cxnLst/>
              <a:rect l="l" t="t" r="r" b="b"/>
              <a:pathLst>
                <a:path w="2046" h="1856" extrusionOk="0">
                  <a:moveTo>
                    <a:pt x="1028" y="1"/>
                  </a:moveTo>
                  <a:cubicBezTo>
                    <a:pt x="789" y="1"/>
                    <a:pt x="548" y="91"/>
                    <a:pt x="361" y="271"/>
                  </a:cubicBezTo>
                  <a:cubicBezTo>
                    <a:pt x="1" y="631"/>
                    <a:pt x="1" y="1236"/>
                    <a:pt x="361" y="1596"/>
                  </a:cubicBezTo>
                  <a:cubicBezTo>
                    <a:pt x="548" y="1769"/>
                    <a:pt x="785" y="1855"/>
                    <a:pt x="1023" y="1855"/>
                  </a:cubicBezTo>
                  <a:cubicBezTo>
                    <a:pt x="1261" y="1855"/>
                    <a:pt x="1498" y="1769"/>
                    <a:pt x="1686" y="1596"/>
                  </a:cubicBezTo>
                  <a:cubicBezTo>
                    <a:pt x="2046" y="1221"/>
                    <a:pt x="2046" y="631"/>
                    <a:pt x="1686" y="271"/>
                  </a:cubicBezTo>
                  <a:cubicBezTo>
                    <a:pt x="1506" y="91"/>
                    <a:pt x="1268" y="1"/>
                    <a:pt x="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11519329" y="639061"/>
              <a:ext cx="118147" cy="88599"/>
            </a:xfrm>
            <a:custGeom>
              <a:avLst/>
              <a:gdLst/>
              <a:ahLst/>
              <a:cxnLst/>
              <a:rect l="l" t="t" r="r" b="b"/>
              <a:pathLst>
                <a:path w="2507" h="1880" extrusionOk="0">
                  <a:moveTo>
                    <a:pt x="1253" y="0"/>
                  </a:moveTo>
                  <a:cubicBezTo>
                    <a:pt x="418" y="0"/>
                    <a:pt x="0" y="1008"/>
                    <a:pt x="591" y="1599"/>
                  </a:cubicBezTo>
                  <a:cubicBezTo>
                    <a:pt x="778" y="1786"/>
                    <a:pt x="1019" y="1880"/>
                    <a:pt x="1259" y="1880"/>
                  </a:cubicBezTo>
                  <a:cubicBezTo>
                    <a:pt x="1498" y="1880"/>
                    <a:pt x="1736" y="1786"/>
                    <a:pt x="1916" y="1599"/>
                  </a:cubicBezTo>
                  <a:cubicBezTo>
                    <a:pt x="2506" y="1008"/>
                    <a:pt x="2088" y="0"/>
                    <a:pt x="1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11061145" y="923437"/>
              <a:ext cx="257312" cy="257264"/>
            </a:xfrm>
            <a:custGeom>
              <a:avLst/>
              <a:gdLst/>
              <a:ahLst/>
              <a:cxnLst/>
              <a:rect l="l" t="t" r="r" b="b"/>
              <a:pathLst>
                <a:path w="5460" h="5459" extrusionOk="0">
                  <a:moveTo>
                    <a:pt x="2723" y="1"/>
                  </a:moveTo>
                  <a:cubicBezTo>
                    <a:pt x="1225" y="1"/>
                    <a:pt x="1" y="1225"/>
                    <a:pt x="1" y="2723"/>
                  </a:cubicBezTo>
                  <a:cubicBezTo>
                    <a:pt x="1" y="4235"/>
                    <a:pt x="1225" y="5459"/>
                    <a:pt x="2723" y="5459"/>
                  </a:cubicBezTo>
                  <a:cubicBezTo>
                    <a:pt x="4235" y="5459"/>
                    <a:pt x="5459" y="4235"/>
                    <a:pt x="5459" y="2723"/>
                  </a:cubicBezTo>
                  <a:cubicBezTo>
                    <a:pt x="5459" y="1225"/>
                    <a:pt x="4235" y="1"/>
                    <a:pt x="27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11362928" y="202859"/>
              <a:ext cx="203021" cy="203635"/>
            </a:xfrm>
            <a:custGeom>
              <a:avLst/>
              <a:gdLst/>
              <a:ahLst/>
              <a:cxnLst/>
              <a:rect l="l" t="t" r="r" b="b"/>
              <a:pathLst>
                <a:path w="4308" h="4321" extrusionOk="0">
                  <a:moveTo>
                    <a:pt x="2147" y="0"/>
                  </a:moveTo>
                  <a:cubicBezTo>
                    <a:pt x="966" y="0"/>
                    <a:pt x="1" y="965"/>
                    <a:pt x="1" y="2161"/>
                  </a:cubicBezTo>
                  <a:cubicBezTo>
                    <a:pt x="1" y="3356"/>
                    <a:pt x="966" y="4321"/>
                    <a:pt x="2147" y="4321"/>
                  </a:cubicBezTo>
                  <a:cubicBezTo>
                    <a:pt x="3342" y="4321"/>
                    <a:pt x="4307" y="3356"/>
                    <a:pt x="4307" y="2161"/>
                  </a:cubicBezTo>
                  <a:cubicBezTo>
                    <a:pt x="4307" y="965"/>
                    <a:pt x="3342" y="0"/>
                    <a:pt x="2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11576751" y="80700"/>
              <a:ext cx="122907" cy="105893"/>
            </a:xfrm>
            <a:custGeom>
              <a:avLst/>
              <a:gdLst/>
              <a:ahLst/>
              <a:cxnLst/>
              <a:rect l="l" t="t" r="r" b="b"/>
              <a:pathLst>
                <a:path w="2608" h="2247" extrusionOk="0">
                  <a:moveTo>
                    <a:pt x="793" y="0"/>
                  </a:moveTo>
                  <a:cubicBezTo>
                    <a:pt x="663" y="58"/>
                    <a:pt x="562" y="130"/>
                    <a:pt x="461" y="230"/>
                  </a:cubicBezTo>
                  <a:cubicBezTo>
                    <a:pt x="1" y="691"/>
                    <a:pt x="1" y="1440"/>
                    <a:pt x="461" y="1901"/>
                  </a:cubicBezTo>
                  <a:cubicBezTo>
                    <a:pt x="699" y="2132"/>
                    <a:pt x="1005" y="2247"/>
                    <a:pt x="1309" y="2247"/>
                  </a:cubicBezTo>
                  <a:cubicBezTo>
                    <a:pt x="1614" y="2247"/>
                    <a:pt x="1916" y="2132"/>
                    <a:pt x="2146" y="1901"/>
                  </a:cubicBezTo>
                  <a:cubicBezTo>
                    <a:pt x="2607" y="1440"/>
                    <a:pt x="2607" y="691"/>
                    <a:pt x="2146" y="230"/>
                  </a:cubicBezTo>
                  <a:cubicBezTo>
                    <a:pt x="2046" y="130"/>
                    <a:pt x="1945" y="58"/>
                    <a:pt x="1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11671848" y="971127"/>
              <a:ext cx="209195" cy="151607"/>
            </a:xfrm>
            <a:custGeom>
              <a:avLst/>
              <a:gdLst/>
              <a:ahLst/>
              <a:cxnLst/>
              <a:rect l="l" t="t" r="r" b="b"/>
              <a:pathLst>
                <a:path w="4439" h="3217" extrusionOk="0">
                  <a:moveTo>
                    <a:pt x="2233" y="1"/>
                  </a:moveTo>
                  <a:cubicBezTo>
                    <a:pt x="476" y="1"/>
                    <a:pt x="1" y="2406"/>
                    <a:pt x="1614" y="3083"/>
                  </a:cubicBezTo>
                  <a:cubicBezTo>
                    <a:pt x="1836" y="3175"/>
                    <a:pt x="2053" y="3217"/>
                    <a:pt x="2259" y="3217"/>
                  </a:cubicBezTo>
                  <a:cubicBezTo>
                    <a:pt x="3566" y="3217"/>
                    <a:pt x="4439" y="1545"/>
                    <a:pt x="3356" y="476"/>
                  </a:cubicBezTo>
                  <a:cubicBezTo>
                    <a:pt x="3068" y="173"/>
                    <a:pt x="2651" y="1"/>
                    <a:pt x="2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11815073" y="827242"/>
              <a:ext cx="209289" cy="151607"/>
            </a:xfrm>
            <a:custGeom>
              <a:avLst/>
              <a:gdLst/>
              <a:ahLst/>
              <a:cxnLst/>
              <a:rect l="l" t="t" r="r" b="b"/>
              <a:pathLst>
                <a:path w="4441" h="3217" extrusionOk="0">
                  <a:moveTo>
                    <a:pt x="2247" y="0"/>
                  </a:moveTo>
                  <a:cubicBezTo>
                    <a:pt x="490" y="0"/>
                    <a:pt x="1" y="2420"/>
                    <a:pt x="1628" y="3082"/>
                  </a:cubicBezTo>
                  <a:cubicBezTo>
                    <a:pt x="1848" y="3175"/>
                    <a:pt x="2064" y="3216"/>
                    <a:pt x="2268" y="3216"/>
                  </a:cubicBezTo>
                  <a:cubicBezTo>
                    <a:pt x="3566" y="3216"/>
                    <a:pt x="4440" y="1545"/>
                    <a:pt x="3371" y="476"/>
                  </a:cubicBezTo>
                  <a:cubicBezTo>
                    <a:pt x="3068" y="173"/>
                    <a:pt x="2665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11970974" y="683120"/>
              <a:ext cx="168572" cy="151984"/>
            </a:xfrm>
            <a:custGeom>
              <a:avLst/>
              <a:gdLst/>
              <a:ahLst/>
              <a:cxnLst/>
              <a:rect l="l" t="t" r="r" b="b"/>
              <a:pathLst>
                <a:path w="3577" h="3225" extrusionOk="0">
                  <a:moveTo>
                    <a:pt x="1995" y="1"/>
                  </a:moveTo>
                  <a:cubicBezTo>
                    <a:pt x="956" y="1"/>
                    <a:pt x="1" y="1050"/>
                    <a:pt x="495" y="2237"/>
                  </a:cubicBezTo>
                  <a:cubicBezTo>
                    <a:pt x="773" y="2915"/>
                    <a:pt x="1362" y="3224"/>
                    <a:pt x="1951" y="3224"/>
                  </a:cubicBezTo>
                  <a:cubicBezTo>
                    <a:pt x="2764" y="3224"/>
                    <a:pt x="3577" y="2637"/>
                    <a:pt x="3577" y="1618"/>
                  </a:cubicBezTo>
                  <a:cubicBezTo>
                    <a:pt x="3577" y="1200"/>
                    <a:pt x="3404" y="783"/>
                    <a:pt x="3116" y="480"/>
                  </a:cubicBezTo>
                  <a:cubicBezTo>
                    <a:pt x="2777" y="145"/>
                    <a:pt x="2380" y="1"/>
                    <a:pt x="1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10850070" y="-15026"/>
              <a:ext cx="462532" cy="297339"/>
            </a:xfrm>
            <a:custGeom>
              <a:avLst/>
              <a:gdLst/>
              <a:ahLst/>
              <a:cxnLst/>
              <a:rect l="l" t="t" r="r" b="b"/>
              <a:pathLst>
                <a:path w="6366" h="4092" extrusionOk="0">
                  <a:moveTo>
                    <a:pt x="4708" y="1"/>
                  </a:moveTo>
                  <a:cubicBezTo>
                    <a:pt x="4324" y="1"/>
                    <a:pt x="3939" y="145"/>
                    <a:pt x="3644" y="433"/>
                  </a:cubicBezTo>
                  <a:lnTo>
                    <a:pt x="0" y="4091"/>
                  </a:lnTo>
                  <a:lnTo>
                    <a:pt x="4278" y="4091"/>
                  </a:lnTo>
                  <a:lnTo>
                    <a:pt x="5747" y="2622"/>
                  </a:lnTo>
                  <a:cubicBezTo>
                    <a:pt x="6337" y="2046"/>
                    <a:pt x="6366" y="1096"/>
                    <a:pt x="5819" y="476"/>
                  </a:cubicBezTo>
                  <a:cubicBezTo>
                    <a:pt x="5516" y="159"/>
                    <a:pt x="5112" y="1"/>
                    <a:pt x="4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155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1"/>
          <p:cNvSpPr txBox="1">
            <a:spLocks noGrp="1"/>
          </p:cNvSpPr>
          <p:nvPr>
            <p:ph type="subTitle" idx="1"/>
          </p:nvPr>
        </p:nvSpPr>
        <p:spPr>
          <a:xfrm>
            <a:off x="951000" y="3439133"/>
            <a:ext cx="4979200" cy="2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867"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867"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867"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867"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448" name="Google Shape;448;p21"/>
          <p:cNvSpPr txBox="1">
            <a:spLocks noGrp="1"/>
          </p:cNvSpPr>
          <p:nvPr>
            <p:ph type="subTitle" idx="2"/>
          </p:nvPr>
        </p:nvSpPr>
        <p:spPr>
          <a:xfrm>
            <a:off x="951000" y="2769800"/>
            <a:ext cx="49792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49" name="Google Shape;449;p21"/>
          <p:cNvSpPr txBox="1">
            <a:spLocks noGrp="1"/>
          </p:cNvSpPr>
          <p:nvPr>
            <p:ph type="subTitle" idx="3"/>
          </p:nvPr>
        </p:nvSpPr>
        <p:spPr>
          <a:xfrm>
            <a:off x="6261767" y="3439100"/>
            <a:ext cx="4979200" cy="2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450" name="Google Shape;450;p21"/>
          <p:cNvSpPr txBox="1">
            <a:spLocks noGrp="1"/>
          </p:cNvSpPr>
          <p:nvPr>
            <p:ph type="subTitle" idx="4"/>
          </p:nvPr>
        </p:nvSpPr>
        <p:spPr>
          <a:xfrm>
            <a:off x="6261767" y="2769800"/>
            <a:ext cx="49792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6" y="1712934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2" name="Google Shape;452;p21"/>
          <p:cNvSpPr/>
          <p:nvPr/>
        </p:nvSpPr>
        <p:spPr>
          <a:xfrm>
            <a:off x="6" y="887679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3" name="Google Shape;453;p21"/>
          <p:cNvSpPr/>
          <p:nvPr/>
        </p:nvSpPr>
        <p:spPr>
          <a:xfrm>
            <a:off x="6" y="10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21"/>
          <p:cNvSpPr/>
          <p:nvPr/>
        </p:nvSpPr>
        <p:spPr>
          <a:xfrm>
            <a:off x="302363" y="1510394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21"/>
          <p:cNvSpPr/>
          <p:nvPr/>
        </p:nvSpPr>
        <p:spPr>
          <a:xfrm>
            <a:off x="496448" y="1387031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21"/>
          <p:cNvSpPr/>
          <p:nvPr/>
        </p:nvSpPr>
        <p:spPr>
          <a:xfrm>
            <a:off x="658151" y="172102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21"/>
          <p:cNvSpPr/>
          <p:nvPr/>
        </p:nvSpPr>
        <p:spPr>
          <a:xfrm>
            <a:off x="5" y="2159798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21"/>
          <p:cNvSpPr/>
          <p:nvPr/>
        </p:nvSpPr>
        <p:spPr>
          <a:xfrm>
            <a:off x="228459" y="1001483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21"/>
          <p:cNvSpPr/>
          <p:nvPr/>
        </p:nvSpPr>
        <p:spPr>
          <a:xfrm>
            <a:off x="11717892" y="81888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21"/>
          <p:cNvSpPr/>
          <p:nvPr/>
        </p:nvSpPr>
        <p:spPr>
          <a:xfrm>
            <a:off x="11371346" y="798027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21"/>
          <p:cNvSpPr/>
          <p:nvPr/>
        </p:nvSpPr>
        <p:spPr>
          <a:xfrm>
            <a:off x="11519329" y="639061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2" name="Google Shape;462;p21"/>
          <p:cNvSpPr/>
          <p:nvPr/>
        </p:nvSpPr>
        <p:spPr>
          <a:xfrm>
            <a:off x="11061145" y="923437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3" name="Google Shape;463;p21"/>
          <p:cNvSpPr/>
          <p:nvPr/>
        </p:nvSpPr>
        <p:spPr>
          <a:xfrm>
            <a:off x="11362928" y="202859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4" name="Google Shape;464;p21"/>
          <p:cNvSpPr/>
          <p:nvPr/>
        </p:nvSpPr>
        <p:spPr>
          <a:xfrm>
            <a:off x="11576751" y="80700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5" name="Google Shape;465;p21"/>
          <p:cNvSpPr/>
          <p:nvPr/>
        </p:nvSpPr>
        <p:spPr>
          <a:xfrm>
            <a:off x="11671848" y="971127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21"/>
          <p:cNvSpPr/>
          <p:nvPr/>
        </p:nvSpPr>
        <p:spPr>
          <a:xfrm>
            <a:off x="11815073" y="827242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7" name="Google Shape;467;p21"/>
          <p:cNvSpPr/>
          <p:nvPr/>
        </p:nvSpPr>
        <p:spPr>
          <a:xfrm>
            <a:off x="11970974" y="683120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8" name="Google Shape;468;p21"/>
          <p:cNvSpPr/>
          <p:nvPr/>
        </p:nvSpPr>
        <p:spPr>
          <a:xfrm rot="10800000">
            <a:off x="10850070" y="-15026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9224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2"/>
          <p:cNvSpPr txBox="1">
            <a:spLocks noGrp="1"/>
          </p:cNvSpPr>
          <p:nvPr>
            <p:ph type="subTitle" idx="1"/>
          </p:nvPr>
        </p:nvSpPr>
        <p:spPr>
          <a:xfrm>
            <a:off x="8254100" y="4334900"/>
            <a:ext cx="2441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71" name="Google Shape;471;p22"/>
          <p:cNvSpPr txBox="1">
            <a:spLocks noGrp="1"/>
          </p:cNvSpPr>
          <p:nvPr>
            <p:ph type="subTitle" idx="2"/>
          </p:nvPr>
        </p:nvSpPr>
        <p:spPr>
          <a:xfrm>
            <a:off x="8254100" y="5294117"/>
            <a:ext cx="2441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22"/>
          <p:cNvSpPr txBox="1">
            <a:spLocks noGrp="1"/>
          </p:cNvSpPr>
          <p:nvPr>
            <p:ph type="subTitle" idx="3"/>
          </p:nvPr>
        </p:nvSpPr>
        <p:spPr>
          <a:xfrm>
            <a:off x="8254100" y="1960033"/>
            <a:ext cx="2441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73" name="Google Shape;473;p22"/>
          <p:cNvSpPr txBox="1">
            <a:spLocks noGrp="1"/>
          </p:cNvSpPr>
          <p:nvPr>
            <p:ph type="subTitle" idx="4"/>
          </p:nvPr>
        </p:nvSpPr>
        <p:spPr>
          <a:xfrm>
            <a:off x="8254100" y="2919251"/>
            <a:ext cx="2441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22"/>
          <p:cNvSpPr/>
          <p:nvPr/>
        </p:nvSpPr>
        <p:spPr>
          <a:xfrm>
            <a:off x="6" y="1712934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6" name="Google Shape;476;p22"/>
          <p:cNvSpPr/>
          <p:nvPr/>
        </p:nvSpPr>
        <p:spPr>
          <a:xfrm>
            <a:off x="6" y="887679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7" name="Google Shape;477;p22"/>
          <p:cNvSpPr/>
          <p:nvPr/>
        </p:nvSpPr>
        <p:spPr>
          <a:xfrm>
            <a:off x="6" y="10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8" name="Google Shape;478;p22"/>
          <p:cNvSpPr/>
          <p:nvPr/>
        </p:nvSpPr>
        <p:spPr>
          <a:xfrm>
            <a:off x="302363" y="1510394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22"/>
          <p:cNvSpPr/>
          <p:nvPr/>
        </p:nvSpPr>
        <p:spPr>
          <a:xfrm>
            <a:off x="496448" y="1387031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0" name="Google Shape;480;p22"/>
          <p:cNvSpPr/>
          <p:nvPr/>
        </p:nvSpPr>
        <p:spPr>
          <a:xfrm>
            <a:off x="658151" y="172102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1" name="Google Shape;481;p22"/>
          <p:cNvSpPr/>
          <p:nvPr/>
        </p:nvSpPr>
        <p:spPr>
          <a:xfrm>
            <a:off x="5" y="2159798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22"/>
          <p:cNvSpPr/>
          <p:nvPr/>
        </p:nvSpPr>
        <p:spPr>
          <a:xfrm>
            <a:off x="228459" y="1001483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3" name="Google Shape;483;p22"/>
          <p:cNvSpPr/>
          <p:nvPr/>
        </p:nvSpPr>
        <p:spPr>
          <a:xfrm>
            <a:off x="11717892" y="81888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4" name="Google Shape;484;p22"/>
          <p:cNvSpPr/>
          <p:nvPr/>
        </p:nvSpPr>
        <p:spPr>
          <a:xfrm>
            <a:off x="11371346" y="798027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22"/>
          <p:cNvSpPr/>
          <p:nvPr/>
        </p:nvSpPr>
        <p:spPr>
          <a:xfrm>
            <a:off x="11519329" y="639061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22"/>
          <p:cNvSpPr/>
          <p:nvPr/>
        </p:nvSpPr>
        <p:spPr>
          <a:xfrm>
            <a:off x="11061145" y="923437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22"/>
          <p:cNvSpPr/>
          <p:nvPr/>
        </p:nvSpPr>
        <p:spPr>
          <a:xfrm>
            <a:off x="11362928" y="202859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8" name="Google Shape;488;p22"/>
          <p:cNvSpPr/>
          <p:nvPr/>
        </p:nvSpPr>
        <p:spPr>
          <a:xfrm>
            <a:off x="11576751" y="80700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9" name="Google Shape;489;p22"/>
          <p:cNvSpPr/>
          <p:nvPr/>
        </p:nvSpPr>
        <p:spPr>
          <a:xfrm>
            <a:off x="11671848" y="971127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0" name="Google Shape;490;p22"/>
          <p:cNvSpPr/>
          <p:nvPr/>
        </p:nvSpPr>
        <p:spPr>
          <a:xfrm>
            <a:off x="11815073" y="827242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1" name="Google Shape;491;p22"/>
          <p:cNvSpPr/>
          <p:nvPr/>
        </p:nvSpPr>
        <p:spPr>
          <a:xfrm>
            <a:off x="11970974" y="683120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22"/>
          <p:cNvSpPr/>
          <p:nvPr/>
        </p:nvSpPr>
        <p:spPr>
          <a:xfrm rot="10800000">
            <a:off x="10850070" y="-15026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655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1"/>
          </p:nvPr>
        </p:nvSpPr>
        <p:spPr>
          <a:xfrm>
            <a:off x="1394164" y="4149233"/>
            <a:ext cx="251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96" name="Google Shape;496;p23"/>
          <p:cNvSpPr txBox="1">
            <a:spLocks noGrp="1"/>
          </p:cNvSpPr>
          <p:nvPr>
            <p:ph type="subTitle" idx="2"/>
          </p:nvPr>
        </p:nvSpPr>
        <p:spPr>
          <a:xfrm>
            <a:off x="1394164" y="3492333"/>
            <a:ext cx="25100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97" name="Google Shape;497;p23"/>
          <p:cNvSpPr txBox="1">
            <a:spLocks noGrp="1"/>
          </p:cNvSpPr>
          <p:nvPr>
            <p:ph type="subTitle" idx="3"/>
          </p:nvPr>
        </p:nvSpPr>
        <p:spPr>
          <a:xfrm>
            <a:off x="4841000" y="4149233"/>
            <a:ext cx="251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98" name="Google Shape;498;p23"/>
          <p:cNvSpPr txBox="1">
            <a:spLocks noGrp="1"/>
          </p:cNvSpPr>
          <p:nvPr>
            <p:ph type="subTitle" idx="4"/>
          </p:nvPr>
        </p:nvSpPr>
        <p:spPr>
          <a:xfrm>
            <a:off x="4841000" y="3492333"/>
            <a:ext cx="25100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99" name="Google Shape;499;p23"/>
          <p:cNvSpPr txBox="1">
            <a:spLocks noGrp="1"/>
          </p:cNvSpPr>
          <p:nvPr>
            <p:ph type="subTitle" idx="5"/>
          </p:nvPr>
        </p:nvSpPr>
        <p:spPr>
          <a:xfrm>
            <a:off x="8287831" y="4149233"/>
            <a:ext cx="251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00" name="Google Shape;500;p23"/>
          <p:cNvSpPr txBox="1">
            <a:spLocks noGrp="1"/>
          </p:cNvSpPr>
          <p:nvPr>
            <p:ph type="subTitle" idx="6"/>
          </p:nvPr>
        </p:nvSpPr>
        <p:spPr>
          <a:xfrm>
            <a:off x="8287831" y="3492333"/>
            <a:ext cx="25100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01" name="Google Shape;501;p23"/>
          <p:cNvSpPr/>
          <p:nvPr/>
        </p:nvSpPr>
        <p:spPr>
          <a:xfrm rot="10800000">
            <a:off x="11875844" y="4699967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23"/>
          <p:cNvSpPr/>
          <p:nvPr/>
        </p:nvSpPr>
        <p:spPr>
          <a:xfrm rot="10800000">
            <a:off x="11510257" y="5110647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3" name="Google Shape;503;p23"/>
          <p:cNvSpPr/>
          <p:nvPr/>
        </p:nvSpPr>
        <p:spPr>
          <a:xfrm rot="10800000">
            <a:off x="11159033" y="5716187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4" name="Google Shape;504;p23"/>
          <p:cNvSpPr/>
          <p:nvPr/>
        </p:nvSpPr>
        <p:spPr>
          <a:xfrm rot="10800000">
            <a:off x="11683267" y="5136222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5" name="Google Shape;505;p23"/>
          <p:cNvSpPr/>
          <p:nvPr/>
        </p:nvSpPr>
        <p:spPr>
          <a:xfrm rot="10800000">
            <a:off x="11541825" y="5348369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6" name="Google Shape;506;p23"/>
          <p:cNvSpPr/>
          <p:nvPr/>
        </p:nvSpPr>
        <p:spPr>
          <a:xfrm rot="10800000">
            <a:off x="10817747" y="5976429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23"/>
          <p:cNvSpPr/>
          <p:nvPr/>
        </p:nvSpPr>
        <p:spPr>
          <a:xfrm rot="10800000">
            <a:off x="12005313" y="4490109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23"/>
          <p:cNvSpPr/>
          <p:nvPr/>
        </p:nvSpPr>
        <p:spPr>
          <a:xfrm rot="10800000">
            <a:off x="11624777" y="5544178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9" name="Google Shape;509;p23"/>
          <p:cNvSpPr/>
          <p:nvPr/>
        </p:nvSpPr>
        <p:spPr>
          <a:xfrm rot="10800000">
            <a:off x="5" y="6305243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0" name="Google Shape;510;p23"/>
          <p:cNvSpPr/>
          <p:nvPr/>
        </p:nvSpPr>
        <p:spPr>
          <a:xfrm rot="10800000">
            <a:off x="714235" y="5957493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1" name="Google Shape;511;p23"/>
          <p:cNvSpPr/>
          <p:nvPr/>
        </p:nvSpPr>
        <p:spPr>
          <a:xfrm rot="10800000">
            <a:off x="544525" y="6115330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2" name="Google Shape;512;p23"/>
          <p:cNvSpPr/>
          <p:nvPr/>
        </p:nvSpPr>
        <p:spPr>
          <a:xfrm rot="10800000">
            <a:off x="863544" y="5662285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3" name="Google Shape;513;p23"/>
          <p:cNvSpPr/>
          <p:nvPr/>
        </p:nvSpPr>
        <p:spPr>
          <a:xfrm rot="10800000">
            <a:off x="616051" y="6436495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4" name="Google Shape;514;p23"/>
          <p:cNvSpPr/>
          <p:nvPr/>
        </p:nvSpPr>
        <p:spPr>
          <a:xfrm rot="10800000">
            <a:off x="482344" y="6656394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5" name="Google Shape;515;p23"/>
          <p:cNvSpPr/>
          <p:nvPr/>
        </p:nvSpPr>
        <p:spPr>
          <a:xfrm rot="10800000">
            <a:off x="300959" y="5720255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23"/>
          <p:cNvSpPr/>
          <p:nvPr/>
        </p:nvSpPr>
        <p:spPr>
          <a:xfrm rot="10800000">
            <a:off x="157641" y="5864141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7" name="Google Shape;517;p23"/>
          <p:cNvSpPr/>
          <p:nvPr/>
        </p:nvSpPr>
        <p:spPr>
          <a:xfrm rot="10800000">
            <a:off x="42457" y="6007884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8" name="Google Shape;518;p23"/>
          <p:cNvSpPr/>
          <p:nvPr/>
        </p:nvSpPr>
        <p:spPr>
          <a:xfrm>
            <a:off x="869401" y="6560675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4515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4"/>
          <p:cNvSpPr txBox="1">
            <a:spLocks noGrp="1"/>
          </p:cNvSpPr>
          <p:nvPr>
            <p:ph type="subTitle" idx="1"/>
          </p:nvPr>
        </p:nvSpPr>
        <p:spPr>
          <a:xfrm>
            <a:off x="6224059" y="2207233"/>
            <a:ext cx="326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2"/>
          </p:nvPr>
        </p:nvSpPr>
        <p:spPr>
          <a:xfrm>
            <a:off x="5986059" y="1666000"/>
            <a:ext cx="3498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subTitle" idx="3"/>
          </p:nvPr>
        </p:nvSpPr>
        <p:spPr>
          <a:xfrm>
            <a:off x="6224059" y="3796633"/>
            <a:ext cx="326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4"/>
          </p:nvPr>
        </p:nvSpPr>
        <p:spPr>
          <a:xfrm>
            <a:off x="5986059" y="3255400"/>
            <a:ext cx="3498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5"/>
          </p:nvPr>
        </p:nvSpPr>
        <p:spPr>
          <a:xfrm>
            <a:off x="6224059" y="5386033"/>
            <a:ext cx="326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6"/>
          </p:nvPr>
        </p:nvSpPr>
        <p:spPr>
          <a:xfrm>
            <a:off x="5986059" y="4844800"/>
            <a:ext cx="3498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26" name="Google Shape;526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10000" y="1692309"/>
            <a:ext cx="306153" cy="430087"/>
          </a:xfrm>
          <a:custGeom>
            <a:avLst/>
            <a:gdLst/>
            <a:ahLst/>
            <a:cxnLst/>
            <a:rect l="l" t="t" r="r" b="b"/>
            <a:pathLst>
              <a:path w="5862" h="8235" extrusionOk="0">
                <a:moveTo>
                  <a:pt x="3881" y="0"/>
                </a:moveTo>
                <a:cubicBezTo>
                  <a:pt x="3421" y="0"/>
                  <a:pt x="2960" y="177"/>
                  <a:pt x="2607" y="529"/>
                </a:cubicBezTo>
                <a:lnTo>
                  <a:pt x="0" y="3136"/>
                </a:lnTo>
                <a:lnTo>
                  <a:pt x="0" y="8235"/>
                </a:lnTo>
                <a:lnTo>
                  <a:pt x="5156" y="3079"/>
                </a:lnTo>
                <a:cubicBezTo>
                  <a:pt x="5862" y="2373"/>
                  <a:pt x="5862" y="1235"/>
                  <a:pt x="5156" y="529"/>
                </a:cubicBezTo>
                <a:cubicBezTo>
                  <a:pt x="4803" y="177"/>
                  <a:pt x="4342" y="0"/>
                  <a:pt x="38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8" name="Google Shape;528;p24"/>
          <p:cNvSpPr/>
          <p:nvPr/>
        </p:nvSpPr>
        <p:spPr>
          <a:xfrm>
            <a:off x="9999" y="867054"/>
            <a:ext cx="671740" cy="844661"/>
          </a:xfrm>
          <a:custGeom>
            <a:avLst/>
            <a:gdLst/>
            <a:ahLst/>
            <a:cxnLst/>
            <a:rect l="l" t="t" r="r" b="b"/>
            <a:pathLst>
              <a:path w="12862" h="16173" extrusionOk="0">
                <a:moveTo>
                  <a:pt x="10121" y="0"/>
                </a:moveTo>
                <a:cubicBezTo>
                  <a:pt x="9480" y="0"/>
                  <a:pt x="8841" y="245"/>
                  <a:pt x="8353" y="733"/>
                </a:cubicBezTo>
                <a:lnTo>
                  <a:pt x="0" y="9086"/>
                </a:lnTo>
                <a:lnTo>
                  <a:pt x="0" y="16172"/>
                </a:lnTo>
                <a:lnTo>
                  <a:pt x="11853" y="4319"/>
                </a:lnTo>
                <a:cubicBezTo>
                  <a:pt x="12861" y="3325"/>
                  <a:pt x="12861" y="1698"/>
                  <a:pt x="11867" y="704"/>
                </a:cubicBezTo>
                <a:cubicBezTo>
                  <a:pt x="11376" y="234"/>
                  <a:pt x="10748" y="0"/>
                  <a:pt x="101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9" name="Google Shape;529;p24"/>
          <p:cNvSpPr/>
          <p:nvPr/>
        </p:nvSpPr>
        <p:spPr>
          <a:xfrm>
            <a:off x="9999" y="-20616"/>
            <a:ext cx="1022964" cy="1126791"/>
          </a:xfrm>
          <a:custGeom>
            <a:avLst/>
            <a:gdLst/>
            <a:ahLst/>
            <a:cxnLst/>
            <a:rect l="l" t="t" r="r" b="b"/>
            <a:pathLst>
              <a:path w="19587" h="21575" extrusionOk="0">
                <a:moveTo>
                  <a:pt x="0" y="0"/>
                </a:moveTo>
                <a:lnTo>
                  <a:pt x="0" y="14460"/>
                </a:lnTo>
                <a:cubicBezTo>
                  <a:pt x="490" y="14301"/>
                  <a:pt x="936" y="14042"/>
                  <a:pt x="1311" y="13668"/>
                </a:cubicBezTo>
                <a:lnTo>
                  <a:pt x="4954" y="10024"/>
                </a:lnTo>
                <a:cubicBezTo>
                  <a:pt x="5068" y="9910"/>
                  <a:pt x="5196" y="9863"/>
                  <a:pt x="5318" y="9863"/>
                </a:cubicBezTo>
                <a:cubicBezTo>
                  <a:pt x="5725" y="9863"/>
                  <a:pt x="6079" y="10386"/>
                  <a:pt x="5703" y="10773"/>
                </a:cubicBezTo>
                <a:lnTo>
                  <a:pt x="0" y="16476"/>
                </a:lnTo>
                <a:lnTo>
                  <a:pt x="0" y="21574"/>
                </a:lnTo>
                <a:lnTo>
                  <a:pt x="18881" y="2679"/>
                </a:lnTo>
                <a:cubicBezTo>
                  <a:pt x="19587" y="1973"/>
                  <a:pt x="19587" y="835"/>
                  <a:pt x="18881" y="130"/>
                </a:cubicBezTo>
                <a:cubicBezTo>
                  <a:pt x="18824" y="86"/>
                  <a:pt x="18780" y="43"/>
                  <a:pt x="18723" y="0"/>
                </a:cubicBezTo>
                <a:lnTo>
                  <a:pt x="16490" y="0"/>
                </a:lnTo>
                <a:cubicBezTo>
                  <a:pt x="16433" y="43"/>
                  <a:pt x="16390" y="86"/>
                  <a:pt x="16332" y="130"/>
                </a:cubicBezTo>
                <a:lnTo>
                  <a:pt x="14949" y="1527"/>
                </a:lnTo>
                <a:cubicBezTo>
                  <a:pt x="14832" y="1645"/>
                  <a:pt x="14700" y="1694"/>
                  <a:pt x="14575" y="1694"/>
                </a:cubicBezTo>
                <a:cubicBezTo>
                  <a:pt x="14164" y="1694"/>
                  <a:pt x="13814" y="1164"/>
                  <a:pt x="14201" y="778"/>
                </a:cubicBezTo>
                <a:lnTo>
                  <a:pt x="1497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0" name="Google Shape;530;p24"/>
          <p:cNvSpPr/>
          <p:nvPr/>
        </p:nvSpPr>
        <p:spPr>
          <a:xfrm>
            <a:off x="312357" y="1489769"/>
            <a:ext cx="196372" cy="196372"/>
          </a:xfrm>
          <a:custGeom>
            <a:avLst/>
            <a:gdLst/>
            <a:ahLst/>
            <a:cxnLst/>
            <a:rect l="l" t="t" r="r" b="b"/>
            <a:pathLst>
              <a:path w="3760" h="3760" extrusionOk="0">
                <a:moveTo>
                  <a:pt x="1887" y="0"/>
                </a:moveTo>
                <a:cubicBezTo>
                  <a:pt x="850" y="0"/>
                  <a:pt x="1" y="850"/>
                  <a:pt x="1" y="1887"/>
                </a:cubicBezTo>
                <a:cubicBezTo>
                  <a:pt x="1" y="2924"/>
                  <a:pt x="850" y="3759"/>
                  <a:pt x="1887" y="3759"/>
                </a:cubicBezTo>
                <a:cubicBezTo>
                  <a:pt x="2924" y="3759"/>
                  <a:pt x="3760" y="2924"/>
                  <a:pt x="3760" y="1887"/>
                </a:cubicBezTo>
                <a:cubicBezTo>
                  <a:pt x="3760" y="850"/>
                  <a:pt x="2924" y="0"/>
                  <a:pt x="1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1" name="Google Shape;531;p24"/>
          <p:cNvSpPr/>
          <p:nvPr/>
        </p:nvSpPr>
        <p:spPr>
          <a:xfrm>
            <a:off x="506441" y="1366405"/>
            <a:ext cx="143728" cy="107587"/>
          </a:xfrm>
          <a:custGeom>
            <a:avLst/>
            <a:gdLst/>
            <a:ahLst/>
            <a:cxnLst/>
            <a:rect l="l" t="t" r="r" b="b"/>
            <a:pathLst>
              <a:path w="2752" h="2060" extrusionOk="0">
                <a:moveTo>
                  <a:pt x="1376" y="0"/>
                </a:moveTo>
                <a:cubicBezTo>
                  <a:pt x="1113" y="0"/>
                  <a:pt x="850" y="101"/>
                  <a:pt x="649" y="303"/>
                </a:cubicBezTo>
                <a:cubicBezTo>
                  <a:pt x="0" y="951"/>
                  <a:pt x="461" y="2060"/>
                  <a:pt x="1383" y="2060"/>
                </a:cubicBezTo>
                <a:cubicBezTo>
                  <a:pt x="2290" y="2060"/>
                  <a:pt x="2751" y="951"/>
                  <a:pt x="2103" y="303"/>
                </a:cubicBezTo>
                <a:cubicBezTo>
                  <a:pt x="1902" y="101"/>
                  <a:pt x="1639" y="0"/>
                  <a:pt x="13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2" name="Google Shape;532;p24"/>
          <p:cNvSpPr/>
          <p:nvPr/>
        </p:nvSpPr>
        <p:spPr>
          <a:xfrm>
            <a:off x="668144" y="151477"/>
            <a:ext cx="706104" cy="694457"/>
          </a:xfrm>
          <a:custGeom>
            <a:avLst/>
            <a:gdLst/>
            <a:ahLst/>
            <a:cxnLst/>
            <a:rect l="l" t="t" r="r" b="b"/>
            <a:pathLst>
              <a:path w="13520" h="13297" extrusionOk="0">
                <a:moveTo>
                  <a:pt x="13072" y="1"/>
                </a:moveTo>
                <a:cubicBezTo>
                  <a:pt x="13001" y="1"/>
                  <a:pt x="12928" y="27"/>
                  <a:pt x="12862" y="90"/>
                </a:cubicBezTo>
                <a:lnTo>
                  <a:pt x="12862" y="104"/>
                </a:lnTo>
                <a:lnTo>
                  <a:pt x="203" y="12749"/>
                </a:lnTo>
                <a:cubicBezTo>
                  <a:pt x="1" y="12951"/>
                  <a:pt x="145" y="13282"/>
                  <a:pt x="419" y="13296"/>
                </a:cubicBezTo>
                <a:cubicBezTo>
                  <a:pt x="505" y="13296"/>
                  <a:pt x="591" y="13253"/>
                  <a:pt x="649" y="13195"/>
                </a:cubicBezTo>
                <a:lnTo>
                  <a:pt x="13308" y="536"/>
                </a:lnTo>
                <a:cubicBezTo>
                  <a:pt x="13520" y="303"/>
                  <a:pt x="13310" y="1"/>
                  <a:pt x="130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3" name="Google Shape;533;p24"/>
          <p:cNvSpPr/>
          <p:nvPr/>
        </p:nvSpPr>
        <p:spPr>
          <a:xfrm>
            <a:off x="9999" y="2139173"/>
            <a:ext cx="176683" cy="193081"/>
          </a:xfrm>
          <a:custGeom>
            <a:avLst/>
            <a:gdLst/>
            <a:ahLst/>
            <a:cxnLst/>
            <a:rect l="l" t="t" r="r" b="b"/>
            <a:pathLst>
              <a:path w="3383" h="3697" extrusionOk="0">
                <a:moveTo>
                  <a:pt x="2924" y="1"/>
                </a:moveTo>
                <a:cubicBezTo>
                  <a:pt x="2856" y="1"/>
                  <a:pt x="2785" y="25"/>
                  <a:pt x="2722" y="82"/>
                </a:cubicBezTo>
                <a:lnTo>
                  <a:pt x="0" y="2804"/>
                </a:lnTo>
                <a:lnTo>
                  <a:pt x="0" y="3697"/>
                </a:lnTo>
                <a:lnTo>
                  <a:pt x="3154" y="543"/>
                </a:lnTo>
                <a:lnTo>
                  <a:pt x="3169" y="543"/>
                </a:lnTo>
                <a:cubicBezTo>
                  <a:pt x="3382" y="307"/>
                  <a:pt x="3166" y="1"/>
                  <a:pt x="29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4" name="Google Shape;534;p24"/>
          <p:cNvSpPr/>
          <p:nvPr/>
        </p:nvSpPr>
        <p:spPr>
          <a:xfrm>
            <a:off x="238451" y="980858"/>
            <a:ext cx="328767" cy="297327"/>
          </a:xfrm>
          <a:custGeom>
            <a:avLst/>
            <a:gdLst/>
            <a:ahLst/>
            <a:cxnLst/>
            <a:rect l="l" t="t" r="r" b="b"/>
            <a:pathLst>
              <a:path w="6295" h="5693" extrusionOk="0">
                <a:moveTo>
                  <a:pt x="5247" y="0"/>
                </a:moveTo>
                <a:cubicBezTo>
                  <a:pt x="5079" y="0"/>
                  <a:pt x="4903" y="63"/>
                  <a:pt x="4743" y="210"/>
                </a:cubicBezTo>
                <a:lnTo>
                  <a:pt x="552" y="4401"/>
                </a:lnTo>
                <a:cubicBezTo>
                  <a:pt x="1" y="4941"/>
                  <a:pt x="495" y="5692"/>
                  <a:pt x="1074" y="5692"/>
                </a:cubicBezTo>
                <a:cubicBezTo>
                  <a:pt x="1252" y="5692"/>
                  <a:pt x="1437" y="5622"/>
                  <a:pt x="1603" y="5453"/>
                </a:cubicBezTo>
                <a:lnTo>
                  <a:pt x="5794" y="1262"/>
                </a:lnTo>
                <a:cubicBezTo>
                  <a:pt x="6294" y="717"/>
                  <a:pt x="5816" y="0"/>
                  <a:pt x="52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5" name="Google Shape;535;p24"/>
          <p:cNvSpPr/>
          <p:nvPr/>
        </p:nvSpPr>
        <p:spPr>
          <a:xfrm>
            <a:off x="11727885" y="61263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6" name="Google Shape;536;p24"/>
          <p:cNvSpPr/>
          <p:nvPr/>
        </p:nvSpPr>
        <p:spPr>
          <a:xfrm>
            <a:off x="11381339" y="777401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7" name="Google Shape;537;p24"/>
          <p:cNvSpPr/>
          <p:nvPr/>
        </p:nvSpPr>
        <p:spPr>
          <a:xfrm>
            <a:off x="11529323" y="618435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4"/>
          <p:cNvSpPr/>
          <p:nvPr/>
        </p:nvSpPr>
        <p:spPr>
          <a:xfrm>
            <a:off x="11071139" y="902812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9" name="Google Shape;539;p24"/>
          <p:cNvSpPr/>
          <p:nvPr/>
        </p:nvSpPr>
        <p:spPr>
          <a:xfrm>
            <a:off x="11372922" y="182233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0" name="Google Shape;540;p24"/>
          <p:cNvSpPr/>
          <p:nvPr/>
        </p:nvSpPr>
        <p:spPr>
          <a:xfrm>
            <a:off x="11586744" y="60075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1" name="Google Shape;541;p24"/>
          <p:cNvSpPr/>
          <p:nvPr/>
        </p:nvSpPr>
        <p:spPr>
          <a:xfrm>
            <a:off x="11681841" y="950502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2" name="Google Shape;542;p24"/>
          <p:cNvSpPr/>
          <p:nvPr/>
        </p:nvSpPr>
        <p:spPr>
          <a:xfrm>
            <a:off x="11825066" y="806616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3" name="Google Shape;543;p24"/>
          <p:cNvSpPr/>
          <p:nvPr/>
        </p:nvSpPr>
        <p:spPr>
          <a:xfrm>
            <a:off x="11980967" y="662495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4" name="Google Shape;544;p24"/>
          <p:cNvSpPr/>
          <p:nvPr/>
        </p:nvSpPr>
        <p:spPr>
          <a:xfrm rot="10800000">
            <a:off x="10860063" y="-35651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5" name="Google Shape;545;p24"/>
          <p:cNvSpPr/>
          <p:nvPr/>
        </p:nvSpPr>
        <p:spPr>
          <a:xfrm rot="10800000">
            <a:off x="-7" y="6044318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6" name="Google Shape;546;p24"/>
          <p:cNvSpPr/>
          <p:nvPr/>
        </p:nvSpPr>
        <p:spPr>
          <a:xfrm>
            <a:off x="10736669" y="6671223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7" name="Google Shape;547;p24"/>
          <p:cNvSpPr/>
          <p:nvPr/>
        </p:nvSpPr>
        <p:spPr>
          <a:xfrm>
            <a:off x="11424982" y="6390131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8" name="Google Shape;548;p24"/>
          <p:cNvSpPr/>
          <p:nvPr/>
        </p:nvSpPr>
        <p:spPr>
          <a:xfrm>
            <a:off x="11517265" y="6195859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9" name="Google Shape;549;p24"/>
          <p:cNvSpPr/>
          <p:nvPr/>
        </p:nvSpPr>
        <p:spPr>
          <a:xfrm>
            <a:off x="11720166" y="5988309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0" name="Google Shape;550;p24"/>
          <p:cNvSpPr/>
          <p:nvPr/>
        </p:nvSpPr>
        <p:spPr>
          <a:xfrm>
            <a:off x="11916258" y="5780556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1" name="Google Shape;551;p24"/>
          <p:cNvSpPr/>
          <p:nvPr/>
        </p:nvSpPr>
        <p:spPr>
          <a:xfrm>
            <a:off x="11111463" y="6360133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2" name="Google Shape;552;p24"/>
          <p:cNvSpPr/>
          <p:nvPr/>
        </p:nvSpPr>
        <p:spPr>
          <a:xfrm rot="5400000" flipH="1">
            <a:off x="-68941" y="6313265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3" name="Google Shape;553;p24"/>
          <p:cNvSpPr/>
          <p:nvPr/>
        </p:nvSpPr>
        <p:spPr>
          <a:xfrm rot="-5400000" flipH="1">
            <a:off x="-15065" y="5465985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4" name="Google Shape;554;p24"/>
          <p:cNvSpPr/>
          <p:nvPr/>
        </p:nvSpPr>
        <p:spPr>
          <a:xfrm>
            <a:off x="11616289" y="6765933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5" name="Google Shape;555;p24"/>
          <p:cNvSpPr/>
          <p:nvPr/>
        </p:nvSpPr>
        <p:spPr>
          <a:xfrm>
            <a:off x="11771059" y="6577391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6" name="Google Shape;556;p24"/>
          <p:cNvSpPr/>
          <p:nvPr/>
        </p:nvSpPr>
        <p:spPr>
          <a:xfrm rot="5400000" flipH="1">
            <a:off x="1097220" y="5969974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7" name="Google Shape;557;p24"/>
          <p:cNvSpPr/>
          <p:nvPr/>
        </p:nvSpPr>
        <p:spPr>
          <a:xfrm rot="5400000" flipH="1">
            <a:off x="1253798" y="5836056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0719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 preserve="1" userDrawn="1">
  <p:cSld name="1_Title and three columns 2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"/>
          <p:cNvSpPr/>
          <p:nvPr/>
        </p:nvSpPr>
        <p:spPr>
          <a:xfrm>
            <a:off x="11727885" y="61263"/>
            <a:ext cx="464104" cy="455856"/>
          </a:xfrm>
          <a:custGeom>
            <a:avLst/>
            <a:gdLst/>
            <a:ahLst/>
            <a:cxnLst/>
            <a:rect l="l" t="t" r="r" b="b"/>
            <a:pathLst>
              <a:path w="9848" h="9673" extrusionOk="0">
                <a:moveTo>
                  <a:pt x="9445" y="1"/>
                </a:moveTo>
                <a:cubicBezTo>
                  <a:pt x="9351" y="1"/>
                  <a:pt x="9257" y="37"/>
                  <a:pt x="9185" y="109"/>
                </a:cubicBezTo>
                <a:lnTo>
                  <a:pt x="242" y="9038"/>
                </a:lnTo>
                <a:cubicBezTo>
                  <a:pt x="1" y="9265"/>
                  <a:pt x="164" y="9672"/>
                  <a:pt x="484" y="9672"/>
                </a:cubicBezTo>
                <a:cubicBezTo>
                  <a:pt x="490" y="9672"/>
                  <a:pt x="495" y="9672"/>
                  <a:pt x="501" y="9672"/>
                </a:cubicBezTo>
                <a:cubicBezTo>
                  <a:pt x="602" y="9672"/>
                  <a:pt x="688" y="9629"/>
                  <a:pt x="760" y="9557"/>
                </a:cubicBezTo>
                <a:lnTo>
                  <a:pt x="9704" y="613"/>
                </a:lnTo>
                <a:cubicBezTo>
                  <a:pt x="9848" y="483"/>
                  <a:pt x="9848" y="239"/>
                  <a:pt x="9704" y="109"/>
                </a:cubicBezTo>
                <a:cubicBezTo>
                  <a:pt x="9632" y="37"/>
                  <a:pt x="9538" y="1"/>
                  <a:pt x="94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6" name="Google Shape;536;p24"/>
          <p:cNvSpPr/>
          <p:nvPr/>
        </p:nvSpPr>
        <p:spPr>
          <a:xfrm>
            <a:off x="11381339" y="777401"/>
            <a:ext cx="96421" cy="87467"/>
          </a:xfrm>
          <a:custGeom>
            <a:avLst/>
            <a:gdLst/>
            <a:ahLst/>
            <a:cxnLst/>
            <a:rect l="l" t="t" r="r" b="b"/>
            <a:pathLst>
              <a:path w="2046" h="1856" extrusionOk="0">
                <a:moveTo>
                  <a:pt x="1028" y="1"/>
                </a:moveTo>
                <a:cubicBezTo>
                  <a:pt x="789" y="1"/>
                  <a:pt x="548" y="91"/>
                  <a:pt x="361" y="271"/>
                </a:cubicBezTo>
                <a:cubicBezTo>
                  <a:pt x="1" y="631"/>
                  <a:pt x="1" y="1236"/>
                  <a:pt x="361" y="1596"/>
                </a:cubicBezTo>
                <a:cubicBezTo>
                  <a:pt x="548" y="1769"/>
                  <a:pt x="785" y="1855"/>
                  <a:pt x="1023" y="1855"/>
                </a:cubicBezTo>
                <a:cubicBezTo>
                  <a:pt x="1261" y="1855"/>
                  <a:pt x="1498" y="1769"/>
                  <a:pt x="1686" y="1596"/>
                </a:cubicBezTo>
                <a:cubicBezTo>
                  <a:pt x="2046" y="1221"/>
                  <a:pt x="2046" y="631"/>
                  <a:pt x="1686" y="271"/>
                </a:cubicBezTo>
                <a:cubicBezTo>
                  <a:pt x="1506" y="91"/>
                  <a:pt x="1268" y="1"/>
                  <a:pt x="10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7" name="Google Shape;537;p24"/>
          <p:cNvSpPr/>
          <p:nvPr/>
        </p:nvSpPr>
        <p:spPr>
          <a:xfrm>
            <a:off x="11529323" y="618435"/>
            <a:ext cx="118147" cy="88599"/>
          </a:xfrm>
          <a:custGeom>
            <a:avLst/>
            <a:gdLst/>
            <a:ahLst/>
            <a:cxnLst/>
            <a:rect l="l" t="t" r="r" b="b"/>
            <a:pathLst>
              <a:path w="2507" h="1880" extrusionOk="0">
                <a:moveTo>
                  <a:pt x="1253" y="0"/>
                </a:moveTo>
                <a:cubicBezTo>
                  <a:pt x="418" y="0"/>
                  <a:pt x="0" y="1008"/>
                  <a:pt x="591" y="1599"/>
                </a:cubicBezTo>
                <a:cubicBezTo>
                  <a:pt x="778" y="1786"/>
                  <a:pt x="1019" y="1880"/>
                  <a:pt x="1259" y="1880"/>
                </a:cubicBezTo>
                <a:cubicBezTo>
                  <a:pt x="1498" y="1880"/>
                  <a:pt x="1736" y="1786"/>
                  <a:pt x="1916" y="1599"/>
                </a:cubicBezTo>
                <a:cubicBezTo>
                  <a:pt x="2506" y="1008"/>
                  <a:pt x="2088" y="0"/>
                  <a:pt x="1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4"/>
          <p:cNvSpPr/>
          <p:nvPr/>
        </p:nvSpPr>
        <p:spPr>
          <a:xfrm>
            <a:off x="11071139" y="902812"/>
            <a:ext cx="257312" cy="257264"/>
          </a:xfrm>
          <a:custGeom>
            <a:avLst/>
            <a:gdLst/>
            <a:ahLst/>
            <a:cxnLst/>
            <a:rect l="l" t="t" r="r" b="b"/>
            <a:pathLst>
              <a:path w="5460" h="5459" extrusionOk="0">
                <a:moveTo>
                  <a:pt x="2723" y="1"/>
                </a:moveTo>
                <a:cubicBezTo>
                  <a:pt x="1225" y="1"/>
                  <a:pt x="1" y="1225"/>
                  <a:pt x="1" y="2723"/>
                </a:cubicBezTo>
                <a:cubicBezTo>
                  <a:pt x="1" y="4235"/>
                  <a:pt x="1225" y="5459"/>
                  <a:pt x="2723" y="5459"/>
                </a:cubicBezTo>
                <a:cubicBezTo>
                  <a:pt x="4235" y="5459"/>
                  <a:pt x="5459" y="4235"/>
                  <a:pt x="5459" y="2723"/>
                </a:cubicBezTo>
                <a:cubicBezTo>
                  <a:pt x="5459" y="1225"/>
                  <a:pt x="4235" y="1"/>
                  <a:pt x="27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9" name="Google Shape;539;p24"/>
          <p:cNvSpPr/>
          <p:nvPr/>
        </p:nvSpPr>
        <p:spPr>
          <a:xfrm>
            <a:off x="11372922" y="182233"/>
            <a:ext cx="203021" cy="203635"/>
          </a:xfrm>
          <a:custGeom>
            <a:avLst/>
            <a:gdLst/>
            <a:ahLst/>
            <a:cxnLst/>
            <a:rect l="l" t="t" r="r" b="b"/>
            <a:pathLst>
              <a:path w="4308" h="4321" extrusionOk="0">
                <a:moveTo>
                  <a:pt x="2147" y="0"/>
                </a:moveTo>
                <a:cubicBezTo>
                  <a:pt x="966" y="0"/>
                  <a:pt x="1" y="965"/>
                  <a:pt x="1" y="2161"/>
                </a:cubicBezTo>
                <a:cubicBezTo>
                  <a:pt x="1" y="3356"/>
                  <a:pt x="966" y="4321"/>
                  <a:pt x="2147" y="4321"/>
                </a:cubicBezTo>
                <a:cubicBezTo>
                  <a:pt x="3342" y="4321"/>
                  <a:pt x="4307" y="3356"/>
                  <a:pt x="4307" y="2161"/>
                </a:cubicBezTo>
                <a:cubicBezTo>
                  <a:pt x="4307" y="965"/>
                  <a:pt x="3342" y="0"/>
                  <a:pt x="2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0" name="Google Shape;540;p24"/>
          <p:cNvSpPr/>
          <p:nvPr/>
        </p:nvSpPr>
        <p:spPr>
          <a:xfrm>
            <a:off x="11586744" y="60075"/>
            <a:ext cx="122907" cy="105893"/>
          </a:xfrm>
          <a:custGeom>
            <a:avLst/>
            <a:gdLst/>
            <a:ahLst/>
            <a:cxnLst/>
            <a:rect l="l" t="t" r="r" b="b"/>
            <a:pathLst>
              <a:path w="2608" h="2247" extrusionOk="0">
                <a:moveTo>
                  <a:pt x="793" y="0"/>
                </a:moveTo>
                <a:cubicBezTo>
                  <a:pt x="663" y="58"/>
                  <a:pt x="562" y="130"/>
                  <a:pt x="461" y="230"/>
                </a:cubicBezTo>
                <a:cubicBezTo>
                  <a:pt x="1" y="691"/>
                  <a:pt x="1" y="1440"/>
                  <a:pt x="461" y="1901"/>
                </a:cubicBezTo>
                <a:cubicBezTo>
                  <a:pt x="699" y="2132"/>
                  <a:pt x="1005" y="2247"/>
                  <a:pt x="1309" y="2247"/>
                </a:cubicBezTo>
                <a:cubicBezTo>
                  <a:pt x="1614" y="2247"/>
                  <a:pt x="1916" y="2132"/>
                  <a:pt x="2146" y="1901"/>
                </a:cubicBezTo>
                <a:cubicBezTo>
                  <a:pt x="2607" y="1440"/>
                  <a:pt x="2607" y="691"/>
                  <a:pt x="2146" y="230"/>
                </a:cubicBezTo>
                <a:cubicBezTo>
                  <a:pt x="2046" y="130"/>
                  <a:pt x="1945" y="58"/>
                  <a:pt x="18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1" name="Google Shape;541;p24"/>
          <p:cNvSpPr/>
          <p:nvPr/>
        </p:nvSpPr>
        <p:spPr>
          <a:xfrm>
            <a:off x="11681841" y="950502"/>
            <a:ext cx="209195" cy="151607"/>
          </a:xfrm>
          <a:custGeom>
            <a:avLst/>
            <a:gdLst/>
            <a:ahLst/>
            <a:cxnLst/>
            <a:rect l="l" t="t" r="r" b="b"/>
            <a:pathLst>
              <a:path w="4439" h="3217" extrusionOk="0">
                <a:moveTo>
                  <a:pt x="2233" y="1"/>
                </a:moveTo>
                <a:cubicBezTo>
                  <a:pt x="476" y="1"/>
                  <a:pt x="1" y="2406"/>
                  <a:pt x="1614" y="3083"/>
                </a:cubicBezTo>
                <a:cubicBezTo>
                  <a:pt x="1836" y="3175"/>
                  <a:pt x="2053" y="3217"/>
                  <a:pt x="2259" y="3217"/>
                </a:cubicBezTo>
                <a:cubicBezTo>
                  <a:pt x="3566" y="3217"/>
                  <a:pt x="4439" y="1545"/>
                  <a:pt x="3356" y="476"/>
                </a:cubicBezTo>
                <a:cubicBezTo>
                  <a:pt x="3068" y="173"/>
                  <a:pt x="2651" y="1"/>
                  <a:pt x="22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2" name="Google Shape;542;p24"/>
          <p:cNvSpPr/>
          <p:nvPr/>
        </p:nvSpPr>
        <p:spPr>
          <a:xfrm>
            <a:off x="11825066" y="806616"/>
            <a:ext cx="209289" cy="151607"/>
          </a:xfrm>
          <a:custGeom>
            <a:avLst/>
            <a:gdLst/>
            <a:ahLst/>
            <a:cxnLst/>
            <a:rect l="l" t="t" r="r" b="b"/>
            <a:pathLst>
              <a:path w="4441" h="3217" extrusionOk="0">
                <a:moveTo>
                  <a:pt x="2247" y="0"/>
                </a:moveTo>
                <a:cubicBezTo>
                  <a:pt x="490" y="0"/>
                  <a:pt x="1" y="2420"/>
                  <a:pt x="1628" y="3082"/>
                </a:cubicBezTo>
                <a:cubicBezTo>
                  <a:pt x="1848" y="3175"/>
                  <a:pt x="2064" y="3216"/>
                  <a:pt x="2268" y="3216"/>
                </a:cubicBezTo>
                <a:cubicBezTo>
                  <a:pt x="3566" y="3216"/>
                  <a:pt x="4440" y="1545"/>
                  <a:pt x="3371" y="476"/>
                </a:cubicBezTo>
                <a:cubicBezTo>
                  <a:pt x="3068" y="173"/>
                  <a:pt x="2665" y="0"/>
                  <a:pt x="2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3" name="Google Shape;543;p24"/>
          <p:cNvSpPr/>
          <p:nvPr/>
        </p:nvSpPr>
        <p:spPr>
          <a:xfrm>
            <a:off x="11980967" y="662495"/>
            <a:ext cx="168572" cy="151984"/>
          </a:xfrm>
          <a:custGeom>
            <a:avLst/>
            <a:gdLst/>
            <a:ahLst/>
            <a:cxnLst/>
            <a:rect l="l" t="t" r="r" b="b"/>
            <a:pathLst>
              <a:path w="3577" h="3225" extrusionOk="0">
                <a:moveTo>
                  <a:pt x="1995" y="1"/>
                </a:moveTo>
                <a:cubicBezTo>
                  <a:pt x="956" y="1"/>
                  <a:pt x="1" y="1050"/>
                  <a:pt x="495" y="2237"/>
                </a:cubicBezTo>
                <a:cubicBezTo>
                  <a:pt x="773" y="2915"/>
                  <a:pt x="1362" y="3224"/>
                  <a:pt x="1951" y="3224"/>
                </a:cubicBezTo>
                <a:cubicBezTo>
                  <a:pt x="2764" y="3224"/>
                  <a:pt x="3577" y="2637"/>
                  <a:pt x="3577" y="1618"/>
                </a:cubicBezTo>
                <a:cubicBezTo>
                  <a:pt x="3577" y="1200"/>
                  <a:pt x="3404" y="783"/>
                  <a:pt x="3116" y="480"/>
                </a:cubicBezTo>
                <a:cubicBezTo>
                  <a:pt x="2777" y="145"/>
                  <a:pt x="2380" y="1"/>
                  <a:pt x="19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4" name="Google Shape;544;p24"/>
          <p:cNvSpPr/>
          <p:nvPr/>
        </p:nvSpPr>
        <p:spPr>
          <a:xfrm rot="10800000">
            <a:off x="10860063" y="-35651"/>
            <a:ext cx="462532" cy="297339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5" name="Google Shape;545;p24"/>
          <p:cNvSpPr/>
          <p:nvPr/>
        </p:nvSpPr>
        <p:spPr>
          <a:xfrm rot="10800000">
            <a:off x="-7" y="6044318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2" name="Google Shape;552;p24"/>
          <p:cNvSpPr/>
          <p:nvPr/>
        </p:nvSpPr>
        <p:spPr>
          <a:xfrm rot="5400000" flipH="1">
            <a:off x="-68941" y="6313265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3" name="Google Shape;553;p24"/>
          <p:cNvSpPr/>
          <p:nvPr/>
        </p:nvSpPr>
        <p:spPr>
          <a:xfrm rot="-5400000" flipH="1">
            <a:off x="-15065" y="5465985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6" name="Google Shape;556;p24"/>
          <p:cNvSpPr/>
          <p:nvPr/>
        </p:nvSpPr>
        <p:spPr>
          <a:xfrm rot="5400000" flipH="1">
            <a:off x="1097220" y="5969974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7" name="Google Shape;557;p24"/>
          <p:cNvSpPr/>
          <p:nvPr/>
        </p:nvSpPr>
        <p:spPr>
          <a:xfrm rot="5400000" flipH="1">
            <a:off x="1253798" y="5836056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8167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25"/>
          <p:cNvSpPr txBox="1">
            <a:spLocks noGrp="1"/>
          </p:cNvSpPr>
          <p:nvPr>
            <p:ph type="subTitle" idx="1"/>
          </p:nvPr>
        </p:nvSpPr>
        <p:spPr>
          <a:xfrm>
            <a:off x="3530963" y="5290767"/>
            <a:ext cx="255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61" name="Google Shape;561;p25"/>
          <p:cNvSpPr txBox="1">
            <a:spLocks noGrp="1"/>
          </p:cNvSpPr>
          <p:nvPr>
            <p:ph type="subTitle" idx="2"/>
          </p:nvPr>
        </p:nvSpPr>
        <p:spPr>
          <a:xfrm>
            <a:off x="3530989" y="4374733"/>
            <a:ext cx="2550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62" name="Google Shape;562;p25"/>
          <p:cNvSpPr txBox="1">
            <a:spLocks noGrp="1"/>
          </p:cNvSpPr>
          <p:nvPr>
            <p:ph type="subTitle" idx="3"/>
          </p:nvPr>
        </p:nvSpPr>
        <p:spPr>
          <a:xfrm>
            <a:off x="6110973" y="5290767"/>
            <a:ext cx="255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63" name="Google Shape;563;p25"/>
          <p:cNvSpPr txBox="1">
            <a:spLocks noGrp="1"/>
          </p:cNvSpPr>
          <p:nvPr>
            <p:ph type="subTitle" idx="4"/>
          </p:nvPr>
        </p:nvSpPr>
        <p:spPr>
          <a:xfrm>
            <a:off x="6111012" y="4374733"/>
            <a:ext cx="2550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64" name="Google Shape;564;p25"/>
          <p:cNvSpPr txBox="1">
            <a:spLocks noGrp="1"/>
          </p:cNvSpPr>
          <p:nvPr>
            <p:ph type="subTitle" idx="5"/>
          </p:nvPr>
        </p:nvSpPr>
        <p:spPr>
          <a:xfrm>
            <a:off x="8690985" y="5290767"/>
            <a:ext cx="255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65" name="Google Shape;565;p25"/>
          <p:cNvSpPr txBox="1">
            <a:spLocks noGrp="1"/>
          </p:cNvSpPr>
          <p:nvPr>
            <p:ph type="subTitle" idx="6"/>
          </p:nvPr>
        </p:nvSpPr>
        <p:spPr>
          <a:xfrm>
            <a:off x="8691000" y="4374733"/>
            <a:ext cx="2550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66" name="Google Shape;566;p25"/>
          <p:cNvSpPr txBox="1">
            <a:spLocks noGrp="1"/>
          </p:cNvSpPr>
          <p:nvPr>
            <p:ph type="subTitle" idx="7"/>
          </p:nvPr>
        </p:nvSpPr>
        <p:spPr>
          <a:xfrm>
            <a:off x="950951" y="5290767"/>
            <a:ext cx="2550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67" name="Google Shape;567;p25"/>
          <p:cNvSpPr txBox="1">
            <a:spLocks noGrp="1"/>
          </p:cNvSpPr>
          <p:nvPr>
            <p:ph type="subTitle" idx="8"/>
          </p:nvPr>
        </p:nvSpPr>
        <p:spPr>
          <a:xfrm>
            <a:off x="950968" y="4374733"/>
            <a:ext cx="25500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11075027" y="-35650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9" name="Google Shape;569;p25"/>
          <p:cNvSpPr/>
          <p:nvPr/>
        </p:nvSpPr>
        <p:spPr>
          <a:xfrm rot="10800000">
            <a:off x="1055267" y="14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0" name="Google Shape;570;p25"/>
          <p:cNvSpPr/>
          <p:nvPr/>
        </p:nvSpPr>
        <p:spPr>
          <a:xfrm rot="10800000">
            <a:off x="-6" y="21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1" name="Google Shape;571;p25"/>
          <p:cNvSpPr/>
          <p:nvPr/>
        </p:nvSpPr>
        <p:spPr>
          <a:xfrm rot="10800000">
            <a:off x="547535" y="512114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2" name="Google Shape;572;p25"/>
          <p:cNvSpPr/>
          <p:nvPr/>
        </p:nvSpPr>
        <p:spPr>
          <a:xfrm rot="10800000">
            <a:off x="326434" y="718923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3" name="Google Shape;573;p25"/>
          <p:cNvSpPr/>
          <p:nvPr/>
        </p:nvSpPr>
        <p:spPr>
          <a:xfrm rot="10800000">
            <a:off x="116793" y="926203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4" name="Google Shape;574;p25"/>
          <p:cNvSpPr/>
          <p:nvPr/>
        </p:nvSpPr>
        <p:spPr>
          <a:xfrm rot="10800000">
            <a:off x="743633" y="126273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5" name="Google Shape;575;p25"/>
          <p:cNvSpPr/>
          <p:nvPr/>
        </p:nvSpPr>
        <p:spPr>
          <a:xfrm rot="-5400000" flipH="1">
            <a:off x="11831826" y="233270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6" name="Google Shape;576;p25"/>
          <p:cNvSpPr/>
          <p:nvPr/>
        </p:nvSpPr>
        <p:spPr>
          <a:xfrm rot="5400000" flipH="1">
            <a:off x="11432157" y="611627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7" name="Google Shape;577;p25"/>
          <p:cNvSpPr/>
          <p:nvPr/>
        </p:nvSpPr>
        <p:spPr>
          <a:xfrm rot="10800000">
            <a:off x="398023" y="11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8" name="Google Shape;578;p25"/>
          <p:cNvSpPr/>
          <p:nvPr/>
        </p:nvSpPr>
        <p:spPr>
          <a:xfrm rot="10800000">
            <a:off x="200921" y="46459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9" name="Google Shape;579;p25"/>
          <p:cNvSpPr/>
          <p:nvPr/>
        </p:nvSpPr>
        <p:spPr>
          <a:xfrm rot="-5400000" flipH="1">
            <a:off x="10951670" y="748791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0" name="Google Shape;580;p25"/>
          <p:cNvSpPr/>
          <p:nvPr/>
        </p:nvSpPr>
        <p:spPr>
          <a:xfrm rot="-5400000" flipH="1">
            <a:off x="10812480" y="883739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363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26"/>
          <p:cNvSpPr txBox="1">
            <a:spLocks noGrp="1"/>
          </p:cNvSpPr>
          <p:nvPr>
            <p:ph type="subTitle" idx="1"/>
          </p:nvPr>
        </p:nvSpPr>
        <p:spPr>
          <a:xfrm>
            <a:off x="6819449" y="3069767"/>
            <a:ext cx="3021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84" name="Google Shape;584;p26"/>
          <p:cNvSpPr txBox="1">
            <a:spLocks noGrp="1"/>
          </p:cNvSpPr>
          <p:nvPr>
            <p:ph type="subTitle" idx="2"/>
          </p:nvPr>
        </p:nvSpPr>
        <p:spPr>
          <a:xfrm>
            <a:off x="6819471" y="2503000"/>
            <a:ext cx="3021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85" name="Google Shape;585;p26"/>
          <p:cNvSpPr txBox="1">
            <a:spLocks noGrp="1"/>
          </p:cNvSpPr>
          <p:nvPr>
            <p:ph type="subTitle" idx="3"/>
          </p:nvPr>
        </p:nvSpPr>
        <p:spPr>
          <a:xfrm>
            <a:off x="2350929" y="5290767"/>
            <a:ext cx="3021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subTitle" idx="4"/>
          </p:nvPr>
        </p:nvSpPr>
        <p:spPr>
          <a:xfrm>
            <a:off x="2350951" y="4724000"/>
            <a:ext cx="3021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87" name="Google Shape;587;p26"/>
          <p:cNvSpPr txBox="1">
            <a:spLocks noGrp="1"/>
          </p:cNvSpPr>
          <p:nvPr>
            <p:ph type="subTitle" idx="5"/>
          </p:nvPr>
        </p:nvSpPr>
        <p:spPr>
          <a:xfrm>
            <a:off x="6819464" y="5290767"/>
            <a:ext cx="3021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88" name="Google Shape;588;p26"/>
          <p:cNvSpPr txBox="1">
            <a:spLocks noGrp="1"/>
          </p:cNvSpPr>
          <p:nvPr>
            <p:ph type="subTitle" idx="6"/>
          </p:nvPr>
        </p:nvSpPr>
        <p:spPr>
          <a:xfrm>
            <a:off x="6819485" y="4724000"/>
            <a:ext cx="3021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89" name="Google Shape;589;p26"/>
          <p:cNvSpPr txBox="1">
            <a:spLocks noGrp="1"/>
          </p:cNvSpPr>
          <p:nvPr>
            <p:ph type="subTitle" idx="7"/>
          </p:nvPr>
        </p:nvSpPr>
        <p:spPr>
          <a:xfrm>
            <a:off x="2350915" y="3069767"/>
            <a:ext cx="30216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90" name="Google Shape;590;p26"/>
          <p:cNvSpPr txBox="1">
            <a:spLocks noGrp="1"/>
          </p:cNvSpPr>
          <p:nvPr>
            <p:ph type="subTitle" idx="8"/>
          </p:nvPr>
        </p:nvSpPr>
        <p:spPr>
          <a:xfrm>
            <a:off x="2350936" y="2503000"/>
            <a:ext cx="3021600" cy="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91" name="Google Shape;591;p26"/>
          <p:cNvSpPr/>
          <p:nvPr/>
        </p:nvSpPr>
        <p:spPr>
          <a:xfrm rot="5400000" flipH="1">
            <a:off x="11226665" y="3368740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2" name="Google Shape;592;p26"/>
          <p:cNvSpPr/>
          <p:nvPr/>
        </p:nvSpPr>
        <p:spPr>
          <a:xfrm rot="5400000" flipH="1">
            <a:off x="11235389" y="2276254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3" name="Google Shape;593;p26"/>
          <p:cNvSpPr/>
          <p:nvPr/>
        </p:nvSpPr>
        <p:spPr>
          <a:xfrm rot="5400000" flipH="1">
            <a:off x="-124454" y="3614333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4" name="Google Shape;594;p26"/>
          <p:cNvSpPr/>
          <p:nvPr/>
        </p:nvSpPr>
        <p:spPr>
          <a:xfrm rot="5400000" flipH="1">
            <a:off x="-167385" y="2601998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5" name="Google Shape;595;p26"/>
          <p:cNvSpPr/>
          <p:nvPr/>
        </p:nvSpPr>
        <p:spPr>
          <a:xfrm rot="5400000" flipH="1">
            <a:off x="472498" y="1849199"/>
            <a:ext cx="607941" cy="596684"/>
          </a:xfrm>
          <a:custGeom>
            <a:avLst/>
            <a:gdLst/>
            <a:ahLst/>
            <a:cxnLst/>
            <a:rect l="l" t="t" r="r" b="b"/>
            <a:pathLst>
              <a:path w="9019" h="8852" extrusionOk="0">
                <a:moveTo>
                  <a:pt x="8651" y="0"/>
                </a:moveTo>
                <a:cubicBezTo>
                  <a:pt x="8565" y="0"/>
                  <a:pt x="8479" y="32"/>
                  <a:pt x="8414" y="97"/>
                </a:cubicBezTo>
                <a:lnTo>
                  <a:pt x="233" y="8278"/>
                </a:lnTo>
                <a:cubicBezTo>
                  <a:pt x="0" y="8522"/>
                  <a:pt x="221" y="8851"/>
                  <a:pt x="479" y="8851"/>
                </a:cubicBezTo>
                <a:cubicBezTo>
                  <a:pt x="556" y="8851"/>
                  <a:pt x="636" y="8822"/>
                  <a:pt x="709" y="8753"/>
                </a:cubicBezTo>
                <a:lnTo>
                  <a:pt x="8889" y="572"/>
                </a:lnTo>
                <a:cubicBezTo>
                  <a:pt x="9019" y="443"/>
                  <a:pt x="9019" y="227"/>
                  <a:pt x="8889" y="97"/>
                </a:cubicBezTo>
                <a:cubicBezTo>
                  <a:pt x="8824" y="32"/>
                  <a:pt x="8738" y="0"/>
                  <a:pt x="8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6" name="Google Shape;596;p26"/>
          <p:cNvSpPr/>
          <p:nvPr/>
        </p:nvSpPr>
        <p:spPr>
          <a:xfrm rot="5400000" flipH="1">
            <a:off x="11469258" y="3429728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7" name="Google Shape;597;p26"/>
          <p:cNvSpPr/>
          <p:nvPr/>
        </p:nvSpPr>
        <p:spPr>
          <a:xfrm rot="5400000" flipH="1">
            <a:off x="11665136" y="3250444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8" name="Google Shape;598;p26"/>
          <p:cNvSpPr/>
          <p:nvPr/>
        </p:nvSpPr>
        <p:spPr>
          <a:xfrm rot="5400000" flipH="1">
            <a:off x="505710" y="2988538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9" name="Google Shape;599;p26"/>
          <p:cNvSpPr/>
          <p:nvPr/>
        </p:nvSpPr>
        <p:spPr>
          <a:xfrm rot="5400000" flipH="1">
            <a:off x="703790" y="2776165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0" name="Google Shape;600;p26"/>
          <p:cNvSpPr/>
          <p:nvPr/>
        </p:nvSpPr>
        <p:spPr>
          <a:xfrm rot="5400000" flipH="1">
            <a:off x="904532" y="2573063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1" name="Google Shape;601;p26"/>
          <p:cNvSpPr/>
          <p:nvPr/>
        </p:nvSpPr>
        <p:spPr>
          <a:xfrm rot="5400000" flipH="1">
            <a:off x="125801" y="3178705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2" name="Google Shape;602;p26"/>
          <p:cNvSpPr/>
          <p:nvPr/>
        </p:nvSpPr>
        <p:spPr>
          <a:xfrm rot="-5400000" flipH="1">
            <a:off x="11831842" y="5066298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3" name="Google Shape;603;p26"/>
          <p:cNvSpPr/>
          <p:nvPr/>
        </p:nvSpPr>
        <p:spPr>
          <a:xfrm rot="5400000" flipH="1">
            <a:off x="11432173" y="4535505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26"/>
          <p:cNvSpPr/>
          <p:nvPr/>
        </p:nvSpPr>
        <p:spPr>
          <a:xfrm rot="5400000" flipH="1">
            <a:off x="11916187" y="1862084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26"/>
          <p:cNvSpPr/>
          <p:nvPr/>
        </p:nvSpPr>
        <p:spPr>
          <a:xfrm rot="5400000" flipH="1">
            <a:off x="337215" y="3931525"/>
            <a:ext cx="1186357" cy="1173280"/>
          </a:xfrm>
          <a:custGeom>
            <a:avLst/>
            <a:gdLst/>
            <a:ahLst/>
            <a:cxnLst/>
            <a:rect l="l" t="t" r="r" b="b"/>
            <a:pathLst>
              <a:path w="17600" h="17406" extrusionOk="0">
                <a:moveTo>
                  <a:pt x="17100" y="1"/>
                </a:moveTo>
                <a:cubicBezTo>
                  <a:pt x="17015" y="1"/>
                  <a:pt x="16927" y="37"/>
                  <a:pt x="16851" y="123"/>
                </a:cubicBezTo>
                <a:lnTo>
                  <a:pt x="130" y="16830"/>
                </a:lnTo>
                <a:cubicBezTo>
                  <a:pt x="1" y="16959"/>
                  <a:pt x="1" y="17175"/>
                  <a:pt x="145" y="17305"/>
                </a:cubicBezTo>
                <a:cubicBezTo>
                  <a:pt x="202" y="17363"/>
                  <a:pt x="289" y="17406"/>
                  <a:pt x="375" y="17406"/>
                </a:cubicBezTo>
                <a:cubicBezTo>
                  <a:pt x="461" y="17406"/>
                  <a:pt x="548" y="17363"/>
                  <a:pt x="605" y="17305"/>
                </a:cubicBezTo>
                <a:lnTo>
                  <a:pt x="17326" y="584"/>
                </a:lnTo>
                <a:cubicBezTo>
                  <a:pt x="17599" y="355"/>
                  <a:pt x="17367" y="1"/>
                  <a:pt x="171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26"/>
          <p:cNvSpPr/>
          <p:nvPr/>
        </p:nvSpPr>
        <p:spPr>
          <a:xfrm rot="5400000" flipH="1">
            <a:off x="782783" y="3956467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26"/>
          <p:cNvSpPr/>
          <p:nvPr/>
        </p:nvSpPr>
        <p:spPr>
          <a:xfrm rot="5400000" flipH="1">
            <a:off x="-60621" y="2893255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26"/>
          <p:cNvSpPr/>
          <p:nvPr/>
        </p:nvSpPr>
        <p:spPr>
          <a:xfrm rot="5400000" flipH="1">
            <a:off x="35707" y="2646272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9" name="Google Shape;609;p26"/>
          <p:cNvSpPr/>
          <p:nvPr/>
        </p:nvSpPr>
        <p:spPr>
          <a:xfrm rot="-5400000" flipH="1">
            <a:off x="-184163" y="4186067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0" name="Google Shape;610;p26"/>
          <p:cNvSpPr/>
          <p:nvPr/>
        </p:nvSpPr>
        <p:spPr>
          <a:xfrm rot="5400000" flipH="1">
            <a:off x="-68825" y="5269498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940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27"/>
          <p:cNvSpPr txBox="1">
            <a:spLocks noGrp="1"/>
          </p:cNvSpPr>
          <p:nvPr>
            <p:ph type="subTitle" idx="1"/>
          </p:nvPr>
        </p:nvSpPr>
        <p:spPr>
          <a:xfrm>
            <a:off x="1032133" y="3047300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14" name="Google Shape;614;p27"/>
          <p:cNvSpPr txBox="1">
            <a:spLocks noGrp="1"/>
          </p:cNvSpPr>
          <p:nvPr>
            <p:ph type="subTitle" idx="2"/>
          </p:nvPr>
        </p:nvSpPr>
        <p:spPr>
          <a:xfrm>
            <a:off x="1032133" y="24382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15" name="Google Shape;615;p27"/>
          <p:cNvSpPr txBox="1">
            <a:spLocks noGrp="1"/>
          </p:cNvSpPr>
          <p:nvPr>
            <p:ph type="subTitle" idx="3"/>
          </p:nvPr>
        </p:nvSpPr>
        <p:spPr>
          <a:xfrm>
            <a:off x="4834600" y="3047300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16" name="Google Shape;616;p27"/>
          <p:cNvSpPr txBox="1">
            <a:spLocks noGrp="1"/>
          </p:cNvSpPr>
          <p:nvPr>
            <p:ph type="subTitle" idx="4"/>
          </p:nvPr>
        </p:nvSpPr>
        <p:spPr>
          <a:xfrm>
            <a:off x="4834600" y="24382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17" name="Google Shape;617;p27"/>
          <p:cNvSpPr txBox="1">
            <a:spLocks noGrp="1"/>
          </p:cNvSpPr>
          <p:nvPr>
            <p:ph type="subTitle" idx="5"/>
          </p:nvPr>
        </p:nvSpPr>
        <p:spPr>
          <a:xfrm>
            <a:off x="8637067" y="3047300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18" name="Google Shape;618;p27"/>
          <p:cNvSpPr txBox="1">
            <a:spLocks noGrp="1"/>
          </p:cNvSpPr>
          <p:nvPr>
            <p:ph type="subTitle" idx="6"/>
          </p:nvPr>
        </p:nvSpPr>
        <p:spPr>
          <a:xfrm>
            <a:off x="8637067" y="2438233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19" name="Google Shape;619;p27"/>
          <p:cNvSpPr txBox="1">
            <a:spLocks noGrp="1"/>
          </p:cNvSpPr>
          <p:nvPr>
            <p:ph type="subTitle" idx="7"/>
          </p:nvPr>
        </p:nvSpPr>
        <p:spPr>
          <a:xfrm>
            <a:off x="1032133" y="5392367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20" name="Google Shape;620;p27"/>
          <p:cNvSpPr txBox="1">
            <a:spLocks noGrp="1"/>
          </p:cNvSpPr>
          <p:nvPr>
            <p:ph type="subTitle" idx="8"/>
          </p:nvPr>
        </p:nvSpPr>
        <p:spPr>
          <a:xfrm>
            <a:off x="1032133" y="4783300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21" name="Google Shape;621;p27"/>
          <p:cNvSpPr txBox="1">
            <a:spLocks noGrp="1"/>
          </p:cNvSpPr>
          <p:nvPr>
            <p:ph type="subTitle" idx="9"/>
          </p:nvPr>
        </p:nvSpPr>
        <p:spPr>
          <a:xfrm>
            <a:off x="4834600" y="5392367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22" name="Google Shape;622;p27"/>
          <p:cNvSpPr txBox="1">
            <a:spLocks noGrp="1"/>
          </p:cNvSpPr>
          <p:nvPr>
            <p:ph type="subTitle" idx="13"/>
          </p:nvPr>
        </p:nvSpPr>
        <p:spPr>
          <a:xfrm>
            <a:off x="4834600" y="4783300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23" name="Google Shape;623;p27"/>
          <p:cNvSpPr txBox="1">
            <a:spLocks noGrp="1"/>
          </p:cNvSpPr>
          <p:nvPr>
            <p:ph type="subTitle" idx="14"/>
          </p:nvPr>
        </p:nvSpPr>
        <p:spPr>
          <a:xfrm>
            <a:off x="8637067" y="5392367"/>
            <a:ext cx="25228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24" name="Google Shape;624;p27"/>
          <p:cNvSpPr txBox="1">
            <a:spLocks noGrp="1"/>
          </p:cNvSpPr>
          <p:nvPr>
            <p:ph type="subTitle" idx="15"/>
          </p:nvPr>
        </p:nvSpPr>
        <p:spPr>
          <a:xfrm>
            <a:off x="8637067" y="4783300"/>
            <a:ext cx="25228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257293" y="-1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6" name="Google Shape;626;p27"/>
          <p:cNvSpPr/>
          <p:nvPr/>
        </p:nvSpPr>
        <p:spPr>
          <a:xfrm rot="-5400000" flipH="1">
            <a:off x="-176055" y="5487558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7" name="Google Shape;627;p27"/>
          <p:cNvSpPr/>
          <p:nvPr/>
        </p:nvSpPr>
        <p:spPr>
          <a:xfrm rot="-5400000" flipH="1">
            <a:off x="11916395" y="5427275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8" name="Google Shape;628;p27"/>
          <p:cNvSpPr/>
          <p:nvPr/>
        </p:nvSpPr>
        <p:spPr>
          <a:xfrm rot="-5400000" flipH="1">
            <a:off x="11592365" y="6158526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9" name="Google Shape;629;p27"/>
          <p:cNvSpPr/>
          <p:nvPr/>
        </p:nvSpPr>
        <p:spPr>
          <a:xfrm rot="-5400000" flipH="1">
            <a:off x="579637" y="5011042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0" name="Google Shape;630;p27"/>
          <p:cNvSpPr/>
          <p:nvPr/>
        </p:nvSpPr>
        <p:spPr>
          <a:xfrm rot="-5400000" flipH="1">
            <a:off x="401147" y="5191355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1" name="Google Shape;631;p27"/>
          <p:cNvSpPr/>
          <p:nvPr/>
        </p:nvSpPr>
        <p:spPr>
          <a:xfrm rot="-5400000" flipH="1">
            <a:off x="11559095" y="6089807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2" name="Google Shape;632;p27"/>
          <p:cNvSpPr/>
          <p:nvPr/>
        </p:nvSpPr>
        <p:spPr>
          <a:xfrm rot="-5400000" flipH="1">
            <a:off x="11342815" y="6301437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3" name="Google Shape;633;p27"/>
          <p:cNvSpPr/>
          <p:nvPr/>
        </p:nvSpPr>
        <p:spPr>
          <a:xfrm rot="-5400000" flipH="1">
            <a:off x="11128525" y="6504068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4" name="Google Shape;634;p27"/>
          <p:cNvSpPr/>
          <p:nvPr/>
        </p:nvSpPr>
        <p:spPr>
          <a:xfrm rot="-5400000" flipH="1">
            <a:off x="11729300" y="5678073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5" name="Google Shape;635;p27"/>
          <p:cNvSpPr/>
          <p:nvPr/>
        </p:nvSpPr>
        <p:spPr>
          <a:xfrm rot="5400000" flipH="1">
            <a:off x="-68952" y="268942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6" name="Google Shape;636;p27"/>
          <p:cNvSpPr/>
          <p:nvPr/>
        </p:nvSpPr>
        <p:spPr>
          <a:xfrm rot="-5400000" flipH="1">
            <a:off x="-15076" y="864479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7" name="Google Shape;637;p27"/>
          <p:cNvSpPr/>
          <p:nvPr/>
        </p:nvSpPr>
        <p:spPr>
          <a:xfrm rot="-5400000" flipH="1">
            <a:off x="-18516" y="6424988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8" name="Google Shape;638;p27"/>
          <p:cNvSpPr/>
          <p:nvPr/>
        </p:nvSpPr>
        <p:spPr>
          <a:xfrm rot="10800000">
            <a:off x="10954058" y="782790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9" name="Google Shape;639;p27"/>
          <p:cNvSpPr/>
          <p:nvPr/>
        </p:nvSpPr>
        <p:spPr>
          <a:xfrm rot="-5400000" flipH="1">
            <a:off x="12074939" y="6243059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0" name="Google Shape;640;p27"/>
          <p:cNvSpPr/>
          <p:nvPr/>
        </p:nvSpPr>
        <p:spPr>
          <a:xfrm rot="-5400000" flipH="1">
            <a:off x="11936277" y="6347949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1" name="Google Shape;641;p27"/>
          <p:cNvSpPr/>
          <p:nvPr/>
        </p:nvSpPr>
        <p:spPr>
          <a:xfrm>
            <a:off x="10999494" y="7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2" name="Google Shape;642;p27"/>
          <p:cNvSpPr/>
          <p:nvPr/>
        </p:nvSpPr>
        <p:spPr>
          <a:xfrm rot="-5400000" flipH="1">
            <a:off x="11839530" y="268939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27"/>
          <p:cNvSpPr/>
          <p:nvPr/>
        </p:nvSpPr>
        <p:spPr>
          <a:xfrm rot="-5400000" flipH="1">
            <a:off x="133937" y="784442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4" name="Google Shape;644;p27"/>
          <p:cNvSpPr/>
          <p:nvPr/>
        </p:nvSpPr>
        <p:spPr>
          <a:xfrm rot="-5400000" flipH="1">
            <a:off x="-5253" y="919388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5" name="Google Shape;645;p27"/>
          <p:cNvSpPr/>
          <p:nvPr/>
        </p:nvSpPr>
        <p:spPr>
          <a:xfrm>
            <a:off x="108167" y="6706870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6" name="Google Shape;646;p27"/>
          <p:cNvSpPr/>
          <p:nvPr/>
        </p:nvSpPr>
        <p:spPr>
          <a:xfrm>
            <a:off x="482961" y="6395780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7" name="Google Shape;647;p27"/>
          <p:cNvSpPr/>
          <p:nvPr/>
        </p:nvSpPr>
        <p:spPr>
          <a:xfrm rot="5400000" flipH="1">
            <a:off x="11916184" y="686270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156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78DE-085D-4060-8648-9A67CFE9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FFA3E-088E-4C78-863E-9166A412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DFBD9-D8E1-4AB3-A6D6-DA3A4741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8"/>
          <p:cNvSpPr txBox="1">
            <a:spLocks noGrp="1"/>
          </p:cNvSpPr>
          <p:nvPr>
            <p:ph type="title"/>
          </p:nvPr>
        </p:nvSpPr>
        <p:spPr>
          <a:xfrm>
            <a:off x="3688200" y="947933"/>
            <a:ext cx="4815600" cy="9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28"/>
          <p:cNvSpPr txBox="1">
            <a:spLocks noGrp="1"/>
          </p:cNvSpPr>
          <p:nvPr>
            <p:ph type="subTitle" idx="1"/>
          </p:nvPr>
        </p:nvSpPr>
        <p:spPr>
          <a:xfrm>
            <a:off x="3112417" y="2640033"/>
            <a:ext cx="5967200" cy="1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51" name="Google Shape;651;p28"/>
          <p:cNvSpPr txBox="1">
            <a:spLocks noGrp="1"/>
          </p:cNvSpPr>
          <p:nvPr>
            <p:ph type="subTitle" idx="2"/>
          </p:nvPr>
        </p:nvSpPr>
        <p:spPr>
          <a:xfrm>
            <a:off x="3725000" y="2071100"/>
            <a:ext cx="4742000" cy="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52" name="Google Shape;652;p28"/>
          <p:cNvSpPr txBox="1"/>
          <p:nvPr/>
        </p:nvSpPr>
        <p:spPr>
          <a:xfrm>
            <a:off x="3490800" y="4841133"/>
            <a:ext cx="5210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28"/>
          <p:cNvSpPr/>
          <p:nvPr/>
        </p:nvSpPr>
        <p:spPr>
          <a:xfrm rot="-5400000" flipH="1">
            <a:off x="-151640" y="3283099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4" name="Google Shape;654;p28"/>
          <p:cNvSpPr/>
          <p:nvPr/>
        </p:nvSpPr>
        <p:spPr>
          <a:xfrm rot="-5400000" flipH="1">
            <a:off x="-176055" y="4408725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5" name="Google Shape;655;p28"/>
          <p:cNvSpPr/>
          <p:nvPr/>
        </p:nvSpPr>
        <p:spPr>
          <a:xfrm rot="-5400000" flipH="1">
            <a:off x="11916395" y="3700075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6" name="Google Shape;656;p28"/>
          <p:cNvSpPr/>
          <p:nvPr/>
        </p:nvSpPr>
        <p:spPr>
          <a:xfrm rot="-5400000" flipH="1">
            <a:off x="11592365" y="4431326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7" name="Google Shape;657;p28"/>
          <p:cNvSpPr/>
          <p:nvPr/>
        </p:nvSpPr>
        <p:spPr>
          <a:xfrm rot="-5400000" flipH="1">
            <a:off x="11111563" y="5019651"/>
            <a:ext cx="607941" cy="596684"/>
          </a:xfrm>
          <a:custGeom>
            <a:avLst/>
            <a:gdLst/>
            <a:ahLst/>
            <a:cxnLst/>
            <a:rect l="l" t="t" r="r" b="b"/>
            <a:pathLst>
              <a:path w="9019" h="8852" extrusionOk="0">
                <a:moveTo>
                  <a:pt x="8651" y="0"/>
                </a:moveTo>
                <a:cubicBezTo>
                  <a:pt x="8565" y="0"/>
                  <a:pt x="8479" y="32"/>
                  <a:pt x="8414" y="97"/>
                </a:cubicBezTo>
                <a:lnTo>
                  <a:pt x="233" y="8278"/>
                </a:lnTo>
                <a:cubicBezTo>
                  <a:pt x="0" y="8522"/>
                  <a:pt x="221" y="8851"/>
                  <a:pt x="479" y="8851"/>
                </a:cubicBezTo>
                <a:cubicBezTo>
                  <a:pt x="556" y="8851"/>
                  <a:pt x="636" y="8822"/>
                  <a:pt x="709" y="8753"/>
                </a:cubicBezTo>
                <a:lnTo>
                  <a:pt x="8889" y="572"/>
                </a:lnTo>
                <a:cubicBezTo>
                  <a:pt x="9019" y="443"/>
                  <a:pt x="9019" y="227"/>
                  <a:pt x="8889" y="97"/>
                </a:cubicBezTo>
                <a:cubicBezTo>
                  <a:pt x="8824" y="32"/>
                  <a:pt x="8738" y="0"/>
                  <a:pt x="8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8" name="Google Shape;658;p28"/>
          <p:cNvSpPr/>
          <p:nvPr/>
        </p:nvSpPr>
        <p:spPr>
          <a:xfrm rot="-5400000" flipH="1">
            <a:off x="579637" y="3932208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9" name="Google Shape;659;p28"/>
          <p:cNvSpPr/>
          <p:nvPr/>
        </p:nvSpPr>
        <p:spPr>
          <a:xfrm rot="-5400000" flipH="1">
            <a:off x="401147" y="4112521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0" name="Google Shape;660;p28"/>
          <p:cNvSpPr/>
          <p:nvPr/>
        </p:nvSpPr>
        <p:spPr>
          <a:xfrm rot="-5400000" flipH="1">
            <a:off x="11559095" y="4362607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1" name="Google Shape;661;p28"/>
          <p:cNvSpPr/>
          <p:nvPr/>
        </p:nvSpPr>
        <p:spPr>
          <a:xfrm rot="-5400000" flipH="1">
            <a:off x="11342815" y="4574237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2" name="Google Shape;662;p28"/>
          <p:cNvSpPr/>
          <p:nvPr/>
        </p:nvSpPr>
        <p:spPr>
          <a:xfrm rot="-5400000" flipH="1">
            <a:off x="11128525" y="4776868"/>
            <a:ext cx="158945" cy="115603"/>
          </a:xfrm>
          <a:custGeom>
            <a:avLst/>
            <a:gdLst/>
            <a:ahLst/>
            <a:cxnLst/>
            <a:rect l="l" t="t" r="r" b="b"/>
            <a:pathLst>
              <a:path w="2358" h="1715" extrusionOk="0">
                <a:moveTo>
                  <a:pt x="1196" y="1"/>
                </a:moveTo>
                <a:cubicBezTo>
                  <a:pt x="260" y="1"/>
                  <a:pt x="0" y="1283"/>
                  <a:pt x="864" y="1643"/>
                </a:cubicBezTo>
                <a:cubicBezTo>
                  <a:pt x="981" y="1692"/>
                  <a:pt x="1095" y="1714"/>
                  <a:pt x="1204" y="1714"/>
                </a:cubicBezTo>
                <a:cubicBezTo>
                  <a:pt x="1889" y="1714"/>
                  <a:pt x="2358" y="830"/>
                  <a:pt x="1786" y="246"/>
                </a:cubicBezTo>
                <a:cubicBezTo>
                  <a:pt x="1628" y="87"/>
                  <a:pt x="1412" y="1"/>
                  <a:pt x="11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3" name="Google Shape;663;p28"/>
          <p:cNvSpPr/>
          <p:nvPr/>
        </p:nvSpPr>
        <p:spPr>
          <a:xfrm rot="-5400000" flipH="1">
            <a:off x="11729300" y="3950873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4" name="Google Shape;664;p28"/>
          <p:cNvSpPr/>
          <p:nvPr/>
        </p:nvSpPr>
        <p:spPr>
          <a:xfrm rot="5400000" flipH="1">
            <a:off x="-68952" y="2123409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5" name="Google Shape;665;p28"/>
          <p:cNvSpPr/>
          <p:nvPr/>
        </p:nvSpPr>
        <p:spPr>
          <a:xfrm rot="-5400000" flipH="1">
            <a:off x="-15076" y="2185279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6" name="Google Shape;666;p28"/>
          <p:cNvSpPr/>
          <p:nvPr/>
        </p:nvSpPr>
        <p:spPr>
          <a:xfrm rot="-5400000" flipH="1">
            <a:off x="-18516" y="5346154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7" name="Google Shape;667;p28"/>
          <p:cNvSpPr/>
          <p:nvPr/>
        </p:nvSpPr>
        <p:spPr>
          <a:xfrm rot="-5400000" flipH="1">
            <a:off x="10668428" y="2360728"/>
            <a:ext cx="1186357" cy="1173280"/>
          </a:xfrm>
          <a:custGeom>
            <a:avLst/>
            <a:gdLst/>
            <a:ahLst/>
            <a:cxnLst/>
            <a:rect l="l" t="t" r="r" b="b"/>
            <a:pathLst>
              <a:path w="17600" h="17406" extrusionOk="0">
                <a:moveTo>
                  <a:pt x="17100" y="1"/>
                </a:moveTo>
                <a:cubicBezTo>
                  <a:pt x="17015" y="1"/>
                  <a:pt x="16927" y="37"/>
                  <a:pt x="16851" y="123"/>
                </a:cubicBezTo>
                <a:lnTo>
                  <a:pt x="130" y="16830"/>
                </a:lnTo>
                <a:cubicBezTo>
                  <a:pt x="1" y="16959"/>
                  <a:pt x="1" y="17175"/>
                  <a:pt x="145" y="17305"/>
                </a:cubicBezTo>
                <a:cubicBezTo>
                  <a:pt x="202" y="17363"/>
                  <a:pt x="289" y="17406"/>
                  <a:pt x="375" y="17406"/>
                </a:cubicBezTo>
                <a:cubicBezTo>
                  <a:pt x="461" y="17406"/>
                  <a:pt x="548" y="17363"/>
                  <a:pt x="605" y="17305"/>
                </a:cubicBezTo>
                <a:lnTo>
                  <a:pt x="17326" y="584"/>
                </a:lnTo>
                <a:cubicBezTo>
                  <a:pt x="17599" y="355"/>
                  <a:pt x="17367" y="1"/>
                  <a:pt x="171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8" name="Google Shape;668;p28"/>
          <p:cNvSpPr/>
          <p:nvPr/>
        </p:nvSpPr>
        <p:spPr>
          <a:xfrm rot="-5400000" flipH="1">
            <a:off x="11143163" y="3243013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9" name="Google Shape;669;p28"/>
          <p:cNvSpPr/>
          <p:nvPr/>
        </p:nvSpPr>
        <p:spPr>
          <a:xfrm rot="-5400000" flipH="1">
            <a:off x="12074939" y="4515859"/>
            <a:ext cx="177684" cy="56420"/>
          </a:xfrm>
          <a:custGeom>
            <a:avLst/>
            <a:gdLst/>
            <a:ahLst/>
            <a:cxnLst/>
            <a:rect l="l" t="t" r="r" b="b"/>
            <a:pathLst>
              <a:path w="2636" h="837" extrusionOk="0">
                <a:moveTo>
                  <a:pt x="1311" y="1"/>
                </a:moveTo>
                <a:cubicBezTo>
                  <a:pt x="936" y="1"/>
                  <a:pt x="562" y="145"/>
                  <a:pt x="274" y="433"/>
                </a:cubicBezTo>
                <a:cubicBezTo>
                  <a:pt x="159" y="548"/>
                  <a:pt x="58" y="692"/>
                  <a:pt x="0" y="836"/>
                </a:cubicBezTo>
                <a:lnTo>
                  <a:pt x="2636" y="836"/>
                </a:lnTo>
                <a:cubicBezTo>
                  <a:pt x="2564" y="678"/>
                  <a:pt x="2463" y="548"/>
                  <a:pt x="2348" y="433"/>
                </a:cubicBezTo>
                <a:cubicBezTo>
                  <a:pt x="2060" y="145"/>
                  <a:pt x="1685" y="1"/>
                  <a:pt x="13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0" name="Google Shape;670;p28"/>
          <p:cNvSpPr/>
          <p:nvPr/>
        </p:nvSpPr>
        <p:spPr>
          <a:xfrm rot="-5400000" flipH="1">
            <a:off x="11936277" y="4620749"/>
            <a:ext cx="220016" cy="198512"/>
          </a:xfrm>
          <a:custGeom>
            <a:avLst/>
            <a:gdLst/>
            <a:ahLst/>
            <a:cxnLst/>
            <a:rect l="l" t="t" r="r" b="b"/>
            <a:pathLst>
              <a:path w="3264" h="2945" extrusionOk="0">
                <a:moveTo>
                  <a:pt x="1814" y="0"/>
                </a:moveTo>
                <a:cubicBezTo>
                  <a:pt x="870" y="0"/>
                  <a:pt x="1" y="957"/>
                  <a:pt x="440" y="2035"/>
                </a:cubicBezTo>
                <a:cubicBezTo>
                  <a:pt x="701" y="2659"/>
                  <a:pt x="1243" y="2944"/>
                  <a:pt x="1783" y="2944"/>
                </a:cubicBezTo>
                <a:cubicBezTo>
                  <a:pt x="2525" y="2944"/>
                  <a:pt x="3263" y="2406"/>
                  <a:pt x="3263" y="1473"/>
                </a:cubicBezTo>
                <a:cubicBezTo>
                  <a:pt x="3263" y="1084"/>
                  <a:pt x="3119" y="724"/>
                  <a:pt x="2846" y="450"/>
                </a:cubicBezTo>
                <a:cubicBezTo>
                  <a:pt x="2535" y="135"/>
                  <a:pt x="2169" y="0"/>
                  <a:pt x="1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1" name="Google Shape;671;p28"/>
          <p:cNvSpPr/>
          <p:nvPr/>
        </p:nvSpPr>
        <p:spPr>
          <a:xfrm rot="5400000" flipH="1">
            <a:off x="11191463" y="2463094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2" name="Google Shape;672;p28"/>
          <p:cNvSpPr/>
          <p:nvPr/>
        </p:nvSpPr>
        <p:spPr>
          <a:xfrm rot="-5400000" flipH="1">
            <a:off x="11831715" y="1920209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3" name="Google Shape;673;p28"/>
          <p:cNvSpPr/>
          <p:nvPr/>
        </p:nvSpPr>
        <p:spPr>
          <a:xfrm rot="10800000">
            <a:off x="10817731" y="6044301"/>
            <a:ext cx="1116976" cy="813695"/>
          </a:xfrm>
          <a:custGeom>
            <a:avLst/>
            <a:gdLst/>
            <a:ahLst/>
            <a:cxnLst/>
            <a:rect l="l" t="t" r="r" b="b"/>
            <a:pathLst>
              <a:path w="18436" h="13431" extrusionOk="0">
                <a:moveTo>
                  <a:pt x="2420" y="0"/>
                </a:moveTo>
                <a:cubicBezTo>
                  <a:pt x="1909" y="1388"/>
                  <a:pt x="3016" y="2565"/>
                  <a:pt x="4212" y="2565"/>
                </a:cubicBezTo>
                <a:cubicBezTo>
                  <a:pt x="4667" y="2565"/>
                  <a:pt x="5134" y="2395"/>
                  <a:pt x="5531" y="2002"/>
                </a:cubicBezTo>
                <a:lnTo>
                  <a:pt x="7000" y="533"/>
                </a:lnTo>
                <a:cubicBezTo>
                  <a:pt x="7120" y="413"/>
                  <a:pt x="7255" y="362"/>
                  <a:pt x="7385" y="362"/>
                </a:cubicBezTo>
                <a:cubicBezTo>
                  <a:pt x="7815" y="362"/>
                  <a:pt x="8187" y="916"/>
                  <a:pt x="7778" y="1325"/>
                </a:cubicBezTo>
                <a:lnTo>
                  <a:pt x="1297" y="7821"/>
                </a:lnTo>
                <a:cubicBezTo>
                  <a:pt x="1" y="9102"/>
                  <a:pt x="1" y="11176"/>
                  <a:pt x="1297" y="12458"/>
                </a:cubicBezTo>
                <a:cubicBezTo>
                  <a:pt x="1938" y="13106"/>
                  <a:pt x="2777" y="13430"/>
                  <a:pt x="3617" y="13430"/>
                </a:cubicBezTo>
                <a:cubicBezTo>
                  <a:pt x="4458" y="13430"/>
                  <a:pt x="5301" y="13106"/>
                  <a:pt x="5949" y="12458"/>
                </a:cubicBezTo>
                <a:lnTo>
                  <a:pt x="18262" y="144"/>
                </a:lnTo>
                <a:cubicBezTo>
                  <a:pt x="18320" y="87"/>
                  <a:pt x="18378" y="44"/>
                  <a:pt x="184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4" name="Google Shape;674;p28"/>
          <p:cNvSpPr/>
          <p:nvPr/>
        </p:nvSpPr>
        <p:spPr>
          <a:xfrm rot="5400000" flipH="1">
            <a:off x="11235387" y="589882"/>
            <a:ext cx="1132668" cy="780556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5" name="Google Shape;675;p28"/>
          <p:cNvSpPr/>
          <p:nvPr/>
        </p:nvSpPr>
        <p:spPr>
          <a:xfrm rot="5400000" flipH="1">
            <a:off x="-124455" y="1279594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6" name="Google Shape;676;p28"/>
          <p:cNvSpPr/>
          <p:nvPr/>
        </p:nvSpPr>
        <p:spPr>
          <a:xfrm rot="5400000" flipH="1">
            <a:off x="-167386" y="267258"/>
            <a:ext cx="767020" cy="432212"/>
          </a:xfrm>
          <a:custGeom>
            <a:avLst/>
            <a:gdLst/>
            <a:ahLst/>
            <a:cxnLst/>
            <a:rect l="l" t="t" r="r" b="b"/>
            <a:pathLst>
              <a:path w="11379" h="6412" extrusionOk="0">
                <a:moveTo>
                  <a:pt x="7781" y="0"/>
                </a:moveTo>
                <a:cubicBezTo>
                  <a:pt x="6938" y="0"/>
                  <a:pt x="6095" y="324"/>
                  <a:pt x="5459" y="967"/>
                </a:cubicBezTo>
                <a:lnTo>
                  <a:pt x="1" y="6411"/>
                </a:lnTo>
                <a:lnTo>
                  <a:pt x="9305" y="6411"/>
                </a:lnTo>
                <a:lnTo>
                  <a:pt x="10039" y="5677"/>
                </a:lnTo>
                <a:cubicBezTo>
                  <a:pt x="11350" y="4366"/>
                  <a:pt x="11379" y="2206"/>
                  <a:pt x="10054" y="924"/>
                </a:cubicBezTo>
                <a:cubicBezTo>
                  <a:pt x="9422" y="306"/>
                  <a:pt x="8601" y="0"/>
                  <a:pt x="77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7" name="Google Shape;677;p28"/>
          <p:cNvSpPr/>
          <p:nvPr/>
        </p:nvSpPr>
        <p:spPr>
          <a:xfrm rot="5400000" flipH="1">
            <a:off x="11469257" y="1743356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8" name="Google Shape;678;p28"/>
          <p:cNvSpPr/>
          <p:nvPr/>
        </p:nvSpPr>
        <p:spPr>
          <a:xfrm rot="5400000" flipH="1">
            <a:off x="11665135" y="1564072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9" name="Google Shape;679;p28"/>
          <p:cNvSpPr/>
          <p:nvPr/>
        </p:nvSpPr>
        <p:spPr>
          <a:xfrm rot="5400000" flipH="1">
            <a:off x="505709" y="653798"/>
            <a:ext cx="127196" cy="114389"/>
          </a:xfrm>
          <a:custGeom>
            <a:avLst/>
            <a:gdLst/>
            <a:ahLst/>
            <a:cxnLst/>
            <a:rect l="l" t="t" r="r" b="b"/>
            <a:pathLst>
              <a:path w="1887" h="1697" extrusionOk="0">
                <a:moveTo>
                  <a:pt x="951" y="0"/>
                </a:moveTo>
                <a:cubicBezTo>
                  <a:pt x="731" y="0"/>
                  <a:pt x="511" y="83"/>
                  <a:pt x="346" y="249"/>
                </a:cubicBezTo>
                <a:cubicBezTo>
                  <a:pt x="0" y="580"/>
                  <a:pt x="0" y="1127"/>
                  <a:pt x="346" y="1458"/>
                </a:cubicBezTo>
                <a:cubicBezTo>
                  <a:pt x="511" y="1617"/>
                  <a:pt x="727" y="1696"/>
                  <a:pt x="945" y="1696"/>
                </a:cubicBezTo>
                <a:cubicBezTo>
                  <a:pt x="1163" y="1696"/>
                  <a:pt x="1383" y="1617"/>
                  <a:pt x="1556" y="1458"/>
                </a:cubicBezTo>
                <a:cubicBezTo>
                  <a:pt x="1887" y="1127"/>
                  <a:pt x="1887" y="594"/>
                  <a:pt x="1556" y="249"/>
                </a:cubicBezTo>
                <a:cubicBezTo>
                  <a:pt x="1390" y="83"/>
                  <a:pt x="1170" y="0"/>
                  <a:pt x="9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0" name="Google Shape;680;p28"/>
          <p:cNvSpPr/>
          <p:nvPr/>
        </p:nvSpPr>
        <p:spPr>
          <a:xfrm rot="5400000" flipH="1">
            <a:off x="703787" y="441427"/>
            <a:ext cx="145396" cy="115131"/>
          </a:xfrm>
          <a:custGeom>
            <a:avLst/>
            <a:gdLst/>
            <a:ahLst/>
            <a:cxnLst/>
            <a:rect l="l" t="t" r="r" b="b"/>
            <a:pathLst>
              <a:path w="2157" h="1708" extrusionOk="0">
                <a:moveTo>
                  <a:pt x="1040" y="1"/>
                </a:moveTo>
                <a:cubicBezTo>
                  <a:pt x="1034" y="1"/>
                  <a:pt x="1028" y="1"/>
                  <a:pt x="1023" y="1"/>
                </a:cubicBezTo>
                <a:cubicBezTo>
                  <a:pt x="403" y="1"/>
                  <a:pt x="0" y="620"/>
                  <a:pt x="231" y="1182"/>
                </a:cubicBezTo>
                <a:cubicBezTo>
                  <a:pt x="370" y="1521"/>
                  <a:pt x="692" y="1708"/>
                  <a:pt x="1021" y="1708"/>
                </a:cubicBezTo>
                <a:cubicBezTo>
                  <a:pt x="1237" y="1708"/>
                  <a:pt x="1456" y="1627"/>
                  <a:pt x="1628" y="1455"/>
                </a:cubicBezTo>
                <a:cubicBezTo>
                  <a:pt x="2156" y="927"/>
                  <a:pt x="1792" y="1"/>
                  <a:pt x="10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1" name="Google Shape;681;p28"/>
          <p:cNvSpPr/>
          <p:nvPr/>
        </p:nvSpPr>
        <p:spPr>
          <a:xfrm rot="5400000" flipH="1">
            <a:off x="125800" y="843965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2" name="Google Shape;682;p28"/>
          <p:cNvSpPr/>
          <p:nvPr/>
        </p:nvSpPr>
        <p:spPr>
          <a:xfrm rot="-5400000" flipH="1">
            <a:off x="11831841" y="6313225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3" name="Google Shape;683;p28"/>
          <p:cNvSpPr/>
          <p:nvPr/>
        </p:nvSpPr>
        <p:spPr>
          <a:xfrm rot="5400000" flipH="1">
            <a:off x="11432172" y="5248766"/>
            <a:ext cx="774904" cy="744751"/>
          </a:xfrm>
          <a:custGeom>
            <a:avLst/>
            <a:gdLst/>
            <a:ahLst/>
            <a:cxnLst/>
            <a:rect l="l" t="t" r="r" b="b"/>
            <a:pathLst>
              <a:path w="12790" h="12293" extrusionOk="0">
                <a:moveTo>
                  <a:pt x="11839" y="0"/>
                </a:moveTo>
                <a:lnTo>
                  <a:pt x="131" y="11709"/>
                </a:lnTo>
                <a:cubicBezTo>
                  <a:pt x="1" y="11853"/>
                  <a:pt x="1" y="12055"/>
                  <a:pt x="131" y="12185"/>
                </a:cubicBezTo>
                <a:cubicBezTo>
                  <a:pt x="195" y="12257"/>
                  <a:pt x="282" y="12293"/>
                  <a:pt x="368" y="12293"/>
                </a:cubicBezTo>
                <a:cubicBezTo>
                  <a:pt x="455" y="12293"/>
                  <a:pt x="541" y="12257"/>
                  <a:pt x="606" y="12185"/>
                </a:cubicBezTo>
                <a:lnTo>
                  <a:pt x="1279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4" name="Google Shape;684;p28"/>
          <p:cNvSpPr/>
          <p:nvPr/>
        </p:nvSpPr>
        <p:spPr>
          <a:xfrm rot="5400000" flipH="1">
            <a:off x="11916185" y="175712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5" name="Google Shape;685;p28"/>
          <p:cNvSpPr/>
          <p:nvPr/>
        </p:nvSpPr>
        <p:spPr>
          <a:xfrm>
            <a:off x="971887" y="5809151"/>
            <a:ext cx="266055" cy="266055"/>
          </a:xfrm>
          <a:custGeom>
            <a:avLst/>
            <a:gdLst/>
            <a:ahLst/>
            <a:cxnLst/>
            <a:rect l="l" t="t" r="r" b="b"/>
            <a:pathLst>
              <a:path w="3947" h="3947" extrusionOk="0">
                <a:moveTo>
                  <a:pt x="1974" y="0"/>
                </a:moveTo>
                <a:cubicBezTo>
                  <a:pt x="879" y="0"/>
                  <a:pt x="1" y="893"/>
                  <a:pt x="1" y="1973"/>
                </a:cubicBezTo>
                <a:cubicBezTo>
                  <a:pt x="1" y="3068"/>
                  <a:pt x="879" y="3946"/>
                  <a:pt x="1974" y="3946"/>
                </a:cubicBezTo>
                <a:cubicBezTo>
                  <a:pt x="3054" y="3946"/>
                  <a:pt x="3947" y="3068"/>
                  <a:pt x="3947" y="1973"/>
                </a:cubicBezTo>
                <a:cubicBezTo>
                  <a:pt x="3947" y="893"/>
                  <a:pt x="3054" y="0"/>
                  <a:pt x="19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6" name="Google Shape;686;p28"/>
          <p:cNvSpPr/>
          <p:nvPr/>
        </p:nvSpPr>
        <p:spPr>
          <a:xfrm rot="10800000">
            <a:off x="7805" y="6041615"/>
            <a:ext cx="1184703" cy="816373"/>
          </a:xfrm>
          <a:custGeom>
            <a:avLst/>
            <a:gdLst/>
            <a:ahLst/>
            <a:cxnLst/>
            <a:rect l="l" t="t" r="r" b="b"/>
            <a:pathLst>
              <a:path w="18695" h="12884" extrusionOk="0">
                <a:moveTo>
                  <a:pt x="18695" y="0"/>
                </a:moveTo>
                <a:lnTo>
                  <a:pt x="1297" y="15"/>
                </a:lnTo>
                <a:cubicBezTo>
                  <a:pt x="1355" y="44"/>
                  <a:pt x="1412" y="101"/>
                  <a:pt x="1470" y="144"/>
                </a:cubicBezTo>
                <a:cubicBezTo>
                  <a:pt x="1844" y="533"/>
                  <a:pt x="1844" y="1138"/>
                  <a:pt x="1470" y="1527"/>
                </a:cubicBezTo>
                <a:lnTo>
                  <a:pt x="1052" y="1945"/>
                </a:lnTo>
                <a:cubicBezTo>
                  <a:pt x="1" y="2982"/>
                  <a:pt x="1" y="4695"/>
                  <a:pt x="1052" y="5747"/>
                </a:cubicBezTo>
                <a:cubicBezTo>
                  <a:pt x="1563" y="6237"/>
                  <a:pt x="2221" y="6481"/>
                  <a:pt x="2880" y="6481"/>
                </a:cubicBezTo>
                <a:cubicBezTo>
                  <a:pt x="3557" y="6481"/>
                  <a:pt x="4235" y="6222"/>
                  <a:pt x="4754" y="5704"/>
                </a:cubicBezTo>
                <a:lnTo>
                  <a:pt x="9607" y="850"/>
                </a:lnTo>
                <a:cubicBezTo>
                  <a:pt x="9813" y="685"/>
                  <a:pt x="10032" y="614"/>
                  <a:pt x="10242" y="614"/>
                </a:cubicBezTo>
                <a:cubicBezTo>
                  <a:pt x="11005" y="614"/>
                  <a:pt x="11646" y="1545"/>
                  <a:pt x="11047" y="2290"/>
                </a:cubicBezTo>
                <a:lnTo>
                  <a:pt x="3717" y="9621"/>
                </a:lnTo>
                <a:cubicBezTo>
                  <a:pt x="2953" y="10370"/>
                  <a:pt x="2939" y="11580"/>
                  <a:pt x="3688" y="12329"/>
                </a:cubicBezTo>
                <a:cubicBezTo>
                  <a:pt x="4059" y="12699"/>
                  <a:pt x="4543" y="12883"/>
                  <a:pt x="5028" y="12883"/>
                </a:cubicBezTo>
                <a:cubicBezTo>
                  <a:pt x="5522" y="12883"/>
                  <a:pt x="6017" y="12692"/>
                  <a:pt x="6395" y="12314"/>
                </a:cubicBezTo>
                <a:lnTo>
                  <a:pt x="186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7" name="Google Shape;687;p28"/>
          <p:cNvSpPr/>
          <p:nvPr/>
        </p:nvSpPr>
        <p:spPr>
          <a:xfrm rot="5400000" flipH="1">
            <a:off x="-76641" y="6313227"/>
            <a:ext cx="429111" cy="275828"/>
          </a:xfrm>
          <a:custGeom>
            <a:avLst/>
            <a:gdLst/>
            <a:ahLst/>
            <a:cxnLst/>
            <a:rect l="l" t="t" r="r" b="b"/>
            <a:pathLst>
              <a:path w="6366" h="4092" extrusionOk="0">
                <a:moveTo>
                  <a:pt x="4708" y="1"/>
                </a:moveTo>
                <a:cubicBezTo>
                  <a:pt x="4324" y="1"/>
                  <a:pt x="3939" y="145"/>
                  <a:pt x="3644" y="433"/>
                </a:cubicBezTo>
                <a:lnTo>
                  <a:pt x="0" y="4091"/>
                </a:lnTo>
                <a:lnTo>
                  <a:pt x="4278" y="4091"/>
                </a:lnTo>
                <a:lnTo>
                  <a:pt x="5747" y="2622"/>
                </a:lnTo>
                <a:cubicBezTo>
                  <a:pt x="6337" y="2046"/>
                  <a:pt x="6366" y="1096"/>
                  <a:pt x="5819" y="476"/>
                </a:cubicBezTo>
                <a:cubicBezTo>
                  <a:pt x="5516" y="159"/>
                  <a:pt x="5112" y="1"/>
                  <a:pt x="47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8" name="Google Shape;688;p28"/>
          <p:cNvSpPr/>
          <p:nvPr/>
        </p:nvSpPr>
        <p:spPr>
          <a:xfrm rot="5400000" flipH="1">
            <a:off x="11914957" y="5969956"/>
            <a:ext cx="143105" cy="103597"/>
          </a:xfrm>
          <a:custGeom>
            <a:avLst/>
            <a:gdLst/>
            <a:ahLst/>
            <a:cxnLst/>
            <a:rect l="l" t="t" r="r" b="b"/>
            <a:pathLst>
              <a:path w="2362" h="1710" extrusionOk="0">
                <a:moveTo>
                  <a:pt x="1225" y="0"/>
                </a:moveTo>
                <a:cubicBezTo>
                  <a:pt x="1211" y="0"/>
                  <a:pt x="1196" y="1"/>
                  <a:pt x="1181" y="2"/>
                </a:cubicBezTo>
                <a:cubicBezTo>
                  <a:pt x="245" y="2"/>
                  <a:pt x="0" y="1283"/>
                  <a:pt x="865" y="1643"/>
                </a:cubicBezTo>
                <a:cubicBezTo>
                  <a:pt x="978" y="1689"/>
                  <a:pt x="1089" y="1709"/>
                  <a:pt x="1195" y="1709"/>
                </a:cubicBezTo>
                <a:cubicBezTo>
                  <a:pt x="1894" y="1709"/>
                  <a:pt x="2362" y="809"/>
                  <a:pt x="1786" y="246"/>
                </a:cubicBezTo>
                <a:cubicBezTo>
                  <a:pt x="1638" y="98"/>
                  <a:pt x="1439" y="0"/>
                  <a:pt x="122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9" name="Google Shape;689;p28"/>
          <p:cNvSpPr/>
          <p:nvPr/>
        </p:nvSpPr>
        <p:spPr>
          <a:xfrm rot="5400000" flipH="1">
            <a:off x="12071535" y="5836039"/>
            <a:ext cx="125717" cy="102568"/>
          </a:xfrm>
          <a:custGeom>
            <a:avLst/>
            <a:gdLst/>
            <a:ahLst/>
            <a:cxnLst/>
            <a:rect l="l" t="t" r="r" b="b"/>
            <a:pathLst>
              <a:path w="2075" h="1693" extrusionOk="0">
                <a:moveTo>
                  <a:pt x="1138" y="1"/>
                </a:moveTo>
                <a:cubicBezTo>
                  <a:pt x="375" y="1"/>
                  <a:pt x="0" y="922"/>
                  <a:pt x="533" y="1455"/>
                </a:cubicBezTo>
                <a:cubicBezTo>
                  <a:pt x="706" y="1614"/>
                  <a:pt x="926" y="1693"/>
                  <a:pt x="1143" y="1693"/>
                </a:cubicBezTo>
                <a:cubicBezTo>
                  <a:pt x="1361" y="1693"/>
                  <a:pt x="1577" y="1614"/>
                  <a:pt x="1743" y="1455"/>
                </a:cubicBezTo>
                <a:cubicBezTo>
                  <a:pt x="2074" y="1124"/>
                  <a:pt x="2074" y="591"/>
                  <a:pt x="1743" y="245"/>
                </a:cubicBezTo>
                <a:cubicBezTo>
                  <a:pt x="1585" y="87"/>
                  <a:pt x="1368" y="1"/>
                  <a:pt x="11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0" name="Google Shape;690;p28"/>
          <p:cNvSpPr/>
          <p:nvPr/>
        </p:nvSpPr>
        <p:spPr>
          <a:xfrm rot="10800000">
            <a:off x="11683773" y="-1"/>
            <a:ext cx="400059" cy="151125"/>
          </a:xfrm>
          <a:custGeom>
            <a:avLst/>
            <a:gdLst/>
            <a:ahLst/>
            <a:cxnLst/>
            <a:rect l="l" t="t" r="r" b="b"/>
            <a:pathLst>
              <a:path w="5935" h="2242" extrusionOk="0">
                <a:moveTo>
                  <a:pt x="3331" y="1"/>
                </a:moveTo>
                <a:cubicBezTo>
                  <a:pt x="2659" y="1"/>
                  <a:pt x="1985" y="257"/>
                  <a:pt x="1470" y="772"/>
                </a:cubicBezTo>
                <a:lnTo>
                  <a:pt x="1" y="2241"/>
                </a:lnTo>
                <a:lnTo>
                  <a:pt x="5935" y="2241"/>
                </a:lnTo>
                <a:cubicBezTo>
                  <a:pt x="5862" y="1723"/>
                  <a:pt x="5646" y="1247"/>
                  <a:pt x="5286" y="873"/>
                </a:cubicBezTo>
                <a:cubicBezTo>
                  <a:pt x="4766" y="293"/>
                  <a:pt x="4049" y="1"/>
                  <a:pt x="33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1" name="Google Shape;691;p28"/>
          <p:cNvSpPr/>
          <p:nvPr/>
        </p:nvSpPr>
        <p:spPr>
          <a:xfrm rot="10800000">
            <a:off x="11372140" y="126259"/>
            <a:ext cx="336899" cy="335955"/>
          </a:xfrm>
          <a:custGeom>
            <a:avLst/>
            <a:gdLst/>
            <a:ahLst/>
            <a:cxnLst/>
            <a:rect l="l" t="t" r="r" b="b"/>
            <a:pathLst>
              <a:path w="4998" h="4984" extrusionOk="0">
                <a:moveTo>
                  <a:pt x="2506" y="1"/>
                </a:moveTo>
                <a:cubicBezTo>
                  <a:pt x="1123" y="1"/>
                  <a:pt x="0" y="1110"/>
                  <a:pt x="0" y="2492"/>
                </a:cubicBezTo>
                <a:cubicBezTo>
                  <a:pt x="0" y="3875"/>
                  <a:pt x="1123" y="4984"/>
                  <a:pt x="2506" y="4984"/>
                </a:cubicBezTo>
                <a:cubicBezTo>
                  <a:pt x="3889" y="4984"/>
                  <a:pt x="4998" y="3875"/>
                  <a:pt x="4998" y="2492"/>
                </a:cubicBezTo>
                <a:cubicBezTo>
                  <a:pt x="4998" y="1110"/>
                  <a:pt x="3889" y="1"/>
                  <a:pt x="25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2" name="Google Shape;692;p28"/>
          <p:cNvSpPr/>
          <p:nvPr/>
        </p:nvSpPr>
        <p:spPr>
          <a:xfrm rot="-5400000" flipH="1">
            <a:off x="-18515" y="5914428"/>
            <a:ext cx="294331" cy="257297"/>
          </a:xfrm>
          <a:custGeom>
            <a:avLst/>
            <a:gdLst/>
            <a:ahLst/>
            <a:cxnLst/>
            <a:rect l="l" t="t" r="r" b="b"/>
            <a:pathLst>
              <a:path w="4858" h="4247" extrusionOk="0">
                <a:moveTo>
                  <a:pt x="3906" y="0"/>
                </a:moveTo>
                <a:lnTo>
                  <a:pt x="234" y="3673"/>
                </a:lnTo>
                <a:cubicBezTo>
                  <a:pt x="1" y="3917"/>
                  <a:pt x="221" y="4247"/>
                  <a:pt x="479" y="4247"/>
                </a:cubicBezTo>
                <a:cubicBezTo>
                  <a:pt x="556" y="4247"/>
                  <a:pt x="637" y="4218"/>
                  <a:pt x="709" y="4148"/>
                </a:cubicBezTo>
                <a:lnTo>
                  <a:pt x="485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7342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EA1B-CB18-4FE4-BC81-EFAF527B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5D4B-23D8-47EA-8CDB-DB0DE27C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49192-9AC7-4598-9F40-6BBE6AEC5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F6C3A-C52E-4287-ABD2-2C00057D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AB1E8-EEBB-464E-AFB0-62629FC3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59982-E055-4ED5-9FE3-662B69C9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BA4C-A851-459D-8249-D4F0FF97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25BD9-3D12-4CCC-85F1-BB2EBDD0F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7662-CB9E-4501-B02E-D4770EC50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D80C9-E498-485D-9383-6C67C321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DA85-E27F-429B-AC06-E37CAA4734C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4984F-1B88-4ACA-9018-18A48415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1EC4D-C583-49CE-9CC1-B0AAEB1F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3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9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28" Type="http://schemas.openxmlformats.org/officeDocument/2006/relationships/theme" Target="../theme/theme4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B1720-1EE4-49A8-95B8-1E913F20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95610-9098-43F8-8432-C1AAD7DB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F7274-FD32-4845-AA32-8DD00F5CF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ADA85-E27F-429B-AC06-E37CAA4734C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A352-1478-4C37-8968-025B9EEDF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5A8E9-0F4D-4B17-B2B4-B271006EC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FA4DC-93A8-466D-B737-3EFF4896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r" rtl="0">
              <a:buNone/>
              <a:defRPr sz="1733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51934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●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○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■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●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○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■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●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○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Open Sans Light"/>
              <a:buChar char="■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748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</p:sldLayoutIdLst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anit"/>
              <a:buNone/>
              <a:defRPr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●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○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■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●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○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■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●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○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Open Sans Light"/>
              <a:buChar char="■"/>
              <a:defRPr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878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</p:sldLayoutIdLst>
  <mc:AlternateContent xmlns:mc="http://schemas.openxmlformats.org/markup-compatibility/2006" xmlns:p14="http://schemas.microsoft.com/office/powerpoint/2010/main">
    <mc:Choice Requires="p14">
      <p:transition p14:dur="200">
        <p14:ferris dir="r"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8D04DF7-8AC2-480A-8903-9C6297E07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8" y="962639"/>
            <a:ext cx="6075218" cy="548119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E74CC8-ACF9-46B7-B9E0-24CF5A5E5E44}"/>
              </a:ext>
            </a:extLst>
          </p:cNvPr>
          <p:cNvGrpSpPr/>
          <p:nvPr/>
        </p:nvGrpSpPr>
        <p:grpSpPr>
          <a:xfrm>
            <a:off x="6993082" y="1845941"/>
            <a:ext cx="4894118" cy="2609945"/>
            <a:chOff x="6993082" y="1426225"/>
            <a:chExt cx="4894118" cy="26099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17C2CE-B1AC-4313-837C-482063338AF9}"/>
                </a:ext>
              </a:extLst>
            </p:cNvPr>
            <p:cNvSpPr txBox="1"/>
            <p:nvPr/>
          </p:nvSpPr>
          <p:spPr>
            <a:xfrm>
              <a:off x="6993082" y="1426225"/>
              <a:ext cx="4894118" cy="260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6600" dirty="0">
                  <a:latin typeface="Fira Sans Extra Condensed SemiB" panose="020B0603050000020004" pitchFamily="34" charset="0"/>
                </a:rPr>
                <a:t>Converge  </a:t>
              </a:r>
              <a:endParaRPr lang="en-US" sz="4400" dirty="0">
                <a:latin typeface="Fira Sans Extra Condensed SemiB" panose="020B06030500000200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4800" dirty="0">
                  <a:latin typeface="Fira Sans Extra Condensed SemiB" panose="020B0603050000020004" pitchFamily="34" charset="0"/>
                </a:rPr>
                <a:t>Meeting Application</a:t>
              </a: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626E111-CD35-40BF-8A77-3944315D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0942" y="1681173"/>
              <a:ext cx="1602349" cy="1602349"/>
            </a:xfrm>
            <a:prstGeom prst="rect">
              <a:avLst/>
            </a:prstGeom>
          </p:spPr>
        </p:pic>
      </p:grp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345BEA8-2FE6-4775-9527-E5E74D859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" y="256629"/>
            <a:ext cx="896783" cy="6265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446AE1-7E6D-4489-93FA-50FC9E2227C4}"/>
              </a:ext>
            </a:extLst>
          </p:cNvPr>
          <p:cNvSpPr txBox="1"/>
          <p:nvPr/>
        </p:nvSpPr>
        <p:spPr>
          <a:xfrm>
            <a:off x="7294418" y="308318"/>
            <a:ext cx="4592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 Extra Condensed SemiB" panose="020B0603050000020004" pitchFamily="34" charset="0"/>
              </a:rPr>
              <a:t>Swiggy i++  -  Week 0 Case Study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D69CE-DC8A-451F-A540-AD9EA8F367CC}"/>
              </a:ext>
            </a:extLst>
          </p:cNvPr>
          <p:cNvSpPr txBox="1"/>
          <p:nvPr/>
        </p:nvSpPr>
        <p:spPr>
          <a:xfrm>
            <a:off x="7858992" y="6243781"/>
            <a:ext cx="415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 Extra Condensed SemiB" panose="020B0603050000020004" pitchFamily="34" charset="0"/>
              </a:rPr>
              <a:t>swiggyb1019@datascience.manipal.edu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E73314-6059-4561-8568-D04AC0B18B55}"/>
              </a:ext>
            </a:extLst>
          </p:cNvPr>
          <p:cNvSpPr txBox="1"/>
          <p:nvPr/>
        </p:nvSpPr>
        <p:spPr>
          <a:xfrm>
            <a:off x="9220202" y="5720561"/>
            <a:ext cx="279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 Extra Condensed SemiB" panose="020B0603050000020004" pitchFamily="34" charset="0"/>
              </a:rPr>
              <a:t>Ashwin Gopalsamy</a:t>
            </a:r>
          </a:p>
        </p:txBody>
      </p:sp>
    </p:spTree>
    <p:extLst>
      <p:ext uri="{BB962C8B-B14F-4D97-AF65-F5344CB8AC3E}">
        <p14:creationId xmlns:p14="http://schemas.microsoft.com/office/powerpoint/2010/main" val="40626196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title"/>
          </p:nvPr>
        </p:nvSpPr>
        <p:spPr>
          <a:xfrm flipH="1">
            <a:off x="234578" y="262145"/>
            <a:ext cx="3920522" cy="8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" sz="4000" b="0" dirty="0">
                <a:latin typeface="Fira Sans Extra Condensed SemiB" panose="020B0603050000020004" pitchFamily="34" charset="0"/>
              </a:rPr>
              <a:t>Introduction</a:t>
            </a:r>
            <a:endParaRPr sz="4000" b="0" dirty="0">
              <a:latin typeface="Fira Sans Extra Condensed SemiB" panose="020B0603050000020004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BA532A-C17A-4814-AA5C-BBAEDDE5BABD}"/>
              </a:ext>
            </a:extLst>
          </p:cNvPr>
          <p:cNvGrpSpPr/>
          <p:nvPr/>
        </p:nvGrpSpPr>
        <p:grpSpPr>
          <a:xfrm>
            <a:off x="10965642" y="350702"/>
            <a:ext cx="931755" cy="197240"/>
            <a:chOff x="11116747" y="334256"/>
            <a:chExt cx="931755" cy="19724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F5CDA68-4FB9-45CD-9E6E-1BB9A8341618}"/>
                </a:ext>
              </a:extLst>
            </p:cNvPr>
            <p:cNvSpPr/>
            <p:nvPr/>
          </p:nvSpPr>
          <p:spPr>
            <a:xfrm>
              <a:off x="11116747" y="334256"/>
              <a:ext cx="201629" cy="196908"/>
            </a:xfrm>
            <a:prstGeom prst="ellipse">
              <a:avLst/>
            </a:prstGeom>
            <a:solidFill>
              <a:srgbClr val="F2506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FB2F743-0359-4028-91C9-28A4433462D0}"/>
                </a:ext>
              </a:extLst>
            </p:cNvPr>
            <p:cNvSpPr/>
            <p:nvPr/>
          </p:nvSpPr>
          <p:spPr>
            <a:xfrm>
              <a:off x="11846873" y="334588"/>
              <a:ext cx="201629" cy="196908"/>
            </a:xfrm>
            <a:prstGeom prst="ellipse">
              <a:avLst/>
            </a:prstGeom>
            <a:solidFill>
              <a:srgbClr val="43CAD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2AA84AB-AB90-4AE1-96FF-366DDA8940FF}"/>
                </a:ext>
              </a:extLst>
            </p:cNvPr>
            <p:cNvSpPr/>
            <p:nvPr/>
          </p:nvSpPr>
          <p:spPr>
            <a:xfrm>
              <a:off x="11357601" y="334256"/>
              <a:ext cx="201629" cy="196908"/>
            </a:xfrm>
            <a:prstGeom prst="ellipse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CBEE33-4DFF-4F45-9473-82415C7D0BA2}"/>
                </a:ext>
              </a:extLst>
            </p:cNvPr>
            <p:cNvSpPr/>
            <p:nvPr/>
          </p:nvSpPr>
          <p:spPr>
            <a:xfrm>
              <a:off x="11600325" y="334256"/>
              <a:ext cx="201629" cy="196908"/>
            </a:xfrm>
            <a:prstGeom prst="ellipse">
              <a:avLst/>
            </a:prstGeom>
            <a:solidFill>
              <a:srgbClr val="FFCC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DB9D26-E2D6-4333-B4F2-47271C3CF006}"/>
              </a:ext>
            </a:extLst>
          </p:cNvPr>
          <p:cNvGrpSpPr/>
          <p:nvPr/>
        </p:nvGrpSpPr>
        <p:grpSpPr>
          <a:xfrm>
            <a:off x="259331" y="6519161"/>
            <a:ext cx="11667099" cy="76694"/>
            <a:chOff x="272525" y="4762120"/>
            <a:chExt cx="8602200" cy="59400"/>
          </a:xfrm>
        </p:grpSpPr>
        <p:sp>
          <p:nvSpPr>
            <p:cNvPr id="23" name="Google Shape;10;p2">
              <a:extLst>
                <a:ext uri="{FF2B5EF4-FFF2-40B4-BE49-F238E27FC236}">
                  <a16:creationId xmlns:a16="http://schemas.microsoft.com/office/drawing/2014/main" id="{94894B54-EC44-497C-AC35-93B14657A677}"/>
                </a:ext>
              </a:extLst>
            </p:cNvPr>
            <p:cNvSpPr/>
            <p:nvPr userDrawn="1"/>
          </p:nvSpPr>
          <p:spPr>
            <a:xfrm>
              <a:off x="272525" y="4762120"/>
              <a:ext cx="8602200" cy="59400"/>
            </a:xfrm>
            <a:prstGeom prst="rect">
              <a:avLst/>
            </a:prstGeom>
            <a:solidFill>
              <a:srgbClr val="F25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4" name="Google Shape;11;p2">
              <a:extLst>
                <a:ext uri="{FF2B5EF4-FFF2-40B4-BE49-F238E27FC236}">
                  <a16:creationId xmlns:a16="http://schemas.microsoft.com/office/drawing/2014/main" id="{CE37A2B6-A35C-4782-88B3-C1A0C99E67CB}"/>
                </a:ext>
              </a:extLst>
            </p:cNvPr>
            <p:cNvSpPr/>
            <p:nvPr/>
          </p:nvSpPr>
          <p:spPr>
            <a:xfrm>
              <a:off x="2328950" y="4762120"/>
              <a:ext cx="6545700" cy="5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5" name="Google Shape;12;p2">
              <a:extLst>
                <a:ext uri="{FF2B5EF4-FFF2-40B4-BE49-F238E27FC236}">
                  <a16:creationId xmlns:a16="http://schemas.microsoft.com/office/drawing/2014/main" id="{CBDD708E-724F-4A38-AA02-148DC8EEA99B}"/>
                </a:ext>
              </a:extLst>
            </p:cNvPr>
            <p:cNvSpPr/>
            <p:nvPr/>
          </p:nvSpPr>
          <p:spPr>
            <a:xfrm>
              <a:off x="2322791" y="4762120"/>
              <a:ext cx="2241000" cy="59400"/>
            </a:xfrm>
            <a:prstGeom prst="rect">
              <a:avLst/>
            </a:prstGeom>
            <a:solidFill>
              <a:srgbClr val="897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" name="Google Shape;23;p2">
              <a:extLst>
                <a:ext uri="{FF2B5EF4-FFF2-40B4-BE49-F238E27FC236}">
                  <a16:creationId xmlns:a16="http://schemas.microsoft.com/office/drawing/2014/main" id="{5EE7EF2E-F21D-43ED-9911-B166AA96423A}"/>
                </a:ext>
              </a:extLst>
            </p:cNvPr>
            <p:cNvSpPr/>
            <p:nvPr/>
          </p:nvSpPr>
          <p:spPr>
            <a:xfrm>
              <a:off x="6580500" y="4762120"/>
              <a:ext cx="2294100" cy="5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33" name="Google Shape;92;p21">
            <a:extLst>
              <a:ext uri="{FF2B5EF4-FFF2-40B4-BE49-F238E27FC236}">
                <a16:creationId xmlns:a16="http://schemas.microsoft.com/office/drawing/2014/main" id="{B126641D-EFF1-4A9B-9BD0-0DD2B7AD14CE}"/>
              </a:ext>
            </a:extLst>
          </p:cNvPr>
          <p:cNvSpPr/>
          <p:nvPr/>
        </p:nvSpPr>
        <p:spPr>
          <a:xfrm>
            <a:off x="390801" y="1044538"/>
            <a:ext cx="11135255" cy="152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97923" marR="0" lvl="0" indent="-380990" algn="just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+mn-cs"/>
              </a:rPr>
              <a:t>Following the widespread of the COVID-19 Pandemic, there is a growing sense of urgency regarding the need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+mn-cs"/>
              </a:rPr>
              <a:t>restore the education system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+mn-cs"/>
              </a:rPr>
              <a:t>and ‘lost learning' among learners.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05FA3D-8FC6-4960-B383-A469C9DF2483}"/>
              </a:ext>
            </a:extLst>
          </p:cNvPr>
          <p:cNvSpPr txBox="1"/>
          <p:nvPr/>
        </p:nvSpPr>
        <p:spPr>
          <a:xfrm>
            <a:off x="390801" y="2762644"/>
            <a:ext cx="7589416" cy="3231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7923" marR="0" lvl="0" indent="-380990" algn="just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+mn-cs"/>
              </a:rPr>
              <a:t>However, little has been said about the pandemic as an opportunity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775E7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+mn-cs"/>
              </a:rPr>
              <a:t>rethink our IT educational system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+mn-cs"/>
              </a:rPr>
              <a:t>in the future.</a:t>
            </a:r>
          </a:p>
          <a:p>
            <a:pPr marL="359833" marR="0" lvl="0" indent="-342900" algn="just" defTabSz="121917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+mn-cs"/>
              </a:rPr>
              <a:t>What can we do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32D91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+mn-cs"/>
              </a:rPr>
              <a:t>‘rebuild IT Education better’ ?</a:t>
            </a:r>
          </a:p>
          <a:p>
            <a:pPr marL="359833" marR="0" lvl="0" indent="-342900" algn="just" defTabSz="121917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+mn-cs"/>
              </a:rPr>
              <a:t>How do we want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7BFF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+mn-cs"/>
              </a:rPr>
              <a:t>‘new normal'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+mn-cs"/>
              </a:rPr>
              <a:t>to look like in  IT education?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5B996B-4399-44DA-A99B-1CBFC7630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904536" y="2092399"/>
            <a:ext cx="4155335" cy="43902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9F055AB7-9CF5-4AF1-8A77-FB4A5C85AB72}" vid="{56E22C2B-C738-4520-A7E2-276C6EB7AF84}"/>
    </a:ext>
  </a:extLst>
</a:theme>
</file>

<file path=ppt/theme/theme2.xml><?xml version="1.0" encoding="utf-8"?>
<a:theme xmlns:a="http://schemas.openxmlformats.org/drawingml/2006/main" name="AshwinG">
  <a:themeElements>
    <a:clrScheme name="Custom 347">
      <a:dk1>
        <a:srgbClr val="353149"/>
      </a:dk1>
      <a:lt1>
        <a:srgbClr val="FFFFFF"/>
      </a:lt1>
      <a:dk2>
        <a:srgbClr val="9B8D99"/>
      </a:dk2>
      <a:lt2>
        <a:srgbClr val="E6E5EF"/>
      </a:lt2>
      <a:accent1>
        <a:srgbClr val="FC8172"/>
      </a:accent1>
      <a:accent2>
        <a:srgbClr val="DF4584"/>
      </a:accent2>
      <a:accent3>
        <a:srgbClr val="8579E1"/>
      </a:accent3>
      <a:accent4>
        <a:srgbClr val="432581"/>
      </a:accent4>
      <a:accent5>
        <a:srgbClr val="E5C771"/>
      </a:accent5>
      <a:accent6>
        <a:srgbClr val="DB951D"/>
      </a:accent6>
      <a:hlink>
        <a:srgbClr val="43258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hwinG" id="{1FAA88AC-AC4A-4665-A343-2D3FBA2AC356}" vid="{6261AEFF-98D2-4867-94FA-A9B7E1DBD6AB}"/>
    </a:ext>
  </a:extLst>
</a:theme>
</file>

<file path=ppt/theme/theme3.xml><?xml version="1.0" encoding="utf-8"?>
<a:theme xmlns:a="http://schemas.openxmlformats.org/drawingml/2006/main" name="College Interview Tips by Slidesgo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ollege Interview Tips by Slidesgo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52</TotalTime>
  <Words>102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21" baseType="lpstr">
      <vt:lpstr>Arial</vt:lpstr>
      <vt:lpstr>Calibri</vt:lpstr>
      <vt:lpstr>Calibri Light</vt:lpstr>
      <vt:lpstr>Fira Sans Extra Condensed SemiB</vt:lpstr>
      <vt:lpstr>Fredoka One</vt:lpstr>
      <vt:lpstr>Inter</vt:lpstr>
      <vt:lpstr>Kanit</vt:lpstr>
      <vt:lpstr>Livvic</vt:lpstr>
      <vt:lpstr>Open Sans</vt:lpstr>
      <vt:lpstr>Open Sans Light</vt:lpstr>
      <vt:lpstr>Roboto Condensed Light</vt:lpstr>
      <vt:lpstr>Staatliches</vt:lpstr>
      <vt:lpstr>Unica One</vt:lpstr>
      <vt:lpstr>Wingdings</vt:lpstr>
      <vt:lpstr>Work Sans</vt:lpstr>
      <vt:lpstr>Theme3</vt:lpstr>
      <vt:lpstr>AshwinG</vt:lpstr>
      <vt:lpstr>College Interview Tips by Slidesgo</vt:lpstr>
      <vt:lpstr>1_College Interview Tips by Slidesgo</vt:lpstr>
      <vt:lpstr>PowerPoint Presentation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Gounder</dc:creator>
  <cp:lastModifiedBy>Ashwin Gounder</cp:lastModifiedBy>
  <cp:revision>2</cp:revision>
  <dcterms:created xsi:type="dcterms:W3CDTF">2022-01-08T07:23:31Z</dcterms:created>
  <dcterms:modified xsi:type="dcterms:W3CDTF">2022-01-08T08:16:07Z</dcterms:modified>
</cp:coreProperties>
</file>