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4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76DC-36CB-C74C-9520-55F95CDBC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Delivery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B733-241D-5E48-B8CD-5B23E9886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Aditya </a:t>
            </a:r>
            <a:r>
              <a:rPr lang="en-US" dirty="0" err="1"/>
              <a:t>kumar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23384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9A1A8-4D58-2742-9FD3-7FDDF3FA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3647-070E-2C4A-ADA1-5EFCF16F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Express 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PostMan</a:t>
            </a:r>
            <a:endParaRPr lang="en-US" dirty="0"/>
          </a:p>
          <a:p>
            <a:r>
              <a:rPr lang="en-US" dirty="0"/>
              <a:t>JWT authentication</a:t>
            </a:r>
          </a:p>
          <a:p>
            <a:r>
              <a:rPr lang="en-US" dirty="0"/>
              <a:t>MVC pattern</a:t>
            </a:r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2475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88D56-D1EF-FD4E-AE14-EA14984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4600-7D22-B449-BBCF-DDB8D092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Design a system </a:t>
            </a:r>
            <a:r>
              <a:rPr lang="en-IN" dirty="0"/>
              <a:t>that should facilitate users to order food online from different restaurants using the web-app to cater their needs. </a:t>
            </a:r>
          </a:p>
          <a:p>
            <a:r>
              <a:rPr lang="en-US" dirty="0"/>
              <a:t>User should be able to Register, Login and Display all food items.</a:t>
            </a:r>
          </a:p>
          <a:p>
            <a:r>
              <a:rPr lang="en-US" dirty="0"/>
              <a:t>The systems should perform CRUD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CBE3E-7AA6-2147-8CEA-935925E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9DB5-AD22-7649-B611-7740C157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{</a:t>
            </a:r>
          </a:p>
          <a:p>
            <a:pPr>
              <a:lnSpc>
                <a:spcPct val="90000"/>
              </a:lnSpc>
            </a:pPr>
            <a:r>
              <a:rPr lang="en-IN" sz="1100"/>
              <a:t>id: Number, </a:t>
            </a:r>
          </a:p>
          <a:p>
            <a:pPr>
              <a:lnSpc>
                <a:spcPct val="90000"/>
              </a:lnSpc>
            </a:pPr>
            <a:r>
              <a:rPr lang="en-IN" sz="1100"/>
              <a:t>username: String, </a:t>
            </a:r>
          </a:p>
          <a:p>
            <a:pPr>
              <a:lnSpc>
                <a:spcPct val="90000"/>
              </a:lnSpc>
            </a:pPr>
            <a:r>
              <a:rPr lang="en-IN" sz="1100"/>
              <a:t>email: String, </a:t>
            </a:r>
          </a:p>
          <a:p>
            <a:pPr>
              <a:lnSpc>
                <a:spcPct val="90000"/>
              </a:lnSpc>
            </a:pPr>
            <a:r>
              <a:rPr lang="en-IN" sz="1100"/>
              <a:t>password: String </a:t>
            </a:r>
            <a:endParaRPr lang="en-IN" sz="1100">
              <a:effectLst/>
            </a:endParaRPr>
          </a:p>
          <a:p>
            <a:pPr>
              <a:lnSpc>
                <a:spcPct val="90000"/>
              </a:lnSpc>
            </a:pPr>
            <a:r>
              <a:rPr lang="en-IN" sz="1100"/>
              <a:t>address: {</a:t>
            </a:r>
            <a:br>
              <a:rPr lang="en-IN" sz="1100"/>
            </a:br>
            <a:r>
              <a:rPr lang="en-IN" sz="1100" err="1"/>
              <a:t>houseno</a:t>
            </a:r>
            <a:r>
              <a:rPr lang="en-IN" sz="1100"/>
              <a:t>: Number, </a:t>
            </a:r>
          </a:p>
          <a:p>
            <a:pPr>
              <a:lnSpc>
                <a:spcPct val="90000"/>
              </a:lnSpc>
            </a:pPr>
            <a:r>
              <a:rPr lang="en-IN" sz="1100"/>
              <a:t>street: String,</a:t>
            </a:r>
            <a:br>
              <a:rPr lang="en-IN" sz="1100"/>
            </a:br>
            <a:r>
              <a:rPr lang="en-IN" sz="1100"/>
              <a:t>city: String,</a:t>
            </a:r>
            <a:br>
              <a:rPr lang="en-IN" sz="1100"/>
            </a:br>
            <a:r>
              <a:rPr lang="en-IN" sz="1100"/>
              <a:t>state: String,</a:t>
            </a:r>
            <a:br>
              <a:rPr lang="en-IN" sz="1100"/>
            </a:br>
            <a:r>
              <a:rPr lang="en-IN" sz="1100"/>
              <a:t>zip: number </a:t>
            </a:r>
            <a:endParaRPr lang="en-IN" sz="11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100"/>
              <a:t>}</a:t>
            </a:r>
          </a:p>
          <a:p>
            <a:pPr>
              <a:lnSpc>
                <a:spcPct val="90000"/>
              </a:lnSpc>
            </a:pPr>
            <a:r>
              <a:rPr lang="en-US" sz="11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691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70764-EFE1-A043-AB23-49E20373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Food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6481-C61E-714B-825F-1BC44CC0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IN" dirty="0"/>
              <a:t>{ </a:t>
            </a:r>
            <a:endParaRPr lang="en-IN" dirty="0">
              <a:effectLst/>
            </a:endParaRPr>
          </a:p>
          <a:p>
            <a:r>
              <a:rPr lang="en-IN" dirty="0" err="1"/>
              <a:t>Id:Number</a:t>
            </a:r>
            <a:br>
              <a:rPr lang="en-IN" dirty="0"/>
            </a:br>
            <a:r>
              <a:rPr lang="en-IN" dirty="0" err="1"/>
              <a:t>foodId:number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 err="1"/>
              <a:t>foodName:String</a:t>
            </a:r>
            <a:r>
              <a:rPr lang="en-IN" dirty="0"/>
              <a:t>, </a:t>
            </a:r>
            <a:r>
              <a:rPr lang="en-IN" dirty="0" err="1"/>
              <a:t>foodCost:Number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 err="1"/>
              <a:t>foodType</a:t>
            </a:r>
            <a:r>
              <a:rPr lang="en-IN" dirty="0"/>
              <a:t>: Indian/Chinese/Mexican </a:t>
            </a:r>
            <a:endParaRPr lang="en-IN" dirty="0">
              <a:effectLst/>
            </a:endParaRPr>
          </a:p>
          <a:p>
            <a:r>
              <a:rPr lang="en-IN" dirty="0"/>
              <a:t>}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37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4AA4F-16B3-F444-AD4F-AE92FCDE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3E16-8204-8D4B-9934-DA160CB3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/register (POST) : Only adds user if user is not registered before.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/authenticate (POST): User should able to login in system with JWT token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 (GET): System returns list of all the users registered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(GET) : Returns the user with the given </a:t>
            </a:r>
            <a:r>
              <a:rPr lang="en-US" err="1"/>
              <a:t>userId</a:t>
            </a:r>
            <a:r>
              <a:rPr lang="en-US"/>
              <a:t>.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(PUT) : Update the user with the provided data.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(PATCH) : Updates only the specific property of the given user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(DELETE) : Deletes the user from the system.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94DB9-22B1-0747-BF80-7AF1076E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Food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21FD-58E2-574B-B418-874DB4C6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 (POST) : Add a new food Item in the system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 (GET) : Returns list of all food items in the systems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(GET) : Returns the Food item with the </a:t>
            </a:r>
            <a:r>
              <a:rPr lang="en-US" dirty="0" err="1"/>
              <a:t>foodId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(PUT) : Updates the food item with the </a:t>
            </a:r>
            <a:r>
              <a:rPr lang="en-US" dirty="0" err="1"/>
              <a:t>foodId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(PATCH) : Updates the specific food item with ID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(DELETE) : Delete the food item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3627070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1FB00-66F4-BC43-B027-C9099286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52EB-A2BC-EF48-9745-EC5EF456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/register : 201 for Created, 409 if User is already register 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/authenticate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 (GET): 200 for OK, 404 for no users present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(GET)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(PUT)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(DELETE)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(PATCH) : 200 for OK, 404 for user not found</a:t>
            </a:r>
            <a:br>
              <a:rPr lang="en-IN" dirty="0"/>
            </a:b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7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4AFB8-088C-9642-A489-4E290AB3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040070A-FFD7-4296-BFE6-5A0BBC6F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{0D1E2239-7CDC-9A48-BA54-EA97B7FA0D33}tf10001058</Template>
  <TotalTime>102</TotalTime>
  <Words>494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Food Delivery App</vt:lpstr>
      <vt:lpstr>Technologies used</vt:lpstr>
      <vt:lpstr>Problem Statement</vt:lpstr>
      <vt:lpstr>User Payload</vt:lpstr>
      <vt:lpstr>Food payload</vt:lpstr>
      <vt:lpstr>User APIs</vt:lpstr>
      <vt:lpstr>Food APIs</vt:lpstr>
      <vt:lpstr>Status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</dc:title>
  <dc:creator>Adityakumar Singh</dc:creator>
  <cp:lastModifiedBy>Adityakumar Singh</cp:lastModifiedBy>
  <cp:revision>2</cp:revision>
  <dcterms:created xsi:type="dcterms:W3CDTF">2022-01-09T17:26:29Z</dcterms:created>
  <dcterms:modified xsi:type="dcterms:W3CDTF">2022-01-09T19:09:16Z</dcterms:modified>
</cp:coreProperties>
</file>