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333F50"/>
    <a:srgbClr val="2ECC71"/>
    <a:srgbClr val="A54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A5AA-A1D5-4F2D-A9FC-FF6C8535D54A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7775-E72C-444C-8C9A-572544DBA9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53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A5AA-A1D5-4F2D-A9FC-FF6C8535D54A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7775-E72C-444C-8C9A-572544DBA9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74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A5AA-A1D5-4F2D-A9FC-FF6C8535D54A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7775-E72C-444C-8C9A-572544DBA9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55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A5AA-A1D5-4F2D-A9FC-FF6C8535D54A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7775-E72C-444C-8C9A-572544DBA9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08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A5AA-A1D5-4F2D-A9FC-FF6C8535D54A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7775-E72C-444C-8C9A-572544DBA9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0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A5AA-A1D5-4F2D-A9FC-FF6C8535D54A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7775-E72C-444C-8C9A-572544DBA9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34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A5AA-A1D5-4F2D-A9FC-FF6C8535D54A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7775-E72C-444C-8C9A-572544DBA9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90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A5AA-A1D5-4F2D-A9FC-FF6C8535D54A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7775-E72C-444C-8C9A-572544DBA9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18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A5AA-A1D5-4F2D-A9FC-FF6C8535D54A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7775-E72C-444C-8C9A-572544DBA9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2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A5AA-A1D5-4F2D-A9FC-FF6C8535D54A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7775-E72C-444C-8C9A-572544DBA9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71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A5AA-A1D5-4F2D-A9FC-FF6C8535D54A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7775-E72C-444C-8C9A-572544DBA9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AA5AA-A1D5-4F2D-A9FC-FF6C8535D54A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7775-E72C-444C-8C9A-572544DBA9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57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64776" y="696036"/>
            <a:ext cx="9512490" cy="5472752"/>
          </a:xfrm>
          <a:prstGeom prst="roundRect">
            <a:avLst>
              <a:gd name="adj" fmla="val 774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5370395" y="2647665"/>
            <a:ext cx="1521725" cy="1473959"/>
          </a:xfrm>
          <a:prstGeom prst="ellipse">
            <a:avLst/>
          </a:prstGeom>
          <a:noFill/>
          <a:ln w="57150">
            <a:solidFill>
              <a:srgbClr val="A54F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04" y="2866029"/>
            <a:ext cx="788201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64776" y="696036"/>
            <a:ext cx="9512490" cy="5472752"/>
          </a:xfrm>
          <a:prstGeom prst="roundRect">
            <a:avLst>
              <a:gd name="adj" fmla="val 774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 29"/>
          <p:cNvGrpSpPr/>
          <p:nvPr/>
        </p:nvGrpSpPr>
        <p:grpSpPr>
          <a:xfrm>
            <a:off x="4299045" y="1415955"/>
            <a:ext cx="3643953" cy="4036325"/>
            <a:chOff x="4299045" y="1415955"/>
            <a:chExt cx="3643953" cy="4036325"/>
          </a:xfrm>
        </p:grpSpPr>
        <p:sp>
          <p:nvSpPr>
            <p:cNvPr id="3" name="Rounded Rectangle 2"/>
            <p:cNvSpPr/>
            <p:nvPr/>
          </p:nvSpPr>
          <p:spPr>
            <a:xfrm>
              <a:off x="4299045" y="1419367"/>
              <a:ext cx="3643952" cy="4032913"/>
            </a:xfrm>
            <a:prstGeom prst="roundRect">
              <a:avLst>
                <a:gd name="adj" fmla="val 9176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4503761" y="2511188"/>
              <a:ext cx="3179929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4503761" y="3414215"/>
              <a:ext cx="3179929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503761" y="2045115"/>
              <a:ext cx="3179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</a:rPr>
                <a:t>E</a:t>
              </a:r>
              <a:r>
                <a:rPr lang="fr-FR" sz="2000" dirty="0" smtClean="0">
                  <a:solidFill>
                    <a:schemeClr val="bg1"/>
                  </a:solidFill>
                </a:rPr>
                <a:t>mail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3761" y="2938018"/>
              <a:ext cx="3179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smtClean="0">
                  <a:solidFill>
                    <a:schemeClr val="bg1"/>
                  </a:solidFill>
                </a:rPr>
                <a:t>Password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84040" y="3773121"/>
              <a:ext cx="1419367" cy="3957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>
                  <a:solidFill>
                    <a:schemeClr val="bg1"/>
                  </a:solidFill>
                </a:rPr>
                <a:t>Entrer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299045" y="1415955"/>
              <a:ext cx="3643952" cy="426493"/>
            </a:xfrm>
            <a:custGeom>
              <a:avLst/>
              <a:gdLst>
                <a:gd name="connsiteX0" fmla="*/ 334369 w 3643952"/>
                <a:gd name="connsiteY0" fmla="*/ 0 h 426493"/>
                <a:gd name="connsiteX1" fmla="*/ 3309583 w 3643952"/>
                <a:gd name="connsiteY1" fmla="*/ 0 h 426493"/>
                <a:gd name="connsiteX2" fmla="*/ 3643952 w 3643952"/>
                <a:gd name="connsiteY2" fmla="*/ 334369 h 426493"/>
                <a:gd name="connsiteX3" fmla="*/ 3643952 w 3643952"/>
                <a:gd name="connsiteY3" fmla="*/ 426493 h 426493"/>
                <a:gd name="connsiteX4" fmla="*/ 0 w 3643952"/>
                <a:gd name="connsiteY4" fmla="*/ 426493 h 426493"/>
                <a:gd name="connsiteX5" fmla="*/ 0 w 3643952"/>
                <a:gd name="connsiteY5" fmla="*/ 334369 h 426493"/>
                <a:gd name="connsiteX6" fmla="*/ 334369 w 3643952"/>
                <a:gd name="connsiteY6" fmla="*/ 0 h 42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3952" h="426493">
                  <a:moveTo>
                    <a:pt x="334369" y="0"/>
                  </a:moveTo>
                  <a:lnTo>
                    <a:pt x="3309583" y="0"/>
                  </a:lnTo>
                  <a:cubicBezTo>
                    <a:pt x="3494250" y="0"/>
                    <a:pt x="3643952" y="149702"/>
                    <a:pt x="3643952" y="334369"/>
                  </a:cubicBezTo>
                  <a:lnTo>
                    <a:pt x="3643952" y="426493"/>
                  </a:lnTo>
                  <a:lnTo>
                    <a:pt x="0" y="426493"/>
                  </a:lnTo>
                  <a:lnTo>
                    <a:pt x="0" y="334369"/>
                  </a:lnTo>
                  <a:cubicBezTo>
                    <a:pt x="0" y="149702"/>
                    <a:pt x="149702" y="0"/>
                    <a:pt x="334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99046" y="1442338"/>
              <a:ext cx="3643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bg1"/>
                  </a:solidFill>
                </a:rPr>
                <a:t>Login</a:t>
              </a:r>
              <a:endParaRPr lang="fr-F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3760" y="4368504"/>
              <a:ext cx="3179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Vous avez oublié le password</a:t>
              </a:r>
              <a:endParaRPr lang="fr-FR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31057" y="4771786"/>
              <a:ext cx="3179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accent2"/>
                  </a:solidFill>
                </a:rPr>
                <a:t>Crée un nouveau compte</a:t>
              </a:r>
              <a:endParaRPr lang="fr-FR" sz="16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9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64776" y="696036"/>
            <a:ext cx="9512490" cy="5472752"/>
          </a:xfrm>
          <a:prstGeom prst="roundRect">
            <a:avLst>
              <a:gd name="adj" fmla="val 774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ounded Rectangle 24"/>
          <p:cNvSpPr/>
          <p:nvPr/>
        </p:nvSpPr>
        <p:spPr>
          <a:xfrm>
            <a:off x="2456597" y="1624084"/>
            <a:ext cx="7369791" cy="3603009"/>
          </a:xfrm>
          <a:prstGeom prst="roundRect">
            <a:avLst>
              <a:gd name="adj" fmla="val 8802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reeform 27"/>
          <p:cNvSpPr/>
          <p:nvPr/>
        </p:nvSpPr>
        <p:spPr>
          <a:xfrm>
            <a:off x="2456597" y="1583140"/>
            <a:ext cx="7369791" cy="382139"/>
          </a:xfrm>
          <a:custGeom>
            <a:avLst/>
            <a:gdLst>
              <a:gd name="connsiteX0" fmla="*/ 320741 w 7369791"/>
              <a:gd name="connsiteY0" fmla="*/ 0 h 382139"/>
              <a:gd name="connsiteX1" fmla="*/ 7049050 w 7369791"/>
              <a:gd name="connsiteY1" fmla="*/ 0 h 382139"/>
              <a:gd name="connsiteX2" fmla="*/ 7369791 w 7369791"/>
              <a:gd name="connsiteY2" fmla="*/ 320741 h 382139"/>
              <a:gd name="connsiteX3" fmla="*/ 7369791 w 7369791"/>
              <a:gd name="connsiteY3" fmla="*/ 382139 h 382139"/>
              <a:gd name="connsiteX4" fmla="*/ 0 w 7369791"/>
              <a:gd name="connsiteY4" fmla="*/ 382139 h 382139"/>
              <a:gd name="connsiteX5" fmla="*/ 0 w 7369791"/>
              <a:gd name="connsiteY5" fmla="*/ 320741 h 382139"/>
              <a:gd name="connsiteX6" fmla="*/ 320741 w 7369791"/>
              <a:gd name="connsiteY6" fmla="*/ 0 h 3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69791" h="382139">
                <a:moveTo>
                  <a:pt x="320741" y="0"/>
                </a:moveTo>
                <a:lnTo>
                  <a:pt x="7049050" y="0"/>
                </a:lnTo>
                <a:cubicBezTo>
                  <a:pt x="7226190" y="0"/>
                  <a:pt x="7369791" y="143601"/>
                  <a:pt x="7369791" y="320741"/>
                </a:cubicBezTo>
                <a:lnTo>
                  <a:pt x="7369791" y="382139"/>
                </a:lnTo>
                <a:lnTo>
                  <a:pt x="0" y="382139"/>
                </a:lnTo>
                <a:lnTo>
                  <a:pt x="0" y="320741"/>
                </a:lnTo>
                <a:cubicBezTo>
                  <a:pt x="0" y="143601"/>
                  <a:pt x="143601" y="0"/>
                  <a:pt x="3207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Sign Up</a:t>
            </a:r>
            <a:endParaRPr lang="fr-FR" sz="2000" b="1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743200" y="2497540"/>
            <a:ext cx="2825087" cy="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23630" y="2497540"/>
            <a:ext cx="292062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743200" y="3316406"/>
            <a:ext cx="6701051" cy="1364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743200" y="4148915"/>
            <a:ext cx="2825087" cy="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523630" y="4148915"/>
            <a:ext cx="292062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43200" y="2040677"/>
            <a:ext cx="282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Nom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23630" y="2040677"/>
            <a:ext cx="282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Prénom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43200" y="2845897"/>
            <a:ext cx="282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Email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43199" y="3678408"/>
            <a:ext cx="282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Password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23629" y="3648613"/>
            <a:ext cx="282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Confirmé Password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31808" y="4465650"/>
            <a:ext cx="1419367" cy="39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Créer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64776" y="696036"/>
            <a:ext cx="9512490" cy="5472752"/>
          </a:xfrm>
          <a:prstGeom prst="roundRect">
            <a:avLst>
              <a:gd name="adj" fmla="val 774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ounded Rectangle 24"/>
          <p:cNvSpPr/>
          <p:nvPr/>
        </p:nvSpPr>
        <p:spPr>
          <a:xfrm>
            <a:off x="2456597" y="1624084"/>
            <a:ext cx="7369791" cy="3603009"/>
          </a:xfrm>
          <a:prstGeom prst="roundRect">
            <a:avLst>
              <a:gd name="adj" fmla="val 8802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reeform 27"/>
          <p:cNvSpPr/>
          <p:nvPr/>
        </p:nvSpPr>
        <p:spPr>
          <a:xfrm>
            <a:off x="2456597" y="1583140"/>
            <a:ext cx="7369791" cy="382139"/>
          </a:xfrm>
          <a:custGeom>
            <a:avLst/>
            <a:gdLst>
              <a:gd name="connsiteX0" fmla="*/ 320741 w 7369791"/>
              <a:gd name="connsiteY0" fmla="*/ 0 h 382139"/>
              <a:gd name="connsiteX1" fmla="*/ 7049050 w 7369791"/>
              <a:gd name="connsiteY1" fmla="*/ 0 h 382139"/>
              <a:gd name="connsiteX2" fmla="*/ 7369791 w 7369791"/>
              <a:gd name="connsiteY2" fmla="*/ 320741 h 382139"/>
              <a:gd name="connsiteX3" fmla="*/ 7369791 w 7369791"/>
              <a:gd name="connsiteY3" fmla="*/ 382139 h 382139"/>
              <a:gd name="connsiteX4" fmla="*/ 0 w 7369791"/>
              <a:gd name="connsiteY4" fmla="*/ 382139 h 382139"/>
              <a:gd name="connsiteX5" fmla="*/ 0 w 7369791"/>
              <a:gd name="connsiteY5" fmla="*/ 320741 h 382139"/>
              <a:gd name="connsiteX6" fmla="*/ 320741 w 7369791"/>
              <a:gd name="connsiteY6" fmla="*/ 0 h 3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69791" h="382139">
                <a:moveTo>
                  <a:pt x="320741" y="0"/>
                </a:moveTo>
                <a:lnTo>
                  <a:pt x="7049050" y="0"/>
                </a:lnTo>
                <a:cubicBezTo>
                  <a:pt x="7226190" y="0"/>
                  <a:pt x="7369791" y="143601"/>
                  <a:pt x="7369791" y="320741"/>
                </a:cubicBezTo>
                <a:lnTo>
                  <a:pt x="7369791" y="382139"/>
                </a:lnTo>
                <a:lnTo>
                  <a:pt x="0" y="382139"/>
                </a:lnTo>
                <a:lnTo>
                  <a:pt x="0" y="320741"/>
                </a:lnTo>
                <a:cubicBezTo>
                  <a:pt x="0" y="143601"/>
                  <a:pt x="143601" y="0"/>
                  <a:pt x="3207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Sign Up</a:t>
            </a:r>
            <a:endParaRPr lang="fr-FR" sz="2000" b="1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743200" y="2497540"/>
            <a:ext cx="2825087" cy="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23630" y="2497540"/>
            <a:ext cx="292062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743200" y="3316406"/>
            <a:ext cx="6701051" cy="1364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743200" y="4148915"/>
            <a:ext cx="2825087" cy="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523630" y="4148915"/>
            <a:ext cx="292062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43200" y="2040677"/>
            <a:ext cx="282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Nom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23630" y="2040677"/>
            <a:ext cx="282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Prénom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43200" y="2845897"/>
            <a:ext cx="282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Email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43199" y="3678408"/>
            <a:ext cx="282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Password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23629" y="3648613"/>
            <a:ext cx="282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Confirmé Password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31808" y="4465650"/>
            <a:ext cx="1419367" cy="39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Créer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00902" y="1819644"/>
            <a:ext cx="4844955" cy="2474906"/>
          </a:xfrm>
          <a:prstGeom prst="roundRect">
            <a:avLst>
              <a:gd name="adj" fmla="val 1280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/>
          <p:cNvSpPr/>
          <p:nvPr/>
        </p:nvSpPr>
        <p:spPr>
          <a:xfrm>
            <a:off x="5854890" y="2668640"/>
            <a:ext cx="728447" cy="734145"/>
          </a:xfrm>
          <a:prstGeom prst="ellipse">
            <a:avLst/>
          </a:prstGeom>
          <a:noFill/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35" y="2730659"/>
            <a:ext cx="599394" cy="5993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10392" y="3521425"/>
            <a:ext cx="241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Compte enregistrer</a:t>
            </a: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4656443" y="3822996"/>
            <a:ext cx="317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accent2"/>
                </a:solidFill>
              </a:rPr>
              <a:t>Consulter votre compte</a:t>
            </a:r>
            <a:endParaRPr lang="fr-FR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64776" y="696036"/>
            <a:ext cx="9512490" cy="5472752"/>
          </a:xfrm>
          <a:prstGeom prst="roundRect">
            <a:avLst>
              <a:gd name="adj" fmla="val 774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reeform 6"/>
          <p:cNvSpPr/>
          <p:nvPr/>
        </p:nvSpPr>
        <p:spPr>
          <a:xfrm>
            <a:off x="1364776" y="696036"/>
            <a:ext cx="887104" cy="5472752"/>
          </a:xfrm>
          <a:custGeom>
            <a:avLst/>
            <a:gdLst>
              <a:gd name="connsiteX0" fmla="*/ 423755 w 887104"/>
              <a:gd name="connsiteY0" fmla="*/ 0 h 5472752"/>
              <a:gd name="connsiteX1" fmla="*/ 887104 w 887104"/>
              <a:gd name="connsiteY1" fmla="*/ 0 h 5472752"/>
              <a:gd name="connsiteX2" fmla="*/ 887104 w 887104"/>
              <a:gd name="connsiteY2" fmla="*/ 5472752 h 5472752"/>
              <a:gd name="connsiteX3" fmla="*/ 423755 w 887104"/>
              <a:gd name="connsiteY3" fmla="*/ 5472752 h 5472752"/>
              <a:gd name="connsiteX4" fmla="*/ 0 w 887104"/>
              <a:gd name="connsiteY4" fmla="*/ 5048997 h 5472752"/>
              <a:gd name="connsiteX5" fmla="*/ 0 w 887104"/>
              <a:gd name="connsiteY5" fmla="*/ 423755 h 5472752"/>
              <a:gd name="connsiteX6" fmla="*/ 423755 w 887104"/>
              <a:gd name="connsiteY6" fmla="*/ 0 h 547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7104" h="5472752">
                <a:moveTo>
                  <a:pt x="423755" y="0"/>
                </a:moveTo>
                <a:lnTo>
                  <a:pt x="887104" y="0"/>
                </a:lnTo>
                <a:lnTo>
                  <a:pt x="887104" y="5472752"/>
                </a:lnTo>
                <a:lnTo>
                  <a:pt x="423755" y="5472752"/>
                </a:lnTo>
                <a:cubicBezTo>
                  <a:pt x="189722" y="5472752"/>
                  <a:pt x="0" y="5283030"/>
                  <a:pt x="0" y="5048997"/>
                </a:cubicBezTo>
                <a:lnTo>
                  <a:pt x="0" y="423755"/>
                </a:lnTo>
                <a:cubicBezTo>
                  <a:pt x="0" y="189722"/>
                  <a:pt x="189722" y="0"/>
                  <a:pt x="4237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reeform 3"/>
          <p:cNvSpPr/>
          <p:nvPr/>
        </p:nvSpPr>
        <p:spPr>
          <a:xfrm>
            <a:off x="1364776" y="696036"/>
            <a:ext cx="9512490" cy="709682"/>
          </a:xfrm>
          <a:custGeom>
            <a:avLst/>
            <a:gdLst>
              <a:gd name="connsiteX0" fmla="*/ 423755 w 9512490"/>
              <a:gd name="connsiteY0" fmla="*/ 0 h 709682"/>
              <a:gd name="connsiteX1" fmla="*/ 9088735 w 9512490"/>
              <a:gd name="connsiteY1" fmla="*/ 0 h 709682"/>
              <a:gd name="connsiteX2" fmla="*/ 9512490 w 9512490"/>
              <a:gd name="connsiteY2" fmla="*/ 423755 h 709682"/>
              <a:gd name="connsiteX3" fmla="*/ 9512490 w 9512490"/>
              <a:gd name="connsiteY3" fmla="*/ 709682 h 709682"/>
              <a:gd name="connsiteX4" fmla="*/ 0 w 9512490"/>
              <a:gd name="connsiteY4" fmla="*/ 709682 h 709682"/>
              <a:gd name="connsiteX5" fmla="*/ 0 w 9512490"/>
              <a:gd name="connsiteY5" fmla="*/ 423755 h 709682"/>
              <a:gd name="connsiteX6" fmla="*/ 423755 w 9512490"/>
              <a:gd name="connsiteY6" fmla="*/ 0 h 70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12490" h="709682">
                <a:moveTo>
                  <a:pt x="423755" y="0"/>
                </a:moveTo>
                <a:lnTo>
                  <a:pt x="9088735" y="0"/>
                </a:lnTo>
                <a:cubicBezTo>
                  <a:pt x="9322768" y="0"/>
                  <a:pt x="9512490" y="189722"/>
                  <a:pt x="9512490" y="423755"/>
                </a:cubicBezTo>
                <a:lnTo>
                  <a:pt x="9512490" y="709682"/>
                </a:lnTo>
                <a:lnTo>
                  <a:pt x="0" y="709682"/>
                </a:lnTo>
                <a:lnTo>
                  <a:pt x="0" y="423755"/>
                </a:lnTo>
                <a:cubicBezTo>
                  <a:pt x="0" y="189722"/>
                  <a:pt x="189722" y="0"/>
                  <a:pt x="423755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4" t="20440" r="17545" b="37716"/>
          <a:stretch/>
        </p:blipFill>
        <p:spPr>
          <a:xfrm>
            <a:off x="9116706" y="772900"/>
            <a:ext cx="1419366" cy="555954"/>
          </a:xfrm>
          <a:prstGeom prst="roundRect">
            <a:avLst>
              <a:gd name="adj" fmla="val 170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596787" y="850822"/>
            <a:ext cx="264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Gestion des Etudiants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64776" y="696036"/>
            <a:ext cx="9512490" cy="5472752"/>
          </a:xfrm>
          <a:prstGeom prst="roundRect">
            <a:avLst>
              <a:gd name="adj" fmla="val 774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reeform 6"/>
          <p:cNvSpPr/>
          <p:nvPr/>
        </p:nvSpPr>
        <p:spPr>
          <a:xfrm>
            <a:off x="1364776" y="696036"/>
            <a:ext cx="887104" cy="5472752"/>
          </a:xfrm>
          <a:custGeom>
            <a:avLst/>
            <a:gdLst>
              <a:gd name="connsiteX0" fmla="*/ 423755 w 887104"/>
              <a:gd name="connsiteY0" fmla="*/ 0 h 5472752"/>
              <a:gd name="connsiteX1" fmla="*/ 887104 w 887104"/>
              <a:gd name="connsiteY1" fmla="*/ 0 h 5472752"/>
              <a:gd name="connsiteX2" fmla="*/ 887104 w 887104"/>
              <a:gd name="connsiteY2" fmla="*/ 5472752 h 5472752"/>
              <a:gd name="connsiteX3" fmla="*/ 423755 w 887104"/>
              <a:gd name="connsiteY3" fmla="*/ 5472752 h 5472752"/>
              <a:gd name="connsiteX4" fmla="*/ 0 w 887104"/>
              <a:gd name="connsiteY4" fmla="*/ 5048997 h 5472752"/>
              <a:gd name="connsiteX5" fmla="*/ 0 w 887104"/>
              <a:gd name="connsiteY5" fmla="*/ 423755 h 5472752"/>
              <a:gd name="connsiteX6" fmla="*/ 423755 w 887104"/>
              <a:gd name="connsiteY6" fmla="*/ 0 h 547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7104" h="5472752">
                <a:moveTo>
                  <a:pt x="423755" y="0"/>
                </a:moveTo>
                <a:lnTo>
                  <a:pt x="887104" y="0"/>
                </a:lnTo>
                <a:lnTo>
                  <a:pt x="887104" y="5472752"/>
                </a:lnTo>
                <a:lnTo>
                  <a:pt x="423755" y="5472752"/>
                </a:lnTo>
                <a:cubicBezTo>
                  <a:pt x="189722" y="5472752"/>
                  <a:pt x="0" y="5283030"/>
                  <a:pt x="0" y="5048997"/>
                </a:cubicBezTo>
                <a:lnTo>
                  <a:pt x="0" y="423755"/>
                </a:lnTo>
                <a:cubicBezTo>
                  <a:pt x="0" y="189722"/>
                  <a:pt x="189722" y="0"/>
                  <a:pt x="4237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reeform 3"/>
          <p:cNvSpPr/>
          <p:nvPr/>
        </p:nvSpPr>
        <p:spPr>
          <a:xfrm>
            <a:off x="1364776" y="696036"/>
            <a:ext cx="9512490" cy="709682"/>
          </a:xfrm>
          <a:custGeom>
            <a:avLst/>
            <a:gdLst>
              <a:gd name="connsiteX0" fmla="*/ 423755 w 9512490"/>
              <a:gd name="connsiteY0" fmla="*/ 0 h 709682"/>
              <a:gd name="connsiteX1" fmla="*/ 9088735 w 9512490"/>
              <a:gd name="connsiteY1" fmla="*/ 0 h 709682"/>
              <a:gd name="connsiteX2" fmla="*/ 9512490 w 9512490"/>
              <a:gd name="connsiteY2" fmla="*/ 423755 h 709682"/>
              <a:gd name="connsiteX3" fmla="*/ 9512490 w 9512490"/>
              <a:gd name="connsiteY3" fmla="*/ 709682 h 709682"/>
              <a:gd name="connsiteX4" fmla="*/ 0 w 9512490"/>
              <a:gd name="connsiteY4" fmla="*/ 709682 h 709682"/>
              <a:gd name="connsiteX5" fmla="*/ 0 w 9512490"/>
              <a:gd name="connsiteY5" fmla="*/ 423755 h 709682"/>
              <a:gd name="connsiteX6" fmla="*/ 423755 w 9512490"/>
              <a:gd name="connsiteY6" fmla="*/ 0 h 70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12490" h="709682">
                <a:moveTo>
                  <a:pt x="423755" y="0"/>
                </a:moveTo>
                <a:lnTo>
                  <a:pt x="9088735" y="0"/>
                </a:lnTo>
                <a:cubicBezTo>
                  <a:pt x="9322768" y="0"/>
                  <a:pt x="9512490" y="189722"/>
                  <a:pt x="9512490" y="423755"/>
                </a:cubicBezTo>
                <a:lnTo>
                  <a:pt x="9512490" y="709682"/>
                </a:lnTo>
                <a:lnTo>
                  <a:pt x="0" y="709682"/>
                </a:lnTo>
                <a:lnTo>
                  <a:pt x="0" y="423755"/>
                </a:lnTo>
                <a:cubicBezTo>
                  <a:pt x="0" y="189722"/>
                  <a:pt x="189722" y="0"/>
                  <a:pt x="423755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4" t="20440" r="17545" b="37716"/>
          <a:stretch/>
        </p:blipFill>
        <p:spPr>
          <a:xfrm>
            <a:off x="9116706" y="772900"/>
            <a:ext cx="1419366" cy="555954"/>
          </a:xfrm>
          <a:prstGeom prst="roundRect">
            <a:avLst>
              <a:gd name="adj" fmla="val 170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596787" y="850822"/>
            <a:ext cx="264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Gestion des Etudiants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64776" y="696036"/>
            <a:ext cx="9512490" cy="5472752"/>
          </a:xfrm>
          <a:prstGeom prst="roundRect">
            <a:avLst>
              <a:gd name="adj" fmla="val 774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5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4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jaiti mohammed</dc:creator>
  <cp:lastModifiedBy>jaiti mohammed</cp:lastModifiedBy>
  <cp:revision>11</cp:revision>
  <dcterms:created xsi:type="dcterms:W3CDTF">2019-11-05T23:23:16Z</dcterms:created>
  <dcterms:modified xsi:type="dcterms:W3CDTF">2019-11-06T02:07:39Z</dcterms:modified>
</cp:coreProperties>
</file>