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1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766C872-C0AF-4468-B361-1DD80AED9F61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CEF192-E3E9-4BEB-B709-224F4B0B9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52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C872-C0AF-4468-B361-1DD80AED9F61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192-E3E9-4BEB-B709-224F4B0B9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25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766C872-C0AF-4468-B361-1DD80AED9F61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CEF192-E3E9-4BEB-B709-224F4B0B9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522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766C872-C0AF-4468-B361-1DD80AED9F61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CEF192-E3E9-4BEB-B709-224F4B0B952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1247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766C872-C0AF-4468-B361-1DD80AED9F61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CEF192-E3E9-4BEB-B709-224F4B0B9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094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C872-C0AF-4468-B361-1DD80AED9F61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192-E3E9-4BEB-B709-224F4B0B9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593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C872-C0AF-4468-B361-1DD80AED9F61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192-E3E9-4BEB-B709-224F4B0B9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172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C872-C0AF-4468-B361-1DD80AED9F61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192-E3E9-4BEB-B709-224F4B0B9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865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766C872-C0AF-4468-B361-1DD80AED9F61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CEF192-E3E9-4BEB-B709-224F4B0B9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C872-C0AF-4468-B361-1DD80AED9F61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192-E3E9-4BEB-B709-224F4B0B9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84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766C872-C0AF-4468-B361-1DD80AED9F61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CEF192-E3E9-4BEB-B709-224F4B0B9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47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C872-C0AF-4468-B361-1DD80AED9F61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192-E3E9-4BEB-B709-224F4B0B9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06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C872-C0AF-4468-B361-1DD80AED9F61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192-E3E9-4BEB-B709-224F4B0B9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22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C872-C0AF-4468-B361-1DD80AED9F61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192-E3E9-4BEB-B709-224F4B0B9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87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C872-C0AF-4468-B361-1DD80AED9F61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192-E3E9-4BEB-B709-224F4B0B9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35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C872-C0AF-4468-B361-1DD80AED9F61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192-E3E9-4BEB-B709-224F4B0B9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09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C872-C0AF-4468-B361-1DD80AED9F61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192-E3E9-4BEB-B709-224F4B0B9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39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6C872-C0AF-4468-B361-1DD80AED9F61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EF192-E3E9-4BEB-B709-224F4B0B9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007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6ABA-09AD-B5CF-C841-B3F5CD04EA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F9811D"/>
                </a:solidFill>
              </a:rPr>
              <a:t>Amazon Portfolio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90207-665E-C301-7A44-F151B8D18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468460"/>
          </a:xfrm>
        </p:spPr>
        <p:txBody>
          <a:bodyPr/>
          <a:lstStyle/>
          <a:p>
            <a:r>
              <a:rPr lang="en-IN" dirty="0"/>
              <a:t>User choice on Paper book &amp; Kindle Version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0ED26-5C51-FBB2-B7AD-B83206A3FDC5}"/>
              </a:ext>
            </a:extLst>
          </p:cNvPr>
          <p:cNvSpPr txBox="1"/>
          <p:nvPr/>
        </p:nvSpPr>
        <p:spPr>
          <a:xfrm>
            <a:off x="9816445" y="6391373"/>
            <a:ext cx="237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Jaitri Taraphdar</a:t>
            </a:r>
          </a:p>
        </p:txBody>
      </p:sp>
    </p:spTree>
    <p:extLst>
      <p:ext uri="{BB962C8B-B14F-4D97-AF65-F5344CB8AC3E}">
        <p14:creationId xmlns:p14="http://schemas.microsoft.com/office/powerpoint/2010/main" val="357774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E9F2-5A13-9D74-D67B-FA52FC5B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A88AF-436D-8A04-5964-DADDFF5F7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Introduction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Amazon dominates the book industry with both physical books and Kindle e-books.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debate continues: Are Kindles replacing traditional books, or do paper books still hold their ground?</a:t>
            </a:r>
          </a:p>
          <a:p>
            <a:r>
              <a:rPr lang="en-IN" dirty="0"/>
              <a:t>Let’s Find out with the help of Microsoft Power BI.</a:t>
            </a:r>
          </a:p>
        </p:txBody>
      </p:sp>
    </p:spTree>
    <p:extLst>
      <p:ext uri="{BB962C8B-B14F-4D97-AF65-F5344CB8AC3E}">
        <p14:creationId xmlns:p14="http://schemas.microsoft.com/office/powerpoint/2010/main" val="24472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959E4C9-CC4B-98A0-C374-C36AAF38E4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979218"/>
            <a:ext cx="992130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Rise of Kindle</a:t>
            </a: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Kindle offers convenience, portability, and affordability.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 like adjustable fonts, built-in dictionaries, and night mode enhance reading.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Subscription services like Kindle Unlimited make e-books more accessible.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Paper Books’ Enduring Popularity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readers prefer the tangible feel, scent, and experience of physical books.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Paper books are easier on the eyes, don’t require charging, and allow for physical annotations.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 lovers and collectors value printed editions as sentimental or aesthetic pieces.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62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B5B2-12B0-B3FE-E05C-9A9AC134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07A58-9B1B-D36C-838D-81EAF2405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Total No. of Buyers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Total No. of Sold Books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Total books sold by location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Sum of age by Gender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Sum of Age by location and gender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Sum of Purchase frequency by book category and kindle Model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Sum of Purchase frequency and Book category</a:t>
            </a:r>
          </a:p>
        </p:txBody>
      </p:sp>
    </p:spTree>
    <p:extLst>
      <p:ext uri="{BB962C8B-B14F-4D97-AF65-F5344CB8AC3E}">
        <p14:creationId xmlns:p14="http://schemas.microsoft.com/office/powerpoint/2010/main" val="342002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C8F87-4BB3-0D30-577C-5A8BCE59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25104"/>
            <a:ext cx="10820400" cy="4493581"/>
          </a:xfrm>
        </p:spPr>
        <p:txBody>
          <a:bodyPr/>
          <a:lstStyle/>
          <a:p>
            <a:r>
              <a:rPr lang="en-IN" dirty="0"/>
              <a:t>Analysis: </a:t>
            </a:r>
          </a:p>
          <a:p>
            <a:pPr marL="0" indent="0">
              <a:buNone/>
            </a:pPr>
            <a:r>
              <a:rPr lang="en-IN" dirty="0"/>
              <a:t>1. Data Collection:</a:t>
            </a:r>
          </a:p>
          <a:p>
            <a:pPr marL="0" indent="0">
              <a:buNone/>
            </a:pPr>
            <a:r>
              <a:rPr lang="en-IN" dirty="0"/>
              <a:t>Here a small dataset has been gathered by using ChatGPT and AI considering few components like age, preferred genre and Gender and many more.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51E39-AC74-178A-CDE9-6563C58E1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987" y="3429000"/>
            <a:ext cx="6716598" cy="241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2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2715-5546-CE8D-FB4C-2F412EE33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32874"/>
            <a:ext cx="10820400" cy="478581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2. Data Cleaning: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As the Data was gathered with the help of AI, the data cleaning was not needed (has already checked the quality of the data with Power BI)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B7750-9A1A-25AD-8EDE-8628D4D4A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66" y="3110845"/>
            <a:ext cx="8239027" cy="342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9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06E5-EA9E-71D4-C24C-784150920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10326"/>
            <a:ext cx="10820400" cy="4908359"/>
          </a:xfrm>
        </p:spPr>
        <p:txBody>
          <a:bodyPr/>
          <a:lstStyle/>
          <a:p>
            <a:r>
              <a:rPr lang="en-IN" dirty="0"/>
              <a:t>Data Presentation on Dashboard: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C29D9-F620-5196-314E-029FE449D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265" y="1828798"/>
            <a:ext cx="9701101" cy="459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2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AB011636-89EB-B705-C003-E9E32985F0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987949"/>
            <a:ext cx="997260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Trends: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Kindle and e-books are growing in digital adoption, especially for casual and academic reading.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Paper books still sell well, with many bestsellers seeing strong physical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Hybrid readers use both formats, depending on convenience and preference.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While Kindle and digital books are on the rise, paper books remain irreplaceable.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Amazon continues to profit from both formats, catering to different reader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future is likely a balance between tradition and technology in the reading world.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64901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75</TotalTime>
  <Words>357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Amazon Portfolio Dashboard</vt:lpstr>
      <vt:lpstr>Introduction</vt:lpstr>
      <vt:lpstr>PowerPoint Presentation</vt:lpstr>
      <vt:lpstr>Problem statements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Jaitri Taraphdar</dc:creator>
  <cp:lastModifiedBy>Jaitri Taraphdar</cp:lastModifiedBy>
  <cp:revision>1</cp:revision>
  <dcterms:created xsi:type="dcterms:W3CDTF">2025-03-26T04:35:29Z</dcterms:created>
  <dcterms:modified xsi:type="dcterms:W3CDTF">2025-03-26T05:50:39Z</dcterms:modified>
</cp:coreProperties>
</file>