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iBTxNXXSZdSM7DyCj0oOTyV0sg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customschemas.google.com/relationships/presentationmetadata" Target="meta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06512b6b63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8" name="Google Shape;228;g306512b6b63_0_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06512b6b63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4" name="Google Shape;234;g306512b6b63_0_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065012a793_3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065012a793_3_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065012a793_4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065012a793_4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06512b6b63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8" name="Google Shape;198;g306512b6b63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06512b6b63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4" name="Google Shape;204;g306512b6b63_0_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06512b6b63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0" name="Google Shape;210;g306512b6b63_0_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06512b6b63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6" name="Google Shape;216;g306512b6b63_0_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06512b6b63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2" name="Google Shape;222;g306512b6b63_0_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x">
  <p:cSld name="TITLE_AND_BODY">
    <p:spTree>
      <p:nvGrpSpPr>
        <p:cNvPr id="9" name="Shape 9"/>
        <p:cNvGrpSpPr/>
        <p:nvPr/>
      </p:nvGrpSpPr>
      <p:grpSpPr>
        <a:xfrm>
          <a:off x="0" y="0"/>
          <a:ext cx="0" cy="0"/>
          <a:chOff x="0" y="0"/>
          <a:chExt cx="0" cy="0"/>
        </a:xfrm>
      </p:grpSpPr>
      <p:sp>
        <p:nvSpPr>
          <p:cNvPr id="10" name="Google Shape;10;p16"/>
          <p:cNvSpPr txBox="1"/>
          <p:nvPr>
            <p:ph type="title"/>
          </p:nvPr>
        </p:nvSpPr>
        <p:spPr>
          <a:xfrm>
            <a:off x="476250" y="1644650"/>
            <a:ext cx="8191500" cy="1939727"/>
          </a:xfrm>
          <a:prstGeom prst="rect">
            <a:avLst/>
          </a:prstGeom>
          <a:noFill/>
          <a:ln>
            <a:noFill/>
          </a:ln>
        </p:spPr>
        <p:txBody>
          <a:bodyPr anchorCtr="0" anchor="b" bIns="50800" lIns="50800" spcFirstLastPara="1" rIns="50800" wrap="square" tIns="50800">
            <a:normAutofit/>
          </a:bodyPr>
          <a:lstStyle>
            <a:lvl1pPr lvl="0" algn="ctr">
              <a:lnSpc>
                <a:spcPct val="90000"/>
              </a:lnSpc>
              <a:spcBef>
                <a:spcPts val="0"/>
              </a:spcBef>
              <a:spcAft>
                <a:spcPts val="0"/>
              </a:spcAft>
              <a:buClr>
                <a:srgbClr val="1E98FD"/>
              </a:buClr>
              <a:buSzPts val="4300"/>
              <a:buFont typeface="Arial"/>
              <a:buNone/>
              <a:defRPr sz="4300">
                <a:solidFill>
                  <a:srgbClr val="1E98FD"/>
                </a:solidFill>
                <a:latin typeface="Arial"/>
                <a:ea typeface="Arial"/>
                <a:cs typeface="Arial"/>
                <a:sym typeface="Arial"/>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1" name="Google Shape;11;p16"/>
          <p:cNvSpPr txBox="1"/>
          <p:nvPr>
            <p:ph idx="1" type="body"/>
          </p:nvPr>
        </p:nvSpPr>
        <p:spPr>
          <a:xfrm>
            <a:off x="476250" y="6080214"/>
            <a:ext cx="8191500" cy="347029"/>
          </a:xfrm>
          <a:prstGeom prst="rect">
            <a:avLst/>
          </a:prstGeom>
          <a:noFill/>
          <a:ln>
            <a:noFill/>
          </a:ln>
        </p:spPr>
        <p:txBody>
          <a:bodyPr anchorCtr="0" anchor="t" bIns="50800" lIns="50800" spcFirstLastPara="1" rIns="50800" wrap="square" tIns="50800">
            <a:normAutofit/>
          </a:bodyPr>
          <a:lstStyle>
            <a:lvl1pPr indent="-228600" lvl="0" marL="457200" algn="ctr">
              <a:lnSpc>
                <a:spcPct val="100000"/>
              </a:lnSpc>
              <a:spcBef>
                <a:spcPts val="0"/>
              </a:spcBef>
              <a:spcAft>
                <a:spcPts val="0"/>
              </a:spcAft>
              <a:buClr>
                <a:srgbClr val="000000"/>
              </a:buClr>
              <a:buSzPts val="1300"/>
              <a:buFont typeface="Arial"/>
              <a:buNone/>
              <a:defRPr sz="1300">
                <a:latin typeface="Arial"/>
                <a:ea typeface="Arial"/>
                <a:cs typeface="Arial"/>
                <a:sym typeface="Arial"/>
              </a:defRPr>
            </a:lvl1pPr>
            <a:lvl2pPr indent="-311150" lvl="1" marL="914400" algn="ctr">
              <a:lnSpc>
                <a:spcPct val="100000"/>
              </a:lnSpc>
              <a:spcBef>
                <a:spcPts val="0"/>
              </a:spcBef>
              <a:spcAft>
                <a:spcPts val="0"/>
              </a:spcAft>
              <a:buClr>
                <a:srgbClr val="000000"/>
              </a:buClr>
              <a:buSzPts val="1300"/>
              <a:buFont typeface="Arial"/>
              <a:buChar char="•"/>
              <a:defRPr sz="1300">
                <a:latin typeface="Arial"/>
                <a:ea typeface="Arial"/>
                <a:cs typeface="Arial"/>
                <a:sym typeface="Arial"/>
              </a:defRPr>
            </a:lvl2pPr>
            <a:lvl3pPr indent="-311150" lvl="2" marL="1371600" algn="ctr">
              <a:lnSpc>
                <a:spcPct val="100000"/>
              </a:lnSpc>
              <a:spcBef>
                <a:spcPts val="0"/>
              </a:spcBef>
              <a:spcAft>
                <a:spcPts val="0"/>
              </a:spcAft>
              <a:buClr>
                <a:srgbClr val="000000"/>
              </a:buClr>
              <a:buSzPts val="1300"/>
              <a:buFont typeface="Arial"/>
              <a:buChar char="•"/>
              <a:defRPr sz="1300">
                <a:latin typeface="Arial"/>
                <a:ea typeface="Arial"/>
                <a:cs typeface="Arial"/>
                <a:sym typeface="Arial"/>
              </a:defRPr>
            </a:lvl3pPr>
            <a:lvl4pPr indent="-311150" lvl="3" marL="1828800" algn="ctr">
              <a:lnSpc>
                <a:spcPct val="100000"/>
              </a:lnSpc>
              <a:spcBef>
                <a:spcPts val="0"/>
              </a:spcBef>
              <a:spcAft>
                <a:spcPts val="0"/>
              </a:spcAft>
              <a:buClr>
                <a:srgbClr val="000000"/>
              </a:buClr>
              <a:buSzPts val="1300"/>
              <a:buFont typeface="Arial"/>
              <a:buChar char="•"/>
              <a:defRPr sz="1300">
                <a:latin typeface="Arial"/>
                <a:ea typeface="Arial"/>
                <a:cs typeface="Arial"/>
                <a:sym typeface="Arial"/>
              </a:defRPr>
            </a:lvl4pPr>
            <a:lvl5pPr indent="-311150" lvl="4" marL="2286000" algn="ctr">
              <a:lnSpc>
                <a:spcPct val="100000"/>
              </a:lnSpc>
              <a:spcBef>
                <a:spcPts val="0"/>
              </a:spcBef>
              <a:spcAft>
                <a:spcPts val="0"/>
              </a:spcAft>
              <a:buClr>
                <a:srgbClr val="000000"/>
              </a:buClr>
              <a:buSzPts val="1300"/>
              <a:buFont typeface="Arial"/>
              <a:buChar char="•"/>
              <a:defRPr sz="1300">
                <a:latin typeface="Arial"/>
                <a:ea typeface="Arial"/>
                <a:cs typeface="Arial"/>
                <a:sym typeface="Aria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12" name="Google Shape;12;p16"/>
          <p:cNvSpPr txBox="1"/>
          <p:nvPr>
            <p:ph idx="2" type="body"/>
          </p:nvPr>
        </p:nvSpPr>
        <p:spPr>
          <a:xfrm>
            <a:off x="476250" y="3492500"/>
            <a:ext cx="8191500" cy="1256177"/>
          </a:xfrm>
          <a:prstGeom prst="rect">
            <a:avLst/>
          </a:prstGeom>
          <a:noFill/>
          <a:ln>
            <a:noFill/>
          </a:ln>
        </p:spPr>
        <p:txBody>
          <a:bodyPr anchorCtr="0" anchor="t" bIns="50800" lIns="50800" spcFirstLastPara="1" rIns="50800" wrap="square" tIns="50800">
            <a:normAutofit/>
          </a:bodyPr>
          <a:lstStyle>
            <a:lvl1pPr indent="-228600" lvl="0" marL="457200" algn="ctr">
              <a:lnSpc>
                <a:spcPct val="100000"/>
              </a:lnSpc>
              <a:spcBef>
                <a:spcPts val="0"/>
              </a:spcBef>
              <a:spcAft>
                <a:spcPts val="0"/>
              </a:spcAft>
              <a:buClr>
                <a:srgbClr val="000000"/>
              </a:buClr>
              <a:buSzPts val="2400"/>
              <a:buFont typeface="Arial"/>
              <a:buNone/>
              <a:defRPr sz="2400">
                <a:latin typeface="Arial"/>
                <a:ea typeface="Arial"/>
                <a:cs typeface="Arial"/>
                <a:sym typeface="Arial"/>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13" name="Google Shape;13;p16"/>
          <p:cNvSpPr txBox="1"/>
          <p:nvPr>
            <p:ph idx="12" type="sldNum"/>
          </p:nvPr>
        </p:nvSpPr>
        <p:spPr>
          <a:xfrm>
            <a:off x="4454353" y="6533769"/>
            <a:ext cx="230532" cy="240285"/>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sz="1200">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45" name="Shape 45"/>
        <p:cNvGrpSpPr/>
        <p:nvPr/>
      </p:nvGrpSpPr>
      <p:grpSpPr>
        <a:xfrm>
          <a:off x="0" y="0"/>
          <a:ext cx="0" cy="0"/>
          <a:chOff x="0" y="0"/>
          <a:chExt cx="0" cy="0"/>
        </a:xfrm>
      </p:grpSpPr>
      <p:sp>
        <p:nvSpPr>
          <p:cNvPr id="46" name="Google Shape;46;p25"/>
          <p:cNvSpPr txBox="1"/>
          <p:nvPr>
            <p:ph type="title"/>
          </p:nvPr>
        </p:nvSpPr>
        <p:spPr>
          <a:xfrm>
            <a:off x="1792288" y="4800600"/>
            <a:ext cx="5486401" cy="566738"/>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000"/>
              <a:buFont typeface="Calibri"/>
              <a:buNone/>
              <a:defRPr b="1" sz="20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7" name="Google Shape;47;p25"/>
          <p:cNvSpPr/>
          <p:nvPr>
            <p:ph idx="2" type="pic"/>
          </p:nvPr>
        </p:nvSpPr>
        <p:spPr>
          <a:xfrm>
            <a:off x="1792288" y="612775"/>
            <a:ext cx="5486401" cy="4114800"/>
          </a:xfrm>
          <a:prstGeom prst="rect">
            <a:avLst/>
          </a:prstGeom>
          <a:noFill/>
          <a:ln>
            <a:noFill/>
          </a:ln>
        </p:spPr>
      </p:sp>
      <p:sp>
        <p:nvSpPr>
          <p:cNvPr id="48" name="Google Shape;48;p25"/>
          <p:cNvSpPr txBox="1"/>
          <p:nvPr>
            <p:ph idx="1" type="body"/>
          </p:nvPr>
        </p:nvSpPr>
        <p:spPr>
          <a:xfrm>
            <a:off x="1792288" y="5367337"/>
            <a:ext cx="5486401" cy="8048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300"/>
              </a:spcBef>
              <a:spcAft>
                <a:spcPts val="0"/>
              </a:spcAft>
              <a:buClr>
                <a:srgbClr val="000000"/>
              </a:buClr>
              <a:buSzPts val="1400"/>
              <a:buFont typeface="Calibri"/>
              <a:buNone/>
              <a:defRPr sz="1400"/>
            </a:lvl1pPr>
            <a:lvl2pPr indent="-228600" lvl="1" marL="914400" algn="l">
              <a:lnSpc>
                <a:spcPct val="100000"/>
              </a:lnSpc>
              <a:spcBef>
                <a:spcPts val="300"/>
              </a:spcBef>
              <a:spcAft>
                <a:spcPts val="0"/>
              </a:spcAft>
              <a:buClr>
                <a:srgbClr val="000000"/>
              </a:buClr>
              <a:buSzPts val="1400"/>
              <a:buFont typeface="Calibri"/>
              <a:buNone/>
              <a:defRPr sz="1400"/>
            </a:lvl2pPr>
            <a:lvl3pPr indent="-228600" lvl="2" marL="1371600" algn="l">
              <a:lnSpc>
                <a:spcPct val="100000"/>
              </a:lnSpc>
              <a:spcBef>
                <a:spcPts val="300"/>
              </a:spcBef>
              <a:spcAft>
                <a:spcPts val="0"/>
              </a:spcAft>
              <a:buClr>
                <a:srgbClr val="000000"/>
              </a:buClr>
              <a:buSzPts val="1400"/>
              <a:buFont typeface="Calibri"/>
              <a:buNone/>
              <a:defRPr sz="1400"/>
            </a:lvl3pPr>
            <a:lvl4pPr indent="-228600" lvl="3" marL="1828800" algn="l">
              <a:lnSpc>
                <a:spcPct val="100000"/>
              </a:lnSpc>
              <a:spcBef>
                <a:spcPts val="300"/>
              </a:spcBef>
              <a:spcAft>
                <a:spcPts val="0"/>
              </a:spcAft>
              <a:buClr>
                <a:srgbClr val="000000"/>
              </a:buClr>
              <a:buSzPts val="1400"/>
              <a:buFont typeface="Calibri"/>
              <a:buNone/>
              <a:defRPr sz="1400"/>
            </a:lvl4pPr>
            <a:lvl5pPr indent="-228600" lvl="4" marL="2286000" algn="l">
              <a:lnSpc>
                <a:spcPct val="100000"/>
              </a:lnSpc>
              <a:spcBef>
                <a:spcPts val="300"/>
              </a:spcBef>
              <a:spcAft>
                <a:spcPts val="0"/>
              </a:spcAft>
              <a:buClr>
                <a:srgbClr val="000000"/>
              </a:buClr>
              <a:buSzPts val="1400"/>
              <a:buFont typeface="Calibri"/>
              <a:buNone/>
              <a:defRPr sz="1400"/>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49" name="Google Shape;49;p25"/>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p:cSld name="Title &amp; Photo">
    <p:spTree>
      <p:nvGrpSpPr>
        <p:cNvPr id="50" name="Shape 50"/>
        <p:cNvGrpSpPr/>
        <p:nvPr/>
      </p:nvGrpSpPr>
      <p:grpSpPr>
        <a:xfrm>
          <a:off x="0" y="0"/>
          <a:ext cx="0" cy="0"/>
          <a:chOff x="0" y="0"/>
          <a:chExt cx="0" cy="0"/>
        </a:xfrm>
      </p:grpSpPr>
      <p:sp>
        <p:nvSpPr>
          <p:cNvPr id="51" name="Google Shape;51;p26"/>
          <p:cNvSpPr/>
          <p:nvPr>
            <p:ph idx="2" type="pic"/>
          </p:nvPr>
        </p:nvSpPr>
        <p:spPr>
          <a:xfrm>
            <a:off x="0" y="-635000"/>
            <a:ext cx="9144000" cy="8128001"/>
          </a:xfrm>
          <a:prstGeom prst="rect">
            <a:avLst/>
          </a:prstGeom>
          <a:noFill/>
          <a:ln>
            <a:noFill/>
          </a:ln>
        </p:spPr>
      </p:sp>
      <p:sp>
        <p:nvSpPr>
          <p:cNvPr id="52" name="Google Shape;52;p26"/>
          <p:cNvSpPr txBox="1"/>
          <p:nvPr>
            <p:ph idx="1" type="body"/>
          </p:nvPr>
        </p:nvSpPr>
        <p:spPr>
          <a:xfrm>
            <a:off x="476250" y="6083300"/>
            <a:ext cx="8191500" cy="347028"/>
          </a:xfrm>
          <a:prstGeom prst="rect">
            <a:avLst/>
          </a:prstGeom>
          <a:noFill/>
          <a:ln>
            <a:noFill/>
          </a:ln>
        </p:spPr>
        <p:txBody>
          <a:bodyPr anchorCtr="0" anchor="t" bIns="50800" lIns="50800" spcFirstLastPara="1" rIns="50800" wrap="square" tIns="50800">
            <a:normAutofit/>
          </a:bodyPr>
          <a:lstStyle>
            <a:lvl1pPr indent="-228600" lvl="0" marL="457200" algn="ctr">
              <a:lnSpc>
                <a:spcPct val="100000"/>
              </a:lnSpc>
              <a:spcBef>
                <a:spcPts val="0"/>
              </a:spcBef>
              <a:spcAft>
                <a:spcPts val="0"/>
              </a:spcAft>
              <a:buClr>
                <a:srgbClr val="FFFFFF"/>
              </a:buClr>
              <a:buSzPts val="1300"/>
              <a:buFont typeface="Arial"/>
              <a:buNone/>
              <a:defRPr sz="1300">
                <a:solidFill>
                  <a:srgbClr val="FFFFFF"/>
                </a:solidFill>
                <a:latin typeface="Arial"/>
                <a:ea typeface="Arial"/>
                <a:cs typeface="Arial"/>
                <a:sym typeface="Arial"/>
              </a:defRPr>
            </a:lvl1pPr>
            <a:lvl2pPr indent="-311150" lvl="1" marL="914400" algn="ctr">
              <a:lnSpc>
                <a:spcPct val="100000"/>
              </a:lnSpc>
              <a:spcBef>
                <a:spcPts val="0"/>
              </a:spcBef>
              <a:spcAft>
                <a:spcPts val="0"/>
              </a:spcAft>
              <a:buClr>
                <a:srgbClr val="FFFFFF"/>
              </a:buClr>
              <a:buSzPts val="1300"/>
              <a:buFont typeface="Arial"/>
              <a:buChar char="•"/>
              <a:defRPr sz="1300">
                <a:solidFill>
                  <a:srgbClr val="FFFFFF"/>
                </a:solidFill>
                <a:latin typeface="Arial"/>
                <a:ea typeface="Arial"/>
                <a:cs typeface="Arial"/>
                <a:sym typeface="Arial"/>
              </a:defRPr>
            </a:lvl2pPr>
            <a:lvl3pPr indent="-311150" lvl="2" marL="1371600" algn="ctr">
              <a:lnSpc>
                <a:spcPct val="100000"/>
              </a:lnSpc>
              <a:spcBef>
                <a:spcPts val="0"/>
              </a:spcBef>
              <a:spcAft>
                <a:spcPts val="0"/>
              </a:spcAft>
              <a:buClr>
                <a:srgbClr val="FFFFFF"/>
              </a:buClr>
              <a:buSzPts val="1300"/>
              <a:buFont typeface="Arial"/>
              <a:buChar char="•"/>
              <a:defRPr sz="1300">
                <a:solidFill>
                  <a:srgbClr val="FFFFFF"/>
                </a:solidFill>
                <a:latin typeface="Arial"/>
                <a:ea typeface="Arial"/>
                <a:cs typeface="Arial"/>
                <a:sym typeface="Arial"/>
              </a:defRPr>
            </a:lvl3pPr>
            <a:lvl4pPr indent="-311150" lvl="3" marL="1828800" algn="ctr">
              <a:lnSpc>
                <a:spcPct val="100000"/>
              </a:lnSpc>
              <a:spcBef>
                <a:spcPts val="0"/>
              </a:spcBef>
              <a:spcAft>
                <a:spcPts val="0"/>
              </a:spcAft>
              <a:buClr>
                <a:srgbClr val="FFFFFF"/>
              </a:buClr>
              <a:buSzPts val="1300"/>
              <a:buFont typeface="Arial"/>
              <a:buChar char="•"/>
              <a:defRPr sz="1300">
                <a:solidFill>
                  <a:srgbClr val="FFFFFF"/>
                </a:solidFill>
                <a:latin typeface="Arial"/>
                <a:ea typeface="Arial"/>
                <a:cs typeface="Arial"/>
                <a:sym typeface="Arial"/>
              </a:defRPr>
            </a:lvl4pPr>
            <a:lvl5pPr indent="-311150" lvl="4" marL="2286000" algn="ctr">
              <a:lnSpc>
                <a:spcPct val="100000"/>
              </a:lnSpc>
              <a:spcBef>
                <a:spcPts val="0"/>
              </a:spcBef>
              <a:spcAft>
                <a:spcPts val="0"/>
              </a:spcAft>
              <a:buClr>
                <a:srgbClr val="FFFFFF"/>
              </a:buClr>
              <a:buSzPts val="1300"/>
              <a:buFont typeface="Arial"/>
              <a:buChar char="•"/>
              <a:defRPr sz="1300">
                <a:solidFill>
                  <a:srgbClr val="FFFFFF"/>
                </a:solidFill>
                <a:latin typeface="Arial"/>
                <a:ea typeface="Arial"/>
                <a:cs typeface="Arial"/>
                <a:sym typeface="Aria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53" name="Google Shape;53;p26"/>
          <p:cNvSpPr txBox="1"/>
          <p:nvPr>
            <p:ph type="title"/>
          </p:nvPr>
        </p:nvSpPr>
        <p:spPr>
          <a:xfrm>
            <a:off x="476250" y="1644650"/>
            <a:ext cx="8191500" cy="1936750"/>
          </a:xfrm>
          <a:prstGeom prst="rect">
            <a:avLst/>
          </a:prstGeom>
          <a:noFill/>
          <a:ln>
            <a:noFill/>
          </a:ln>
        </p:spPr>
        <p:txBody>
          <a:bodyPr anchorCtr="0" anchor="b" bIns="50800" lIns="50800" spcFirstLastPara="1" rIns="50800" wrap="square" tIns="50800">
            <a:normAutofit/>
          </a:bodyPr>
          <a:lstStyle>
            <a:lvl1pPr lvl="0" algn="ctr">
              <a:lnSpc>
                <a:spcPct val="90000"/>
              </a:lnSpc>
              <a:spcBef>
                <a:spcPts val="0"/>
              </a:spcBef>
              <a:spcAft>
                <a:spcPts val="0"/>
              </a:spcAft>
              <a:buClr>
                <a:srgbClr val="FFFFFF"/>
              </a:buClr>
              <a:buSzPts val="4300"/>
              <a:buFont typeface="Arial"/>
              <a:buNone/>
              <a:defRPr sz="4300">
                <a:solidFill>
                  <a:srgbClr val="FFFFFF"/>
                </a:solidFill>
                <a:latin typeface="Arial"/>
                <a:ea typeface="Arial"/>
                <a:cs typeface="Arial"/>
                <a:sym typeface="Arial"/>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54" name="Google Shape;54;p26"/>
          <p:cNvSpPr txBox="1"/>
          <p:nvPr>
            <p:ph idx="3" type="body"/>
          </p:nvPr>
        </p:nvSpPr>
        <p:spPr>
          <a:xfrm>
            <a:off x="476250" y="3492500"/>
            <a:ext cx="8191500" cy="1257300"/>
          </a:xfrm>
          <a:prstGeom prst="rect">
            <a:avLst/>
          </a:prstGeom>
          <a:noFill/>
          <a:ln>
            <a:noFill/>
          </a:ln>
        </p:spPr>
        <p:txBody>
          <a:bodyPr anchorCtr="0" anchor="t" bIns="50800" lIns="50800" spcFirstLastPara="1" rIns="50800" wrap="square" tIns="50800">
            <a:normAutofit/>
          </a:bodyPr>
          <a:lstStyle>
            <a:lvl1pPr indent="-228600" lvl="0" marL="457200" algn="ctr">
              <a:lnSpc>
                <a:spcPct val="100000"/>
              </a:lnSpc>
              <a:spcBef>
                <a:spcPts val="0"/>
              </a:spcBef>
              <a:spcAft>
                <a:spcPts val="0"/>
              </a:spcAft>
              <a:buClr>
                <a:srgbClr val="FFFFFF"/>
              </a:buClr>
              <a:buSzPts val="2400"/>
              <a:buFont typeface="Arial"/>
              <a:buNone/>
              <a:defRPr sz="2400">
                <a:solidFill>
                  <a:srgbClr val="FFFFFF"/>
                </a:solidFill>
                <a:latin typeface="Arial"/>
                <a:ea typeface="Arial"/>
                <a:cs typeface="Arial"/>
                <a:sym typeface="Arial"/>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55" name="Google Shape;55;p26"/>
          <p:cNvSpPr txBox="1"/>
          <p:nvPr>
            <p:ph idx="12" type="sldNum"/>
          </p:nvPr>
        </p:nvSpPr>
        <p:spPr>
          <a:xfrm>
            <a:off x="4454353" y="6533769"/>
            <a:ext cx="230532" cy="240285"/>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sz="1200">
              <a:solidFill>
                <a:srgbClr val="888888"/>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Alt">
  <p:cSld name="Title &amp; Photo Alt">
    <p:spTree>
      <p:nvGrpSpPr>
        <p:cNvPr id="56" name="Shape 56"/>
        <p:cNvGrpSpPr/>
        <p:nvPr/>
      </p:nvGrpSpPr>
      <p:grpSpPr>
        <a:xfrm>
          <a:off x="0" y="0"/>
          <a:ext cx="0" cy="0"/>
          <a:chOff x="0" y="0"/>
          <a:chExt cx="0" cy="0"/>
        </a:xfrm>
      </p:grpSpPr>
      <p:sp>
        <p:nvSpPr>
          <p:cNvPr id="57" name="Google Shape;57;p27"/>
          <p:cNvSpPr/>
          <p:nvPr>
            <p:ph idx="2" type="pic"/>
          </p:nvPr>
        </p:nvSpPr>
        <p:spPr>
          <a:xfrm>
            <a:off x="2986088" y="-12700"/>
            <a:ext cx="7743826" cy="6883400"/>
          </a:xfrm>
          <a:prstGeom prst="rect">
            <a:avLst/>
          </a:prstGeom>
          <a:noFill/>
          <a:ln>
            <a:noFill/>
          </a:ln>
        </p:spPr>
      </p:sp>
      <p:sp>
        <p:nvSpPr>
          <p:cNvPr id="58" name="Google Shape;58;p27"/>
          <p:cNvSpPr txBox="1"/>
          <p:nvPr>
            <p:ph type="title"/>
          </p:nvPr>
        </p:nvSpPr>
        <p:spPr>
          <a:xfrm>
            <a:off x="476250" y="1942553"/>
            <a:ext cx="3619500" cy="1600103"/>
          </a:xfrm>
          <a:prstGeom prst="rect">
            <a:avLst/>
          </a:prstGeom>
          <a:noFill/>
          <a:ln>
            <a:noFill/>
          </a:ln>
        </p:spPr>
        <p:txBody>
          <a:bodyPr anchorCtr="0" anchor="b" bIns="50800" lIns="50800" spcFirstLastPara="1" rIns="50800" wrap="square" tIns="50800">
            <a:normAutofit/>
          </a:bodyPr>
          <a:lstStyle>
            <a:lvl1pPr lvl="0" algn="ctr">
              <a:lnSpc>
                <a:spcPct val="80000"/>
              </a:lnSpc>
              <a:spcBef>
                <a:spcPts val="0"/>
              </a:spcBef>
              <a:spcAft>
                <a:spcPts val="0"/>
              </a:spcAft>
              <a:buClr>
                <a:srgbClr val="FF00D8"/>
              </a:buClr>
              <a:buSzPts val="3100"/>
              <a:buFont typeface="Arial"/>
              <a:buNone/>
              <a:defRPr sz="3100">
                <a:solidFill>
                  <a:srgbClr val="FF00D8"/>
                </a:solidFill>
                <a:latin typeface="Arial"/>
                <a:ea typeface="Arial"/>
                <a:cs typeface="Arial"/>
                <a:sym typeface="Arial"/>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59" name="Google Shape;59;p27"/>
          <p:cNvSpPr txBox="1"/>
          <p:nvPr>
            <p:ph idx="1" type="body"/>
          </p:nvPr>
        </p:nvSpPr>
        <p:spPr>
          <a:xfrm>
            <a:off x="476250" y="3422650"/>
            <a:ext cx="3619500" cy="2832100"/>
          </a:xfrm>
          <a:prstGeom prst="rect">
            <a:avLst/>
          </a:prstGeom>
          <a:noFill/>
          <a:ln>
            <a:noFill/>
          </a:ln>
        </p:spPr>
        <p:txBody>
          <a:bodyPr anchorCtr="0" anchor="t" bIns="50800" lIns="50800" spcFirstLastPara="1" rIns="50800" wrap="square" tIns="50800">
            <a:normAutofit/>
          </a:bodyPr>
          <a:lstStyle>
            <a:lvl1pPr indent="-228600" lvl="0" marL="457200" algn="ctr">
              <a:lnSpc>
                <a:spcPct val="100000"/>
              </a:lnSpc>
              <a:spcBef>
                <a:spcPts val="0"/>
              </a:spcBef>
              <a:spcAft>
                <a:spcPts val="0"/>
              </a:spcAft>
              <a:buClr>
                <a:srgbClr val="000000"/>
              </a:buClr>
              <a:buSzPts val="2000"/>
              <a:buFont typeface="Arial"/>
              <a:buNone/>
              <a:defRPr sz="2000">
                <a:latin typeface="Arial"/>
                <a:ea typeface="Arial"/>
                <a:cs typeface="Arial"/>
                <a:sym typeface="Arial"/>
              </a:defRPr>
            </a:lvl1pPr>
            <a:lvl2pPr indent="-228600" lvl="1" marL="914400" algn="ctr">
              <a:lnSpc>
                <a:spcPct val="100000"/>
              </a:lnSpc>
              <a:spcBef>
                <a:spcPts val="0"/>
              </a:spcBef>
              <a:spcAft>
                <a:spcPts val="0"/>
              </a:spcAft>
              <a:buClr>
                <a:srgbClr val="000000"/>
              </a:buClr>
              <a:buSzPts val="2000"/>
              <a:buFont typeface="Arial"/>
              <a:buNone/>
              <a:defRPr sz="2000">
                <a:latin typeface="Arial"/>
                <a:ea typeface="Arial"/>
                <a:cs typeface="Arial"/>
                <a:sym typeface="Arial"/>
              </a:defRPr>
            </a:lvl2pPr>
            <a:lvl3pPr indent="-228600" lvl="2" marL="1371600" algn="ctr">
              <a:lnSpc>
                <a:spcPct val="100000"/>
              </a:lnSpc>
              <a:spcBef>
                <a:spcPts val="0"/>
              </a:spcBef>
              <a:spcAft>
                <a:spcPts val="0"/>
              </a:spcAft>
              <a:buClr>
                <a:srgbClr val="000000"/>
              </a:buClr>
              <a:buSzPts val="2000"/>
              <a:buFont typeface="Arial"/>
              <a:buNone/>
              <a:defRPr sz="2000">
                <a:latin typeface="Arial"/>
                <a:ea typeface="Arial"/>
                <a:cs typeface="Arial"/>
                <a:sym typeface="Arial"/>
              </a:defRPr>
            </a:lvl3pPr>
            <a:lvl4pPr indent="-228600" lvl="3" marL="1828800" algn="ctr">
              <a:lnSpc>
                <a:spcPct val="100000"/>
              </a:lnSpc>
              <a:spcBef>
                <a:spcPts val="0"/>
              </a:spcBef>
              <a:spcAft>
                <a:spcPts val="0"/>
              </a:spcAft>
              <a:buClr>
                <a:srgbClr val="000000"/>
              </a:buClr>
              <a:buSzPts val="2000"/>
              <a:buFont typeface="Arial"/>
              <a:buNone/>
              <a:defRPr sz="2000">
                <a:latin typeface="Arial"/>
                <a:ea typeface="Arial"/>
                <a:cs typeface="Arial"/>
                <a:sym typeface="Arial"/>
              </a:defRPr>
            </a:lvl4pPr>
            <a:lvl5pPr indent="-228600" lvl="4" marL="2286000" algn="ctr">
              <a:lnSpc>
                <a:spcPct val="100000"/>
              </a:lnSpc>
              <a:spcBef>
                <a:spcPts val="0"/>
              </a:spcBef>
              <a:spcAft>
                <a:spcPts val="0"/>
              </a:spcAft>
              <a:buClr>
                <a:srgbClr val="000000"/>
              </a:buClr>
              <a:buSzPts val="2000"/>
              <a:buFont typeface="Arial"/>
              <a:buNone/>
              <a:defRPr sz="2000">
                <a:latin typeface="Arial"/>
                <a:ea typeface="Arial"/>
                <a:cs typeface="Arial"/>
                <a:sym typeface="Aria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60" name="Google Shape;60;p27"/>
          <p:cNvSpPr txBox="1"/>
          <p:nvPr>
            <p:ph idx="12" type="sldNum"/>
          </p:nvPr>
        </p:nvSpPr>
        <p:spPr>
          <a:xfrm>
            <a:off x="4454353" y="6533769"/>
            <a:ext cx="230532" cy="240285"/>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sz="1200">
              <a:solidFill>
                <a:srgbClr val="888888"/>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61" name="Shape 61"/>
        <p:cNvGrpSpPr/>
        <p:nvPr/>
      </p:nvGrpSpPr>
      <p:grpSpPr>
        <a:xfrm>
          <a:off x="0" y="0"/>
          <a:ext cx="0" cy="0"/>
          <a:chOff x="0" y="0"/>
          <a:chExt cx="0" cy="0"/>
        </a:xfrm>
      </p:grpSpPr>
      <p:sp>
        <p:nvSpPr>
          <p:cNvPr id="62" name="Google Shape;62;p28"/>
          <p:cNvSpPr txBox="1"/>
          <p:nvPr>
            <p:ph type="title"/>
          </p:nvPr>
        </p:nvSpPr>
        <p:spPr>
          <a:xfrm>
            <a:off x="476250" y="406400"/>
            <a:ext cx="8191500" cy="778719"/>
          </a:xfrm>
          <a:prstGeom prst="rect">
            <a:avLst/>
          </a:prstGeom>
          <a:noFill/>
          <a:ln>
            <a:noFill/>
          </a:ln>
        </p:spPr>
        <p:txBody>
          <a:bodyPr anchorCtr="0" anchor="b" bIns="50800" lIns="50800" spcFirstLastPara="1" rIns="50800" wrap="square" tIns="50800">
            <a:normAutofit/>
          </a:bodyPr>
          <a:lstStyle>
            <a:lvl1pPr lvl="0" algn="ctr">
              <a:lnSpc>
                <a:spcPct val="80000"/>
              </a:lnSpc>
              <a:spcBef>
                <a:spcPts val="0"/>
              </a:spcBef>
              <a:spcAft>
                <a:spcPts val="0"/>
              </a:spcAft>
              <a:buClr>
                <a:srgbClr val="000000"/>
              </a:buClr>
              <a:buSzPts val="3100"/>
              <a:buFont typeface="Arial"/>
              <a:buNone/>
              <a:defRPr sz="3100">
                <a:latin typeface="Arial"/>
                <a:ea typeface="Arial"/>
                <a:cs typeface="Arial"/>
                <a:sym typeface="Arial"/>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63" name="Google Shape;63;p28"/>
          <p:cNvSpPr txBox="1"/>
          <p:nvPr>
            <p:ph idx="1" type="body"/>
          </p:nvPr>
        </p:nvSpPr>
        <p:spPr>
          <a:xfrm>
            <a:off x="476250" y="1066800"/>
            <a:ext cx="8191500" cy="508000"/>
          </a:xfrm>
          <a:prstGeom prst="rect">
            <a:avLst/>
          </a:prstGeom>
          <a:noFill/>
          <a:ln>
            <a:noFill/>
          </a:ln>
        </p:spPr>
        <p:txBody>
          <a:bodyPr anchorCtr="0" anchor="t" bIns="50800" lIns="50800" spcFirstLastPara="1" rIns="50800" wrap="square" tIns="50800">
            <a:normAutofit/>
          </a:bodyPr>
          <a:lstStyle>
            <a:lvl1pPr indent="-228600" lvl="0" marL="457200" algn="ctr">
              <a:lnSpc>
                <a:spcPct val="100000"/>
              </a:lnSpc>
              <a:spcBef>
                <a:spcPts val="0"/>
              </a:spcBef>
              <a:spcAft>
                <a:spcPts val="0"/>
              </a:spcAft>
              <a:buClr>
                <a:srgbClr val="000000"/>
              </a:buClr>
              <a:buSzPts val="2000"/>
              <a:buFont typeface="Arial"/>
              <a:buNone/>
              <a:defRPr sz="2000">
                <a:latin typeface="Arial"/>
                <a:ea typeface="Arial"/>
                <a:cs typeface="Arial"/>
                <a:sym typeface="Arial"/>
              </a:defRPr>
            </a:lvl1pPr>
            <a:lvl2pPr indent="-355600" lvl="1" marL="914400" algn="ctr">
              <a:lnSpc>
                <a:spcPct val="100000"/>
              </a:lnSpc>
              <a:spcBef>
                <a:spcPts val="0"/>
              </a:spcBef>
              <a:spcAft>
                <a:spcPts val="0"/>
              </a:spcAft>
              <a:buClr>
                <a:srgbClr val="000000"/>
              </a:buClr>
              <a:buSzPts val="2000"/>
              <a:buFont typeface="Arial"/>
              <a:buChar char="•"/>
              <a:defRPr sz="2000">
                <a:latin typeface="Arial"/>
                <a:ea typeface="Arial"/>
                <a:cs typeface="Arial"/>
                <a:sym typeface="Arial"/>
              </a:defRPr>
            </a:lvl2pPr>
            <a:lvl3pPr indent="-355600" lvl="2" marL="1371600" algn="ctr">
              <a:lnSpc>
                <a:spcPct val="100000"/>
              </a:lnSpc>
              <a:spcBef>
                <a:spcPts val="0"/>
              </a:spcBef>
              <a:spcAft>
                <a:spcPts val="0"/>
              </a:spcAft>
              <a:buClr>
                <a:srgbClr val="000000"/>
              </a:buClr>
              <a:buSzPts val="2000"/>
              <a:buFont typeface="Arial"/>
              <a:buChar char="•"/>
              <a:defRPr sz="2000">
                <a:latin typeface="Arial"/>
                <a:ea typeface="Arial"/>
                <a:cs typeface="Arial"/>
                <a:sym typeface="Arial"/>
              </a:defRPr>
            </a:lvl3pPr>
            <a:lvl4pPr indent="-355600" lvl="3" marL="1828800" algn="ctr">
              <a:lnSpc>
                <a:spcPct val="100000"/>
              </a:lnSpc>
              <a:spcBef>
                <a:spcPts val="0"/>
              </a:spcBef>
              <a:spcAft>
                <a:spcPts val="0"/>
              </a:spcAft>
              <a:buClr>
                <a:srgbClr val="000000"/>
              </a:buClr>
              <a:buSzPts val="2000"/>
              <a:buFont typeface="Arial"/>
              <a:buChar char="•"/>
              <a:defRPr sz="2000">
                <a:latin typeface="Arial"/>
                <a:ea typeface="Arial"/>
                <a:cs typeface="Arial"/>
                <a:sym typeface="Arial"/>
              </a:defRPr>
            </a:lvl4pPr>
            <a:lvl5pPr indent="-355600" lvl="4" marL="2286000" algn="ctr">
              <a:lnSpc>
                <a:spcPct val="100000"/>
              </a:lnSpc>
              <a:spcBef>
                <a:spcPts val="0"/>
              </a:spcBef>
              <a:spcAft>
                <a:spcPts val="0"/>
              </a:spcAft>
              <a:buClr>
                <a:srgbClr val="000000"/>
              </a:buClr>
              <a:buSzPts val="2000"/>
              <a:buFont typeface="Arial"/>
              <a:buChar char="•"/>
              <a:defRPr sz="2000">
                <a:latin typeface="Arial"/>
                <a:ea typeface="Arial"/>
                <a:cs typeface="Arial"/>
                <a:sym typeface="Aria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64" name="Google Shape;64;p28"/>
          <p:cNvSpPr txBox="1"/>
          <p:nvPr>
            <p:ph idx="2" type="body"/>
          </p:nvPr>
        </p:nvSpPr>
        <p:spPr>
          <a:xfrm>
            <a:off x="476250" y="2133600"/>
            <a:ext cx="8191500" cy="4216400"/>
          </a:xfrm>
          <a:prstGeom prst="rect">
            <a:avLst/>
          </a:prstGeom>
          <a:noFill/>
          <a:ln>
            <a:noFill/>
          </a:ln>
        </p:spPr>
        <p:txBody>
          <a:bodyPr anchorCtr="0" anchor="t" bIns="50800" lIns="50800" spcFirstLastPara="1" rIns="50800" wrap="square" tIns="50800">
            <a:normAutofit/>
          </a:bodyPr>
          <a:lstStyle>
            <a:lvl1pPr indent="-342900" lvl="0" marL="457200" algn="l">
              <a:lnSpc>
                <a:spcPct val="100000"/>
              </a:lnSpc>
              <a:spcBef>
                <a:spcPts val="900"/>
              </a:spcBef>
              <a:spcAft>
                <a:spcPts val="0"/>
              </a:spcAft>
              <a:buClr>
                <a:srgbClr val="000000"/>
              </a:buClr>
              <a:buSzPts val="1800"/>
              <a:buFont typeface="Arial"/>
              <a:buChar char="•"/>
              <a:defRPr sz="1800">
                <a:latin typeface="Arial"/>
                <a:ea typeface="Arial"/>
                <a:cs typeface="Arial"/>
                <a:sym typeface="Arial"/>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65" name="Google Shape;65;p28"/>
          <p:cNvSpPr txBox="1"/>
          <p:nvPr>
            <p:ph idx="12" type="sldNum"/>
          </p:nvPr>
        </p:nvSpPr>
        <p:spPr>
          <a:xfrm>
            <a:off x="4454353" y="6533769"/>
            <a:ext cx="230532" cy="240285"/>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sz="1200">
              <a:solidFill>
                <a:srgbClr val="888888"/>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66" name="Shape 66"/>
        <p:cNvGrpSpPr/>
        <p:nvPr/>
      </p:nvGrpSpPr>
      <p:grpSpPr>
        <a:xfrm>
          <a:off x="0" y="0"/>
          <a:ext cx="0" cy="0"/>
          <a:chOff x="0" y="0"/>
          <a:chExt cx="0" cy="0"/>
        </a:xfrm>
      </p:grpSpPr>
      <p:sp>
        <p:nvSpPr>
          <p:cNvPr id="67" name="Google Shape;67;p29"/>
          <p:cNvSpPr txBox="1"/>
          <p:nvPr>
            <p:ph idx="1" type="body"/>
          </p:nvPr>
        </p:nvSpPr>
        <p:spPr>
          <a:xfrm>
            <a:off x="476250" y="2134658"/>
            <a:ext cx="8191500" cy="4216402"/>
          </a:xfrm>
          <a:prstGeom prst="rect">
            <a:avLst/>
          </a:prstGeom>
          <a:noFill/>
          <a:ln>
            <a:noFill/>
          </a:ln>
        </p:spPr>
        <p:txBody>
          <a:bodyPr anchorCtr="0" anchor="t" bIns="50800" lIns="50800" spcFirstLastPara="1" rIns="50800" wrap="square" tIns="50800">
            <a:normAutofit/>
          </a:bodyPr>
          <a:lstStyle>
            <a:lvl1pPr indent="-342900" lvl="0" marL="457200" algn="l">
              <a:lnSpc>
                <a:spcPct val="100000"/>
              </a:lnSpc>
              <a:spcBef>
                <a:spcPts val="900"/>
              </a:spcBef>
              <a:spcAft>
                <a:spcPts val="0"/>
              </a:spcAft>
              <a:buClr>
                <a:srgbClr val="000000"/>
              </a:buClr>
              <a:buSzPts val="1800"/>
              <a:buFont typeface="Arial"/>
              <a:buChar char="•"/>
              <a:defRPr sz="1800">
                <a:latin typeface="Arial"/>
                <a:ea typeface="Arial"/>
                <a:cs typeface="Arial"/>
                <a:sym typeface="Arial"/>
              </a:defRPr>
            </a:lvl1pPr>
            <a:lvl2pPr indent="-342900" lvl="1" marL="914400" algn="l">
              <a:lnSpc>
                <a:spcPct val="100000"/>
              </a:lnSpc>
              <a:spcBef>
                <a:spcPts val="900"/>
              </a:spcBef>
              <a:spcAft>
                <a:spcPts val="0"/>
              </a:spcAft>
              <a:buClr>
                <a:srgbClr val="000000"/>
              </a:buClr>
              <a:buSzPts val="1800"/>
              <a:buFont typeface="Arial"/>
              <a:buChar char="•"/>
              <a:defRPr sz="1800">
                <a:latin typeface="Arial"/>
                <a:ea typeface="Arial"/>
                <a:cs typeface="Arial"/>
                <a:sym typeface="Arial"/>
              </a:defRPr>
            </a:lvl2pPr>
            <a:lvl3pPr indent="-342900" lvl="2" marL="1371600" algn="l">
              <a:lnSpc>
                <a:spcPct val="100000"/>
              </a:lnSpc>
              <a:spcBef>
                <a:spcPts val="900"/>
              </a:spcBef>
              <a:spcAft>
                <a:spcPts val="0"/>
              </a:spcAft>
              <a:buClr>
                <a:srgbClr val="000000"/>
              </a:buClr>
              <a:buSzPts val="1800"/>
              <a:buFont typeface="Arial"/>
              <a:buChar char="•"/>
              <a:defRPr sz="1800">
                <a:latin typeface="Arial"/>
                <a:ea typeface="Arial"/>
                <a:cs typeface="Arial"/>
                <a:sym typeface="Arial"/>
              </a:defRPr>
            </a:lvl3pPr>
            <a:lvl4pPr indent="-342900" lvl="3" marL="1828800" algn="l">
              <a:lnSpc>
                <a:spcPct val="100000"/>
              </a:lnSpc>
              <a:spcBef>
                <a:spcPts val="900"/>
              </a:spcBef>
              <a:spcAft>
                <a:spcPts val="0"/>
              </a:spcAft>
              <a:buClr>
                <a:srgbClr val="000000"/>
              </a:buClr>
              <a:buSzPts val="1800"/>
              <a:buFont typeface="Arial"/>
              <a:buChar char="•"/>
              <a:defRPr sz="1800">
                <a:latin typeface="Arial"/>
                <a:ea typeface="Arial"/>
                <a:cs typeface="Arial"/>
                <a:sym typeface="Arial"/>
              </a:defRPr>
            </a:lvl4pPr>
            <a:lvl5pPr indent="-342900" lvl="4" marL="2286000" algn="l">
              <a:lnSpc>
                <a:spcPct val="100000"/>
              </a:lnSpc>
              <a:spcBef>
                <a:spcPts val="900"/>
              </a:spcBef>
              <a:spcAft>
                <a:spcPts val="0"/>
              </a:spcAft>
              <a:buClr>
                <a:srgbClr val="000000"/>
              </a:buClr>
              <a:buSzPts val="1800"/>
              <a:buFont typeface="Arial"/>
              <a:buChar char="•"/>
              <a:defRPr sz="1800">
                <a:latin typeface="Arial"/>
                <a:ea typeface="Arial"/>
                <a:cs typeface="Arial"/>
                <a:sym typeface="Aria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68" name="Google Shape;68;p29"/>
          <p:cNvSpPr txBox="1"/>
          <p:nvPr>
            <p:ph idx="12" type="sldNum"/>
          </p:nvPr>
        </p:nvSpPr>
        <p:spPr>
          <a:xfrm>
            <a:off x="4454353" y="6533769"/>
            <a:ext cx="230532" cy="240285"/>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sz="1200">
              <a:solidFill>
                <a:srgbClr val="888888"/>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69" name="Shape 69"/>
        <p:cNvGrpSpPr/>
        <p:nvPr/>
      </p:nvGrpSpPr>
      <p:grpSpPr>
        <a:xfrm>
          <a:off x="0" y="0"/>
          <a:ext cx="0" cy="0"/>
          <a:chOff x="0" y="0"/>
          <a:chExt cx="0" cy="0"/>
        </a:xfrm>
      </p:grpSpPr>
      <p:sp>
        <p:nvSpPr>
          <p:cNvPr id="70" name="Google Shape;70;p30"/>
          <p:cNvSpPr/>
          <p:nvPr>
            <p:ph idx="2" type="pic"/>
          </p:nvPr>
        </p:nvSpPr>
        <p:spPr>
          <a:xfrm>
            <a:off x="3819525" y="0"/>
            <a:ext cx="6810375" cy="6858000"/>
          </a:xfrm>
          <a:prstGeom prst="rect">
            <a:avLst/>
          </a:prstGeom>
          <a:noFill/>
          <a:ln>
            <a:noFill/>
          </a:ln>
        </p:spPr>
      </p:sp>
      <p:sp>
        <p:nvSpPr>
          <p:cNvPr id="71" name="Google Shape;71;p30"/>
          <p:cNvSpPr txBox="1"/>
          <p:nvPr>
            <p:ph type="title"/>
          </p:nvPr>
        </p:nvSpPr>
        <p:spPr>
          <a:xfrm>
            <a:off x="476250" y="419100"/>
            <a:ext cx="3619500" cy="774700"/>
          </a:xfrm>
          <a:prstGeom prst="rect">
            <a:avLst/>
          </a:prstGeom>
          <a:noFill/>
          <a:ln>
            <a:noFill/>
          </a:ln>
        </p:spPr>
        <p:txBody>
          <a:bodyPr anchorCtr="0" anchor="b" bIns="50800" lIns="50800" spcFirstLastPara="1" rIns="50800" wrap="square" tIns="50800">
            <a:normAutofit/>
          </a:bodyPr>
          <a:lstStyle>
            <a:lvl1pPr lvl="0" algn="ctr">
              <a:lnSpc>
                <a:spcPct val="80000"/>
              </a:lnSpc>
              <a:spcBef>
                <a:spcPts val="0"/>
              </a:spcBef>
              <a:spcAft>
                <a:spcPts val="0"/>
              </a:spcAft>
              <a:buClr>
                <a:srgbClr val="5E03FF"/>
              </a:buClr>
              <a:buSzPts val="3100"/>
              <a:buFont typeface="Arial"/>
              <a:buNone/>
              <a:defRPr sz="3100">
                <a:solidFill>
                  <a:srgbClr val="5E03FF"/>
                </a:solidFill>
                <a:latin typeface="Arial"/>
                <a:ea typeface="Arial"/>
                <a:cs typeface="Arial"/>
                <a:sym typeface="Arial"/>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72" name="Google Shape;72;p30"/>
          <p:cNvSpPr txBox="1"/>
          <p:nvPr>
            <p:ph idx="1" type="body"/>
          </p:nvPr>
        </p:nvSpPr>
        <p:spPr>
          <a:xfrm>
            <a:off x="476250" y="2133600"/>
            <a:ext cx="3619500" cy="4216400"/>
          </a:xfrm>
          <a:prstGeom prst="rect">
            <a:avLst/>
          </a:prstGeom>
          <a:noFill/>
          <a:ln>
            <a:noFill/>
          </a:ln>
        </p:spPr>
        <p:txBody>
          <a:bodyPr anchorCtr="0" anchor="t" bIns="50800" lIns="50800" spcFirstLastPara="1" rIns="50800" wrap="square" tIns="50800">
            <a:normAutofit/>
          </a:bodyPr>
          <a:lstStyle>
            <a:lvl1pPr indent="-342900" lvl="0" marL="457200" algn="l">
              <a:lnSpc>
                <a:spcPct val="100000"/>
              </a:lnSpc>
              <a:spcBef>
                <a:spcPts val="900"/>
              </a:spcBef>
              <a:spcAft>
                <a:spcPts val="0"/>
              </a:spcAft>
              <a:buClr>
                <a:srgbClr val="000000"/>
              </a:buClr>
              <a:buSzPts val="1800"/>
              <a:buFont typeface="Arial"/>
              <a:buChar char="•"/>
              <a:defRPr sz="1800">
                <a:latin typeface="Arial"/>
                <a:ea typeface="Arial"/>
                <a:cs typeface="Arial"/>
                <a:sym typeface="Arial"/>
              </a:defRPr>
            </a:lvl1pPr>
            <a:lvl2pPr indent="-342900" lvl="1" marL="914400" algn="l">
              <a:lnSpc>
                <a:spcPct val="100000"/>
              </a:lnSpc>
              <a:spcBef>
                <a:spcPts val="900"/>
              </a:spcBef>
              <a:spcAft>
                <a:spcPts val="0"/>
              </a:spcAft>
              <a:buClr>
                <a:srgbClr val="000000"/>
              </a:buClr>
              <a:buSzPts val="1800"/>
              <a:buFont typeface="Arial"/>
              <a:buChar char="•"/>
              <a:defRPr sz="1800">
                <a:latin typeface="Arial"/>
                <a:ea typeface="Arial"/>
                <a:cs typeface="Arial"/>
                <a:sym typeface="Arial"/>
              </a:defRPr>
            </a:lvl2pPr>
            <a:lvl3pPr indent="-342900" lvl="2" marL="1371600" algn="l">
              <a:lnSpc>
                <a:spcPct val="100000"/>
              </a:lnSpc>
              <a:spcBef>
                <a:spcPts val="900"/>
              </a:spcBef>
              <a:spcAft>
                <a:spcPts val="0"/>
              </a:spcAft>
              <a:buClr>
                <a:srgbClr val="000000"/>
              </a:buClr>
              <a:buSzPts val="1800"/>
              <a:buFont typeface="Arial"/>
              <a:buChar char="•"/>
              <a:defRPr sz="1800">
                <a:latin typeface="Arial"/>
                <a:ea typeface="Arial"/>
                <a:cs typeface="Arial"/>
                <a:sym typeface="Arial"/>
              </a:defRPr>
            </a:lvl3pPr>
            <a:lvl4pPr indent="-342900" lvl="3" marL="1828800" algn="l">
              <a:lnSpc>
                <a:spcPct val="100000"/>
              </a:lnSpc>
              <a:spcBef>
                <a:spcPts val="900"/>
              </a:spcBef>
              <a:spcAft>
                <a:spcPts val="0"/>
              </a:spcAft>
              <a:buClr>
                <a:srgbClr val="000000"/>
              </a:buClr>
              <a:buSzPts val="1800"/>
              <a:buFont typeface="Arial"/>
              <a:buChar char="•"/>
              <a:defRPr sz="1800">
                <a:latin typeface="Arial"/>
                <a:ea typeface="Arial"/>
                <a:cs typeface="Arial"/>
                <a:sym typeface="Arial"/>
              </a:defRPr>
            </a:lvl4pPr>
            <a:lvl5pPr indent="-342900" lvl="4" marL="2286000" algn="l">
              <a:lnSpc>
                <a:spcPct val="100000"/>
              </a:lnSpc>
              <a:spcBef>
                <a:spcPts val="900"/>
              </a:spcBef>
              <a:spcAft>
                <a:spcPts val="0"/>
              </a:spcAft>
              <a:buClr>
                <a:srgbClr val="000000"/>
              </a:buClr>
              <a:buSzPts val="1800"/>
              <a:buFont typeface="Arial"/>
              <a:buChar char="•"/>
              <a:defRPr sz="1800">
                <a:latin typeface="Arial"/>
                <a:ea typeface="Arial"/>
                <a:cs typeface="Arial"/>
                <a:sym typeface="Aria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73" name="Google Shape;73;p30"/>
          <p:cNvSpPr txBox="1"/>
          <p:nvPr>
            <p:ph idx="3" type="body"/>
          </p:nvPr>
        </p:nvSpPr>
        <p:spPr>
          <a:xfrm>
            <a:off x="476250" y="1066800"/>
            <a:ext cx="3619500" cy="508000"/>
          </a:xfrm>
          <a:prstGeom prst="rect">
            <a:avLst/>
          </a:prstGeom>
          <a:noFill/>
          <a:ln>
            <a:noFill/>
          </a:ln>
        </p:spPr>
        <p:txBody>
          <a:bodyPr anchorCtr="0" anchor="t" bIns="50800" lIns="50800" spcFirstLastPara="1" rIns="50800" wrap="square" tIns="50800">
            <a:normAutofit/>
          </a:bodyPr>
          <a:lstStyle>
            <a:lvl1pPr indent="-228600" lvl="0" marL="457200" algn="ctr">
              <a:lnSpc>
                <a:spcPct val="100000"/>
              </a:lnSpc>
              <a:spcBef>
                <a:spcPts val="0"/>
              </a:spcBef>
              <a:spcAft>
                <a:spcPts val="0"/>
              </a:spcAft>
              <a:buClr>
                <a:srgbClr val="000000"/>
              </a:buClr>
              <a:buSzPts val="2000"/>
              <a:buFont typeface="Arial"/>
              <a:buNone/>
              <a:defRPr sz="2000">
                <a:latin typeface="Arial"/>
                <a:ea typeface="Arial"/>
                <a:cs typeface="Arial"/>
                <a:sym typeface="Arial"/>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74" name="Google Shape;74;p30"/>
          <p:cNvSpPr txBox="1"/>
          <p:nvPr>
            <p:ph idx="12" type="sldNum"/>
          </p:nvPr>
        </p:nvSpPr>
        <p:spPr>
          <a:xfrm>
            <a:off x="4454353" y="6533769"/>
            <a:ext cx="230532" cy="240285"/>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sz="1200">
              <a:solidFill>
                <a:srgbClr val="888888"/>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Live Video Small">
  <p:cSld name="Title, Bullets &amp; Live Video Small">
    <p:spTree>
      <p:nvGrpSpPr>
        <p:cNvPr id="75" name="Shape 75"/>
        <p:cNvGrpSpPr/>
        <p:nvPr/>
      </p:nvGrpSpPr>
      <p:grpSpPr>
        <a:xfrm>
          <a:off x="0" y="0"/>
          <a:ext cx="0" cy="0"/>
          <a:chOff x="0" y="0"/>
          <a:chExt cx="0" cy="0"/>
        </a:xfrm>
      </p:grpSpPr>
      <p:sp>
        <p:nvSpPr>
          <p:cNvPr id="76" name="Google Shape;76;p31"/>
          <p:cNvSpPr txBox="1"/>
          <p:nvPr>
            <p:ph type="title"/>
          </p:nvPr>
        </p:nvSpPr>
        <p:spPr>
          <a:xfrm>
            <a:off x="476250" y="419100"/>
            <a:ext cx="3619500" cy="774700"/>
          </a:xfrm>
          <a:prstGeom prst="rect">
            <a:avLst/>
          </a:prstGeom>
          <a:noFill/>
          <a:ln>
            <a:noFill/>
          </a:ln>
        </p:spPr>
        <p:txBody>
          <a:bodyPr anchorCtr="0" anchor="b" bIns="50800" lIns="50800" spcFirstLastPara="1" rIns="50800" wrap="square" tIns="50800">
            <a:normAutofit/>
          </a:bodyPr>
          <a:lstStyle>
            <a:lvl1pPr lvl="0" algn="ctr">
              <a:lnSpc>
                <a:spcPct val="80000"/>
              </a:lnSpc>
              <a:spcBef>
                <a:spcPts val="0"/>
              </a:spcBef>
              <a:spcAft>
                <a:spcPts val="0"/>
              </a:spcAft>
              <a:buClr>
                <a:srgbClr val="5E03FF"/>
              </a:buClr>
              <a:buSzPts val="3100"/>
              <a:buFont typeface="Arial"/>
              <a:buNone/>
              <a:defRPr sz="3100">
                <a:solidFill>
                  <a:srgbClr val="5E03FF"/>
                </a:solidFill>
                <a:latin typeface="Arial"/>
                <a:ea typeface="Arial"/>
                <a:cs typeface="Arial"/>
                <a:sym typeface="Arial"/>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77" name="Google Shape;77;p31"/>
          <p:cNvSpPr txBox="1"/>
          <p:nvPr>
            <p:ph idx="1" type="body"/>
          </p:nvPr>
        </p:nvSpPr>
        <p:spPr>
          <a:xfrm>
            <a:off x="476250" y="2133600"/>
            <a:ext cx="3619500" cy="4216400"/>
          </a:xfrm>
          <a:prstGeom prst="rect">
            <a:avLst/>
          </a:prstGeom>
          <a:noFill/>
          <a:ln>
            <a:noFill/>
          </a:ln>
        </p:spPr>
        <p:txBody>
          <a:bodyPr anchorCtr="0" anchor="t" bIns="50800" lIns="50800" spcFirstLastPara="1" rIns="50800" wrap="square" tIns="50800">
            <a:normAutofit/>
          </a:bodyPr>
          <a:lstStyle>
            <a:lvl1pPr indent="-342900" lvl="0" marL="457200" algn="l">
              <a:lnSpc>
                <a:spcPct val="100000"/>
              </a:lnSpc>
              <a:spcBef>
                <a:spcPts val="900"/>
              </a:spcBef>
              <a:spcAft>
                <a:spcPts val="0"/>
              </a:spcAft>
              <a:buClr>
                <a:srgbClr val="000000"/>
              </a:buClr>
              <a:buSzPts val="1800"/>
              <a:buFont typeface="Arial"/>
              <a:buChar char="•"/>
              <a:defRPr sz="1800">
                <a:latin typeface="Arial"/>
                <a:ea typeface="Arial"/>
                <a:cs typeface="Arial"/>
                <a:sym typeface="Arial"/>
              </a:defRPr>
            </a:lvl1pPr>
            <a:lvl2pPr indent="-342900" lvl="1" marL="914400" algn="l">
              <a:lnSpc>
                <a:spcPct val="100000"/>
              </a:lnSpc>
              <a:spcBef>
                <a:spcPts val="900"/>
              </a:spcBef>
              <a:spcAft>
                <a:spcPts val="0"/>
              </a:spcAft>
              <a:buClr>
                <a:srgbClr val="000000"/>
              </a:buClr>
              <a:buSzPts val="1800"/>
              <a:buFont typeface="Arial"/>
              <a:buChar char="•"/>
              <a:defRPr sz="1800">
                <a:latin typeface="Arial"/>
                <a:ea typeface="Arial"/>
                <a:cs typeface="Arial"/>
                <a:sym typeface="Arial"/>
              </a:defRPr>
            </a:lvl2pPr>
            <a:lvl3pPr indent="-342900" lvl="2" marL="1371600" algn="l">
              <a:lnSpc>
                <a:spcPct val="100000"/>
              </a:lnSpc>
              <a:spcBef>
                <a:spcPts val="900"/>
              </a:spcBef>
              <a:spcAft>
                <a:spcPts val="0"/>
              </a:spcAft>
              <a:buClr>
                <a:srgbClr val="000000"/>
              </a:buClr>
              <a:buSzPts val="1800"/>
              <a:buFont typeface="Arial"/>
              <a:buChar char="•"/>
              <a:defRPr sz="1800">
                <a:latin typeface="Arial"/>
                <a:ea typeface="Arial"/>
                <a:cs typeface="Arial"/>
                <a:sym typeface="Arial"/>
              </a:defRPr>
            </a:lvl3pPr>
            <a:lvl4pPr indent="-342900" lvl="3" marL="1828800" algn="l">
              <a:lnSpc>
                <a:spcPct val="100000"/>
              </a:lnSpc>
              <a:spcBef>
                <a:spcPts val="900"/>
              </a:spcBef>
              <a:spcAft>
                <a:spcPts val="0"/>
              </a:spcAft>
              <a:buClr>
                <a:srgbClr val="000000"/>
              </a:buClr>
              <a:buSzPts val="1800"/>
              <a:buFont typeface="Arial"/>
              <a:buChar char="•"/>
              <a:defRPr sz="1800">
                <a:latin typeface="Arial"/>
                <a:ea typeface="Arial"/>
                <a:cs typeface="Arial"/>
                <a:sym typeface="Arial"/>
              </a:defRPr>
            </a:lvl4pPr>
            <a:lvl5pPr indent="-342900" lvl="4" marL="2286000" algn="l">
              <a:lnSpc>
                <a:spcPct val="100000"/>
              </a:lnSpc>
              <a:spcBef>
                <a:spcPts val="900"/>
              </a:spcBef>
              <a:spcAft>
                <a:spcPts val="0"/>
              </a:spcAft>
              <a:buClr>
                <a:srgbClr val="000000"/>
              </a:buClr>
              <a:buSzPts val="1800"/>
              <a:buFont typeface="Arial"/>
              <a:buChar char="•"/>
              <a:defRPr sz="1800">
                <a:latin typeface="Arial"/>
                <a:ea typeface="Arial"/>
                <a:cs typeface="Arial"/>
                <a:sym typeface="Aria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78" name="Google Shape;78;p31"/>
          <p:cNvSpPr txBox="1"/>
          <p:nvPr>
            <p:ph idx="2" type="body"/>
          </p:nvPr>
        </p:nvSpPr>
        <p:spPr>
          <a:xfrm>
            <a:off x="476250" y="1066800"/>
            <a:ext cx="3619500" cy="508000"/>
          </a:xfrm>
          <a:prstGeom prst="rect">
            <a:avLst/>
          </a:prstGeom>
          <a:noFill/>
          <a:ln>
            <a:noFill/>
          </a:ln>
        </p:spPr>
        <p:txBody>
          <a:bodyPr anchorCtr="0" anchor="t" bIns="50800" lIns="50800" spcFirstLastPara="1" rIns="50800" wrap="square" tIns="50800">
            <a:normAutofit/>
          </a:bodyPr>
          <a:lstStyle>
            <a:lvl1pPr indent="-228600" lvl="0" marL="457200" algn="ctr">
              <a:lnSpc>
                <a:spcPct val="100000"/>
              </a:lnSpc>
              <a:spcBef>
                <a:spcPts val="0"/>
              </a:spcBef>
              <a:spcAft>
                <a:spcPts val="0"/>
              </a:spcAft>
              <a:buClr>
                <a:srgbClr val="000000"/>
              </a:buClr>
              <a:buSzPts val="2000"/>
              <a:buFont typeface="Arial"/>
              <a:buNone/>
              <a:defRPr sz="2000">
                <a:latin typeface="Arial"/>
                <a:ea typeface="Arial"/>
                <a:cs typeface="Arial"/>
                <a:sym typeface="Arial"/>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79" name="Google Shape;79;p31"/>
          <p:cNvSpPr txBox="1"/>
          <p:nvPr>
            <p:ph idx="12" type="sldNum"/>
          </p:nvPr>
        </p:nvSpPr>
        <p:spPr>
          <a:xfrm>
            <a:off x="4454353" y="6533769"/>
            <a:ext cx="230532" cy="240285"/>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sz="1200">
              <a:solidFill>
                <a:srgbClr val="888888"/>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Live Video Large">
  <p:cSld name="Title, Bullets &amp; Live Video Large">
    <p:spTree>
      <p:nvGrpSpPr>
        <p:cNvPr id="80" name="Shape 80"/>
        <p:cNvGrpSpPr/>
        <p:nvPr/>
      </p:nvGrpSpPr>
      <p:grpSpPr>
        <a:xfrm>
          <a:off x="0" y="0"/>
          <a:ext cx="0" cy="0"/>
          <a:chOff x="0" y="0"/>
          <a:chExt cx="0" cy="0"/>
        </a:xfrm>
      </p:grpSpPr>
      <p:sp>
        <p:nvSpPr>
          <p:cNvPr id="81" name="Google Shape;81;p32"/>
          <p:cNvSpPr txBox="1"/>
          <p:nvPr>
            <p:ph type="title"/>
          </p:nvPr>
        </p:nvSpPr>
        <p:spPr>
          <a:xfrm>
            <a:off x="476250" y="419100"/>
            <a:ext cx="3619500" cy="774700"/>
          </a:xfrm>
          <a:prstGeom prst="rect">
            <a:avLst/>
          </a:prstGeom>
          <a:noFill/>
          <a:ln>
            <a:noFill/>
          </a:ln>
        </p:spPr>
        <p:txBody>
          <a:bodyPr anchorCtr="0" anchor="b" bIns="50800" lIns="50800" spcFirstLastPara="1" rIns="50800" wrap="square" tIns="50800">
            <a:normAutofit/>
          </a:bodyPr>
          <a:lstStyle>
            <a:lvl1pPr lvl="0" algn="ctr">
              <a:lnSpc>
                <a:spcPct val="80000"/>
              </a:lnSpc>
              <a:spcBef>
                <a:spcPts val="0"/>
              </a:spcBef>
              <a:spcAft>
                <a:spcPts val="0"/>
              </a:spcAft>
              <a:buClr>
                <a:srgbClr val="5E03FF"/>
              </a:buClr>
              <a:buSzPts val="3100"/>
              <a:buFont typeface="Arial"/>
              <a:buNone/>
              <a:defRPr sz="3100">
                <a:solidFill>
                  <a:srgbClr val="5E03FF"/>
                </a:solidFill>
                <a:latin typeface="Arial"/>
                <a:ea typeface="Arial"/>
                <a:cs typeface="Arial"/>
                <a:sym typeface="Arial"/>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82" name="Google Shape;82;p32"/>
          <p:cNvSpPr txBox="1"/>
          <p:nvPr>
            <p:ph idx="1" type="body"/>
          </p:nvPr>
        </p:nvSpPr>
        <p:spPr>
          <a:xfrm>
            <a:off x="476250" y="2133600"/>
            <a:ext cx="3619500" cy="4216400"/>
          </a:xfrm>
          <a:prstGeom prst="rect">
            <a:avLst/>
          </a:prstGeom>
          <a:noFill/>
          <a:ln>
            <a:noFill/>
          </a:ln>
        </p:spPr>
        <p:txBody>
          <a:bodyPr anchorCtr="0" anchor="t" bIns="50800" lIns="50800" spcFirstLastPara="1" rIns="50800" wrap="square" tIns="50800">
            <a:normAutofit/>
          </a:bodyPr>
          <a:lstStyle>
            <a:lvl1pPr indent="-342900" lvl="0" marL="457200" algn="l">
              <a:lnSpc>
                <a:spcPct val="100000"/>
              </a:lnSpc>
              <a:spcBef>
                <a:spcPts val="900"/>
              </a:spcBef>
              <a:spcAft>
                <a:spcPts val="0"/>
              </a:spcAft>
              <a:buClr>
                <a:srgbClr val="000000"/>
              </a:buClr>
              <a:buSzPts val="1800"/>
              <a:buFont typeface="Arial"/>
              <a:buChar char="•"/>
              <a:defRPr sz="1800">
                <a:latin typeface="Arial"/>
                <a:ea typeface="Arial"/>
                <a:cs typeface="Arial"/>
                <a:sym typeface="Arial"/>
              </a:defRPr>
            </a:lvl1pPr>
            <a:lvl2pPr indent="-342900" lvl="1" marL="914400" algn="l">
              <a:lnSpc>
                <a:spcPct val="100000"/>
              </a:lnSpc>
              <a:spcBef>
                <a:spcPts val="900"/>
              </a:spcBef>
              <a:spcAft>
                <a:spcPts val="0"/>
              </a:spcAft>
              <a:buClr>
                <a:srgbClr val="000000"/>
              </a:buClr>
              <a:buSzPts val="1800"/>
              <a:buFont typeface="Arial"/>
              <a:buChar char="•"/>
              <a:defRPr sz="1800">
                <a:latin typeface="Arial"/>
                <a:ea typeface="Arial"/>
                <a:cs typeface="Arial"/>
                <a:sym typeface="Arial"/>
              </a:defRPr>
            </a:lvl2pPr>
            <a:lvl3pPr indent="-342900" lvl="2" marL="1371600" algn="l">
              <a:lnSpc>
                <a:spcPct val="100000"/>
              </a:lnSpc>
              <a:spcBef>
                <a:spcPts val="900"/>
              </a:spcBef>
              <a:spcAft>
                <a:spcPts val="0"/>
              </a:spcAft>
              <a:buClr>
                <a:srgbClr val="000000"/>
              </a:buClr>
              <a:buSzPts val="1800"/>
              <a:buFont typeface="Arial"/>
              <a:buChar char="•"/>
              <a:defRPr sz="1800">
                <a:latin typeface="Arial"/>
                <a:ea typeface="Arial"/>
                <a:cs typeface="Arial"/>
                <a:sym typeface="Arial"/>
              </a:defRPr>
            </a:lvl3pPr>
            <a:lvl4pPr indent="-342900" lvl="3" marL="1828800" algn="l">
              <a:lnSpc>
                <a:spcPct val="100000"/>
              </a:lnSpc>
              <a:spcBef>
                <a:spcPts val="900"/>
              </a:spcBef>
              <a:spcAft>
                <a:spcPts val="0"/>
              </a:spcAft>
              <a:buClr>
                <a:srgbClr val="000000"/>
              </a:buClr>
              <a:buSzPts val="1800"/>
              <a:buFont typeface="Arial"/>
              <a:buChar char="•"/>
              <a:defRPr sz="1800">
                <a:latin typeface="Arial"/>
                <a:ea typeface="Arial"/>
                <a:cs typeface="Arial"/>
                <a:sym typeface="Arial"/>
              </a:defRPr>
            </a:lvl4pPr>
            <a:lvl5pPr indent="-342900" lvl="4" marL="2286000" algn="l">
              <a:lnSpc>
                <a:spcPct val="100000"/>
              </a:lnSpc>
              <a:spcBef>
                <a:spcPts val="900"/>
              </a:spcBef>
              <a:spcAft>
                <a:spcPts val="0"/>
              </a:spcAft>
              <a:buClr>
                <a:srgbClr val="000000"/>
              </a:buClr>
              <a:buSzPts val="1800"/>
              <a:buFont typeface="Arial"/>
              <a:buChar char="•"/>
              <a:defRPr sz="1800">
                <a:latin typeface="Arial"/>
                <a:ea typeface="Arial"/>
                <a:cs typeface="Arial"/>
                <a:sym typeface="Aria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83" name="Google Shape;83;p32"/>
          <p:cNvSpPr txBox="1"/>
          <p:nvPr>
            <p:ph idx="2" type="body"/>
          </p:nvPr>
        </p:nvSpPr>
        <p:spPr>
          <a:xfrm>
            <a:off x="476250" y="1066800"/>
            <a:ext cx="3619500" cy="508000"/>
          </a:xfrm>
          <a:prstGeom prst="rect">
            <a:avLst/>
          </a:prstGeom>
          <a:noFill/>
          <a:ln>
            <a:noFill/>
          </a:ln>
        </p:spPr>
        <p:txBody>
          <a:bodyPr anchorCtr="0" anchor="t" bIns="50800" lIns="50800" spcFirstLastPara="1" rIns="50800" wrap="square" tIns="50800">
            <a:normAutofit/>
          </a:bodyPr>
          <a:lstStyle>
            <a:lvl1pPr indent="-228600" lvl="0" marL="457200" algn="ctr">
              <a:lnSpc>
                <a:spcPct val="100000"/>
              </a:lnSpc>
              <a:spcBef>
                <a:spcPts val="0"/>
              </a:spcBef>
              <a:spcAft>
                <a:spcPts val="0"/>
              </a:spcAft>
              <a:buClr>
                <a:srgbClr val="000000"/>
              </a:buClr>
              <a:buSzPts val="2000"/>
              <a:buFont typeface="Arial"/>
              <a:buNone/>
              <a:defRPr sz="2000">
                <a:latin typeface="Arial"/>
                <a:ea typeface="Arial"/>
                <a:cs typeface="Arial"/>
                <a:sym typeface="Arial"/>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84" name="Google Shape;84;p32"/>
          <p:cNvSpPr txBox="1"/>
          <p:nvPr>
            <p:ph idx="12" type="sldNum"/>
          </p:nvPr>
        </p:nvSpPr>
        <p:spPr>
          <a:xfrm>
            <a:off x="4454353" y="6533769"/>
            <a:ext cx="230532" cy="240285"/>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sz="1200">
              <a:solidFill>
                <a:srgbClr val="888888"/>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Section">
    <p:spTree>
      <p:nvGrpSpPr>
        <p:cNvPr id="85" name="Shape 85"/>
        <p:cNvGrpSpPr/>
        <p:nvPr/>
      </p:nvGrpSpPr>
      <p:grpSpPr>
        <a:xfrm>
          <a:off x="0" y="0"/>
          <a:ext cx="0" cy="0"/>
          <a:chOff x="0" y="0"/>
          <a:chExt cx="0" cy="0"/>
        </a:xfrm>
      </p:grpSpPr>
      <p:sp>
        <p:nvSpPr>
          <p:cNvPr id="86" name="Google Shape;86;p33"/>
          <p:cNvSpPr txBox="1"/>
          <p:nvPr>
            <p:ph type="title"/>
          </p:nvPr>
        </p:nvSpPr>
        <p:spPr>
          <a:xfrm>
            <a:off x="476250" y="1644650"/>
            <a:ext cx="8191500" cy="1936750"/>
          </a:xfrm>
          <a:prstGeom prst="rect">
            <a:avLst/>
          </a:prstGeom>
          <a:noFill/>
          <a:ln>
            <a:noFill/>
          </a:ln>
        </p:spPr>
        <p:txBody>
          <a:bodyPr anchorCtr="0" anchor="b" bIns="50800" lIns="50800" spcFirstLastPara="1" rIns="50800" wrap="square" tIns="50800">
            <a:normAutofit/>
          </a:bodyPr>
          <a:lstStyle>
            <a:lvl1pPr lvl="0" algn="ctr">
              <a:lnSpc>
                <a:spcPct val="90000"/>
              </a:lnSpc>
              <a:spcBef>
                <a:spcPts val="0"/>
              </a:spcBef>
              <a:spcAft>
                <a:spcPts val="0"/>
              </a:spcAft>
              <a:buClr>
                <a:srgbClr val="FF00D8"/>
              </a:buClr>
              <a:buSzPts val="4300"/>
              <a:buFont typeface="Arial"/>
              <a:buNone/>
              <a:defRPr sz="4300">
                <a:solidFill>
                  <a:srgbClr val="FF00D8"/>
                </a:solidFill>
                <a:latin typeface="Arial"/>
                <a:ea typeface="Arial"/>
                <a:cs typeface="Arial"/>
                <a:sym typeface="Arial"/>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87" name="Google Shape;87;p33"/>
          <p:cNvSpPr txBox="1"/>
          <p:nvPr>
            <p:ph idx="12" type="sldNum"/>
          </p:nvPr>
        </p:nvSpPr>
        <p:spPr>
          <a:xfrm>
            <a:off x="4454353" y="6533769"/>
            <a:ext cx="230532" cy="240285"/>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sz="1200">
              <a:solidFill>
                <a:srgbClr val="888888"/>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2">
    <p:spTree>
      <p:nvGrpSpPr>
        <p:cNvPr id="88" name="Shape 88"/>
        <p:cNvGrpSpPr/>
        <p:nvPr/>
      </p:nvGrpSpPr>
      <p:grpSpPr>
        <a:xfrm>
          <a:off x="0" y="0"/>
          <a:ext cx="0" cy="0"/>
          <a:chOff x="0" y="0"/>
          <a:chExt cx="0" cy="0"/>
        </a:xfrm>
      </p:grpSpPr>
      <p:sp>
        <p:nvSpPr>
          <p:cNvPr id="89" name="Google Shape;89;p34"/>
          <p:cNvSpPr txBox="1"/>
          <p:nvPr>
            <p:ph type="title"/>
          </p:nvPr>
        </p:nvSpPr>
        <p:spPr>
          <a:xfrm>
            <a:off x="476250" y="406400"/>
            <a:ext cx="8191500" cy="778719"/>
          </a:xfrm>
          <a:prstGeom prst="rect">
            <a:avLst/>
          </a:prstGeom>
          <a:noFill/>
          <a:ln>
            <a:noFill/>
          </a:ln>
        </p:spPr>
        <p:txBody>
          <a:bodyPr anchorCtr="0" anchor="b" bIns="50800" lIns="50800" spcFirstLastPara="1" rIns="50800" wrap="square" tIns="50800">
            <a:normAutofit/>
          </a:bodyPr>
          <a:lstStyle>
            <a:lvl1pPr lvl="0" algn="ctr">
              <a:lnSpc>
                <a:spcPct val="80000"/>
              </a:lnSpc>
              <a:spcBef>
                <a:spcPts val="0"/>
              </a:spcBef>
              <a:spcAft>
                <a:spcPts val="0"/>
              </a:spcAft>
              <a:buClr>
                <a:srgbClr val="000000"/>
              </a:buClr>
              <a:buSzPts val="3100"/>
              <a:buFont typeface="Arial"/>
              <a:buNone/>
              <a:defRPr sz="3100">
                <a:latin typeface="Arial"/>
                <a:ea typeface="Arial"/>
                <a:cs typeface="Arial"/>
                <a:sym typeface="Arial"/>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90" name="Google Shape;90;p34"/>
          <p:cNvSpPr txBox="1"/>
          <p:nvPr>
            <p:ph idx="1" type="body"/>
          </p:nvPr>
        </p:nvSpPr>
        <p:spPr>
          <a:xfrm>
            <a:off x="476250" y="1066800"/>
            <a:ext cx="8191500" cy="508000"/>
          </a:xfrm>
          <a:prstGeom prst="rect">
            <a:avLst/>
          </a:prstGeom>
          <a:noFill/>
          <a:ln>
            <a:noFill/>
          </a:ln>
        </p:spPr>
        <p:txBody>
          <a:bodyPr anchorCtr="0" anchor="t" bIns="50800" lIns="50800" spcFirstLastPara="1" rIns="50800" wrap="square" tIns="50800">
            <a:normAutofit/>
          </a:bodyPr>
          <a:lstStyle>
            <a:lvl1pPr indent="-228600" lvl="0" marL="457200" algn="ctr">
              <a:lnSpc>
                <a:spcPct val="100000"/>
              </a:lnSpc>
              <a:spcBef>
                <a:spcPts val="0"/>
              </a:spcBef>
              <a:spcAft>
                <a:spcPts val="0"/>
              </a:spcAft>
              <a:buClr>
                <a:srgbClr val="000000"/>
              </a:buClr>
              <a:buSzPts val="2000"/>
              <a:buFont typeface="Arial"/>
              <a:buNone/>
              <a:defRPr sz="2000">
                <a:latin typeface="Arial"/>
                <a:ea typeface="Arial"/>
                <a:cs typeface="Arial"/>
                <a:sym typeface="Arial"/>
              </a:defRPr>
            </a:lvl1pPr>
            <a:lvl2pPr indent="-355600" lvl="1" marL="914400" algn="ctr">
              <a:lnSpc>
                <a:spcPct val="100000"/>
              </a:lnSpc>
              <a:spcBef>
                <a:spcPts val="0"/>
              </a:spcBef>
              <a:spcAft>
                <a:spcPts val="0"/>
              </a:spcAft>
              <a:buClr>
                <a:srgbClr val="000000"/>
              </a:buClr>
              <a:buSzPts val="2000"/>
              <a:buFont typeface="Arial"/>
              <a:buChar char="•"/>
              <a:defRPr sz="2000">
                <a:latin typeface="Arial"/>
                <a:ea typeface="Arial"/>
                <a:cs typeface="Arial"/>
                <a:sym typeface="Arial"/>
              </a:defRPr>
            </a:lvl2pPr>
            <a:lvl3pPr indent="-355600" lvl="2" marL="1371600" algn="ctr">
              <a:lnSpc>
                <a:spcPct val="100000"/>
              </a:lnSpc>
              <a:spcBef>
                <a:spcPts val="0"/>
              </a:spcBef>
              <a:spcAft>
                <a:spcPts val="0"/>
              </a:spcAft>
              <a:buClr>
                <a:srgbClr val="000000"/>
              </a:buClr>
              <a:buSzPts val="2000"/>
              <a:buFont typeface="Arial"/>
              <a:buChar char="•"/>
              <a:defRPr sz="2000">
                <a:latin typeface="Arial"/>
                <a:ea typeface="Arial"/>
                <a:cs typeface="Arial"/>
                <a:sym typeface="Arial"/>
              </a:defRPr>
            </a:lvl3pPr>
            <a:lvl4pPr indent="-355600" lvl="3" marL="1828800" algn="ctr">
              <a:lnSpc>
                <a:spcPct val="100000"/>
              </a:lnSpc>
              <a:spcBef>
                <a:spcPts val="0"/>
              </a:spcBef>
              <a:spcAft>
                <a:spcPts val="0"/>
              </a:spcAft>
              <a:buClr>
                <a:srgbClr val="000000"/>
              </a:buClr>
              <a:buSzPts val="2000"/>
              <a:buFont typeface="Arial"/>
              <a:buChar char="•"/>
              <a:defRPr sz="2000">
                <a:latin typeface="Arial"/>
                <a:ea typeface="Arial"/>
                <a:cs typeface="Arial"/>
                <a:sym typeface="Arial"/>
              </a:defRPr>
            </a:lvl4pPr>
            <a:lvl5pPr indent="-355600" lvl="4" marL="2286000" algn="ctr">
              <a:lnSpc>
                <a:spcPct val="100000"/>
              </a:lnSpc>
              <a:spcBef>
                <a:spcPts val="0"/>
              </a:spcBef>
              <a:spcAft>
                <a:spcPts val="0"/>
              </a:spcAft>
              <a:buClr>
                <a:srgbClr val="000000"/>
              </a:buClr>
              <a:buSzPts val="2000"/>
              <a:buFont typeface="Arial"/>
              <a:buChar char="•"/>
              <a:defRPr sz="2000">
                <a:latin typeface="Arial"/>
                <a:ea typeface="Arial"/>
                <a:cs typeface="Arial"/>
                <a:sym typeface="Aria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91" name="Google Shape;91;p34"/>
          <p:cNvSpPr txBox="1"/>
          <p:nvPr>
            <p:ph idx="12" type="sldNum"/>
          </p:nvPr>
        </p:nvSpPr>
        <p:spPr>
          <a:xfrm>
            <a:off x="4454353" y="6533769"/>
            <a:ext cx="230532" cy="240285"/>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4" name="Shape 14"/>
        <p:cNvGrpSpPr/>
        <p:nvPr/>
      </p:nvGrpSpPr>
      <p:grpSpPr>
        <a:xfrm>
          <a:off x="0" y="0"/>
          <a:ext cx="0" cy="0"/>
          <a:chOff x="0" y="0"/>
          <a:chExt cx="0" cy="0"/>
        </a:xfrm>
      </p:grpSpPr>
      <p:sp>
        <p:nvSpPr>
          <p:cNvPr id="15" name="Google Shape;15;p17"/>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6" name="Google Shape;16;p17"/>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17" name="Google Shape;17;p17"/>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92" name="Shape 92"/>
        <p:cNvGrpSpPr/>
        <p:nvPr/>
      </p:nvGrpSpPr>
      <p:grpSpPr>
        <a:xfrm>
          <a:off x="0" y="0"/>
          <a:ext cx="0" cy="0"/>
          <a:chOff x="0" y="0"/>
          <a:chExt cx="0" cy="0"/>
        </a:xfrm>
      </p:grpSpPr>
      <p:sp>
        <p:nvSpPr>
          <p:cNvPr id="93" name="Google Shape;93;p35"/>
          <p:cNvSpPr txBox="1"/>
          <p:nvPr>
            <p:ph type="title"/>
          </p:nvPr>
        </p:nvSpPr>
        <p:spPr>
          <a:xfrm>
            <a:off x="476250" y="406400"/>
            <a:ext cx="8191500" cy="781050"/>
          </a:xfrm>
          <a:prstGeom prst="rect">
            <a:avLst/>
          </a:prstGeom>
          <a:noFill/>
          <a:ln>
            <a:noFill/>
          </a:ln>
        </p:spPr>
        <p:txBody>
          <a:bodyPr anchorCtr="0" anchor="b" bIns="50800" lIns="50800" spcFirstLastPara="1" rIns="50800" wrap="square" tIns="50800">
            <a:normAutofit/>
          </a:bodyPr>
          <a:lstStyle>
            <a:lvl1pPr lvl="0" algn="ctr">
              <a:lnSpc>
                <a:spcPct val="80000"/>
              </a:lnSpc>
              <a:spcBef>
                <a:spcPts val="0"/>
              </a:spcBef>
              <a:spcAft>
                <a:spcPts val="0"/>
              </a:spcAft>
              <a:buClr>
                <a:srgbClr val="000000"/>
              </a:buClr>
              <a:buSzPts val="3100"/>
              <a:buFont typeface="Arial"/>
              <a:buNone/>
              <a:defRPr sz="3100">
                <a:latin typeface="Arial"/>
                <a:ea typeface="Arial"/>
                <a:cs typeface="Arial"/>
                <a:sym typeface="Arial"/>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94" name="Google Shape;94;p35"/>
          <p:cNvSpPr txBox="1"/>
          <p:nvPr>
            <p:ph idx="1" type="body"/>
          </p:nvPr>
        </p:nvSpPr>
        <p:spPr>
          <a:xfrm>
            <a:off x="476250" y="1066800"/>
            <a:ext cx="8191500" cy="508000"/>
          </a:xfrm>
          <a:prstGeom prst="rect">
            <a:avLst/>
          </a:prstGeom>
          <a:noFill/>
          <a:ln>
            <a:noFill/>
          </a:ln>
        </p:spPr>
        <p:txBody>
          <a:bodyPr anchorCtr="0" anchor="t" bIns="50800" lIns="50800" spcFirstLastPara="1" rIns="50800" wrap="square" tIns="50800">
            <a:normAutofit/>
          </a:bodyPr>
          <a:lstStyle>
            <a:lvl1pPr indent="-228600" lvl="0" marL="457200" algn="ctr">
              <a:lnSpc>
                <a:spcPct val="100000"/>
              </a:lnSpc>
              <a:spcBef>
                <a:spcPts val="0"/>
              </a:spcBef>
              <a:spcAft>
                <a:spcPts val="0"/>
              </a:spcAft>
              <a:buClr>
                <a:srgbClr val="000000"/>
              </a:buClr>
              <a:buSzPts val="2000"/>
              <a:buFont typeface="Arial"/>
              <a:buNone/>
              <a:defRPr sz="2000">
                <a:latin typeface="Arial"/>
                <a:ea typeface="Arial"/>
                <a:cs typeface="Arial"/>
                <a:sym typeface="Arial"/>
              </a:defRPr>
            </a:lvl1pPr>
            <a:lvl2pPr indent="-355600" lvl="1" marL="914400" algn="ctr">
              <a:lnSpc>
                <a:spcPct val="100000"/>
              </a:lnSpc>
              <a:spcBef>
                <a:spcPts val="0"/>
              </a:spcBef>
              <a:spcAft>
                <a:spcPts val="0"/>
              </a:spcAft>
              <a:buClr>
                <a:srgbClr val="000000"/>
              </a:buClr>
              <a:buSzPts val="2000"/>
              <a:buFont typeface="Arial"/>
              <a:buChar char="•"/>
              <a:defRPr sz="2000">
                <a:latin typeface="Arial"/>
                <a:ea typeface="Arial"/>
                <a:cs typeface="Arial"/>
                <a:sym typeface="Arial"/>
              </a:defRPr>
            </a:lvl2pPr>
            <a:lvl3pPr indent="-355600" lvl="2" marL="1371600" algn="ctr">
              <a:lnSpc>
                <a:spcPct val="100000"/>
              </a:lnSpc>
              <a:spcBef>
                <a:spcPts val="0"/>
              </a:spcBef>
              <a:spcAft>
                <a:spcPts val="0"/>
              </a:spcAft>
              <a:buClr>
                <a:srgbClr val="000000"/>
              </a:buClr>
              <a:buSzPts val="2000"/>
              <a:buFont typeface="Arial"/>
              <a:buChar char="•"/>
              <a:defRPr sz="2000">
                <a:latin typeface="Arial"/>
                <a:ea typeface="Arial"/>
                <a:cs typeface="Arial"/>
                <a:sym typeface="Arial"/>
              </a:defRPr>
            </a:lvl3pPr>
            <a:lvl4pPr indent="-355600" lvl="3" marL="1828800" algn="ctr">
              <a:lnSpc>
                <a:spcPct val="100000"/>
              </a:lnSpc>
              <a:spcBef>
                <a:spcPts val="0"/>
              </a:spcBef>
              <a:spcAft>
                <a:spcPts val="0"/>
              </a:spcAft>
              <a:buClr>
                <a:srgbClr val="000000"/>
              </a:buClr>
              <a:buSzPts val="2000"/>
              <a:buFont typeface="Arial"/>
              <a:buChar char="•"/>
              <a:defRPr sz="2000">
                <a:latin typeface="Arial"/>
                <a:ea typeface="Arial"/>
                <a:cs typeface="Arial"/>
                <a:sym typeface="Arial"/>
              </a:defRPr>
            </a:lvl4pPr>
            <a:lvl5pPr indent="-355600" lvl="4" marL="2286000" algn="ctr">
              <a:lnSpc>
                <a:spcPct val="100000"/>
              </a:lnSpc>
              <a:spcBef>
                <a:spcPts val="0"/>
              </a:spcBef>
              <a:spcAft>
                <a:spcPts val="0"/>
              </a:spcAft>
              <a:buClr>
                <a:srgbClr val="000000"/>
              </a:buClr>
              <a:buSzPts val="2000"/>
              <a:buFont typeface="Arial"/>
              <a:buChar char="•"/>
              <a:defRPr sz="2000">
                <a:latin typeface="Arial"/>
                <a:ea typeface="Arial"/>
                <a:cs typeface="Arial"/>
                <a:sym typeface="Aria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95" name="Google Shape;95;p35"/>
          <p:cNvSpPr txBox="1"/>
          <p:nvPr>
            <p:ph idx="2" type="body"/>
          </p:nvPr>
        </p:nvSpPr>
        <p:spPr>
          <a:xfrm>
            <a:off x="476250" y="2133600"/>
            <a:ext cx="8191500" cy="4216400"/>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900"/>
              </a:spcBef>
              <a:spcAft>
                <a:spcPts val="0"/>
              </a:spcAft>
              <a:buClr>
                <a:srgbClr val="000000"/>
              </a:buClr>
              <a:buSzPts val="2000"/>
              <a:buFont typeface="Arial"/>
              <a:buNone/>
              <a:defRPr sz="2000">
                <a:latin typeface="Arial"/>
                <a:ea typeface="Arial"/>
                <a:cs typeface="Arial"/>
                <a:sym typeface="Arial"/>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96" name="Google Shape;96;p35"/>
          <p:cNvSpPr txBox="1"/>
          <p:nvPr>
            <p:ph idx="12" type="sldNum"/>
          </p:nvPr>
        </p:nvSpPr>
        <p:spPr>
          <a:xfrm>
            <a:off x="4454353" y="6533769"/>
            <a:ext cx="230532" cy="240285"/>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sz="1200">
              <a:solidFill>
                <a:srgbClr val="888888"/>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p:cSld name="Statement">
    <p:spTree>
      <p:nvGrpSpPr>
        <p:cNvPr id="97" name="Shape 97"/>
        <p:cNvGrpSpPr/>
        <p:nvPr/>
      </p:nvGrpSpPr>
      <p:grpSpPr>
        <a:xfrm>
          <a:off x="0" y="0"/>
          <a:ext cx="0" cy="0"/>
          <a:chOff x="0" y="0"/>
          <a:chExt cx="0" cy="0"/>
        </a:xfrm>
      </p:grpSpPr>
      <p:sp>
        <p:nvSpPr>
          <p:cNvPr id="98" name="Google Shape;98;p36"/>
          <p:cNvSpPr txBox="1"/>
          <p:nvPr>
            <p:ph idx="1" type="body"/>
          </p:nvPr>
        </p:nvSpPr>
        <p:spPr>
          <a:xfrm>
            <a:off x="476250" y="2463800"/>
            <a:ext cx="8191500" cy="1951435"/>
          </a:xfrm>
          <a:prstGeom prst="rect">
            <a:avLst/>
          </a:prstGeom>
          <a:noFill/>
          <a:ln>
            <a:noFill/>
          </a:ln>
        </p:spPr>
        <p:txBody>
          <a:bodyPr anchorCtr="0" anchor="ctr" bIns="50800" lIns="50800" spcFirstLastPara="1" rIns="50800" wrap="square" tIns="50800">
            <a:normAutofit/>
          </a:bodyPr>
          <a:lstStyle>
            <a:lvl1pPr indent="-228600" lvl="0" marL="457200" algn="ctr">
              <a:lnSpc>
                <a:spcPct val="100000"/>
              </a:lnSpc>
              <a:spcBef>
                <a:spcPts val="0"/>
              </a:spcBef>
              <a:spcAft>
                <a:spcPts val="0"/>
              </a:spcAft>
              <a:buClr>
                <a:srgbClr val="1E98FD"/>
              </a:buClr>
              <a:buSzPts val="3100"/>
              <a:buFont typeface="Arial"/>
              <a:buNone/>
              <a:defRPr sz="3100">
                <a:solidFill>
                  <a:srgbClr val="1E98FD"/>
                </a:solidFill>
                <a:latin typeface="Arial"/>
                <a:ea typeface="Arial"/>
                <a:cs typeface="Arial"/>
                <a:sym typeface="Arial"/>
              </a:defRPr>
            </a:lvl1pPr>
            <a:lvl2pPr indent="-228600" lvl="1" marL="914400" algn="ctr">
              <a:lnSpc>
                <a:spcPct val="100000"/>
              </a:lnSpc>
              <a:spcBef>
                <a:spcPts val="0"/>
              </a:spcBef>
              <a:spcAft>
                <a:spcPts val="0"/>
              </a:spcAft>
              <a:buClr>
                <a:srgbClr val="1E98FD"/>
              </a:buClr>
              <a:buSzPts val="3100"/>
              <a:buFont typeface="Arial"/>
              <a:buNone/>
              <a:defRPr sz="3100">
                <a:solidFill>
                  <a:srgbClr val="1E98FD"/>
                </a:solidFill>
                <a:latin typeface="Arial"/>
                <a:ea typeface="Arial"/>
                <a:cs typeface="Arial"/>
                <a:sym typeface="Arial"/>
              </a:defRPr>
            </a:lvl2pPr>
            <a:lvl3pPr indent="-228600" lvl="2" marL="1371600" algn="ctr">
              <a:lnSpc>
                <a:spcPct val="100000"/>
              </a:lnSpc>
              <a:spcBef>
                <a:spcPts val="0"/>
              </a:spcBef>
              <a:spcAft>
                <a:spcPts val="0"/>
              </a:spcAft>
              <a:buClr>
                <a:srgbClr val="1E98FD"/>
              </a:buClr>
              <a:buSzPts val="3100"/>
              <a:buFont typeface="Arial"/>
              <a:buNone/>
              <a:defRPr sz="3100">
                <a:solidFill>
                  <a:srgbClr val="1E98FD"/>
                </a:solidFill>
                <a:latin typeface="Arial"/>
                <a:ea typeface="Arial"/>
                <a:cs typeface="Arial"/>
                <a:sym typeface="Arial"/>
              </a:defRPr>
            </a:lvl3pPr>
            <a:lvl4pPr indent="-228600" lvl="3" marL="1828800" algn="ctr">
              <a:lnSpc>
                <a:spcPct val="100000"/>
              </a:lnSpc>
              <a:spcBef>
                <a:spcPts val="0"/>
              </a:spcBef>
              <a:spcAft>
                <a:spcPts val="0"/>
              </a:spcAft>
              <a:buClr>
                <a:srgbClr val="1E98FD"/>
              </a:buClr>
              <a:buSzPts val="3100"/>
              <a:buFont typeface="Arial"/>
              <a:buNone/>
              <a:defRPr sz="3100">
                <a:solidFill>
                  <a:srgbClr val="1E98FD"/>
                </a:solidFill>
                <a:latin typeface="Arial"/>
                <a:ea typeface="Arial"/>
                <a:cs typeface="Arial"/>
                <a:sym typeface="Arial"/>
              </a:defRPr>
            </a:lvl4pPr>
            <a:lvl5pPr indent="-228600" lvl="4" marL="2286000" algn="ctr">
              <a:lnSpc>
                <a:spcPct val="100000"/>
              </a:lnSpc>
              <a:spcBef>
                <a:spcPts val="0"/>
              </a:spcBef>
              <a:spcAft>
                <a:spcPts val="0"/>
              </a:spcAft>
              <a:buClr>
                <a:srgbClr val="1E98FD"/>
              </a:buClr>
              <a:buSzPts val="3100"/>
              <a:buFont typeface="Arial"/>
              <a:buNone/>
              <a:defRPr sz="3100">
                <a:solidFill>
                  <a:srgbClr val="1E98FD"/>
                </a:solidFill>
                <a:latin typeface="Arial"/>
                <a:ea typeface="Arial"/>
                <a:cs typeface="Arial"/>
                <a:sym typeface="Aria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99" name="Google Shape;99;p36"/>
          <p:cNvSpPr txBox="1"/>
          <p:nvPr>
            <p:ph idx="12" type="sldNum"/>
          </p:nvPr>
        </p:nvSpPr>
        <p:spPr>
          <a:xfrm>
            <a:off x="4454353" y="6533769"/>
            <a:ext cx="230532" cy="240285"/>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sz="1200">
              <a:solidFill>
                <a:srgbClr val="888888"/>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Fact">
  <p:cSld name="Big Fact">
    <p:spTree>
      <p:nvGrpSpPr>
        <p:cNvPr id="100" name="Shape 100"/>
        <p:cNvGrpSpPr/>
        <p:nvPr/>
      </p:nvGrpSpPr>
      <p:grpSpPr>
        <a:xfrm>
          <a:off x="0" y="0"/>
          <a:ext cx="0" cy="0"/>
          <a:chOff x="0" y="0"/>
          <a:chExt cx="0" cy="0"/>
        </a:xfrm>
      </p:grpSpPr>
      <p:sp>
        <p:nvSpPr>
          <p:cNvPr id="101" name="Google Shape;101;p37"/>
          <p:cNvSpPr txBox="1"/>
          <p:nvPr>
            <p:ph idx="1" type="body"/>
          </p:nvPr>
        </p:nvSpPr>
        <p:spPr>
          <a:xfrm>
            <a:off x="476250" y="1953048"/>
            <a:ext cx="8191500" cy="2244302"/>
          </a:xfrm>
          <a:prstGeom prst="rect">
            <a:avLst/>
          </a:prstGeom>
          <a:noFill/>
          <a:ln>
            <a:noFill/>
          </a:ln>
        </p:spPr>
        <p:txBody>
          <a:bodyPr anchorCtr="0" anchor="b" bIns="50800" lIns="50800" spcFirstLastPara="1" rIns="50800" wrap="square" tIns="50800">
            <a:normAutofit/>
          </a:bodyPr>
          <a:lstStyle>
            <a:lvl1pPr indent="-228600" lvl="0" marL="457200" algn="ctr">
              <a:lnSpc>
                <a:spcPct val="80000"/>
              </a:lnSpc>
              <a:spcBef>
                <a:spcPts val="0"/>
              </a:spcBef>
              <a:spcAft>
                <a:spcPts val="0"/>
              </a:spcAft>
              <a:buClr>
                <a:srgbClr val="1E98FD"/>
              </a:buClr>
              <a:buSzPts val="8400"/>
              <a:buFont typeface="Arial"/>
              <a:buNone/>
              <a:defRPr sz="8400">
                <a:solidFill>
                  <a:srgbClr val="1E98FD"/>
                </a:solidFill>
                <a:latin typeface="Arial"/>
                <a:ea typeface="Arial"/>
                <a:cs typeface="Arial"/>
                <a:sym typeface="Arial"/>
              </a:defRPr>
            </a:lvl1pPr>
            <a:lvl2pPr indent="-228600" lvl="1" marL="914400" algn="ctr">
              <a:lnSpc>
                <a:spcPct val="80000"/>
              </a:lnSpc>
              <a:spcBef>
                <a:spcPts val="0"/>
              </a:spcBef>
              <a:spcAft>
                <a:spcPts val="0"/>
              </a:spcAft>
              <a:buClr>
                <a:srgbClr val="1E98FD"/>
              </a:buClr>
              <a:buSzPts val="8400"/>
              <a:buFont typeface="Arial"/>
              <a:buNone/>
              <a:defRPr sz="8400">
                <a:solidFill>
                  <a:srgbClr val="1E98FD"/>
                </a:solidFill>
                <a:latin typeface="Arial"/>
                <a:ea typeface="Arial"/>
                <a:cs typeface="Arial"/>
                <a:sym typeface="Arial"/>
              </a:defRPr>
            </a:lvl2pPr>
            <a:lvl3pPr indent="-228600" lvl="2" marL="1371600" algn="ctr">
              <a:lnSpc>
                <a:spcPct val="80000"/>
              </a:lnSpc>
              <a:spcBef>
                <a:spcPts val="0"/>
              </a:spcBef>
              <a:spcAft>
                <a:spcPts val="0"/>
              </a:spcAft>
              <a:buClr>
                <a:srgbClr val="1E98FD"/>
              </a:buClr>
              <a:buSzPts val="8400"/>
              <a:buFont typeface="Arial"/>
              <a:buNone/>
              <a:defRPr sz="8400">
                <a:solidFill>
                  <a:srgbClr val="1E98FD"/>
                </a:solidFill>
                <a:latin typeface="Arial"/>
                <a:ea typeface="Arial"/>
                <a:cs typeface="Arial"/>
                <a:sym typeface="Arial"/>
              </a:defRPr>
            </a:lvl3pPr>
            <a:lvl4pPr indent="-228600" lvl="3" marL="1828800" algn="ctr">
              <a:lnSpc>
                <a:spcPct val="80000"/>
              </a:lnSpc>
              <a:spcBef>
                <a:spcPts val="0"/>
              </a:spcBef>
              <a:spcAft>
                <a:spcPts val="0"/>
              </a:spcAft>
              <a:buClr>
                <a:srgbClr val="1E98FD"/>
              </a:buClr>
              <a:buSzPts val="8400"/>
              <a:buFont typeface="Arial"/>
              <a:buNone/>
              <a:defRPr sz="8400">
                <a:solidFill>
                  <a:srgbClr val="1E98FD"/>
                </a:solidFill>
                <a:latin typeface="Arial"/>
                <a:ea typeface="Arial"/>
                <a:cs typeface="Arial"/>
                <a:sym typeface="Arial"/>
              </a:defRPr>
            </a:lvl4pPr>
            <a:lvl5pPr indent="-228600" lvl="4" marL="2286000" algn="ctr">
              <a:lnSpc>
                <a:spcPct val="80000"/>
              </a:lnSpc>
              <a:spcBef>
                <a:spcPts val="0"/>
              </a:spcBef>
              <a:spcAft>
                <a:spcPts val="0"/>
              </a:spcAft>
              <a:buClr>
                <a:srgbClr val="1E98FD"/>
              </a:buClr>
              <a:buSzPts val="8400"/>
              <a:buFont typeface="Arial"/>
              <a:buNone/>
              <a:defRPr sz="8400">
                <a:solidFill>
                  <a:srgbClr val="1E98FD"/>
                </a:solidFill>
                <a:latin typeface="Arial"/>
                <a:ea typeface="Arial"/>
                <a:cs typeface="Arial"/>
                <a:sym typeface="Aria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102" name="Google Shape;102;p37"/>
          <p:cNvSpPr txBox="1"/>
          <p:nvPr>
            <p:ph idx="2" type="body"/>
          </p:nvPr>
        </p:nvSpPr>
        <p:spPr>
          <a:xfrm>
            <a:off x="476250" y="4260850"/>
            <a:ext cx="8191500" cy="508000"/>
          </a:xfrm>
          <a:prstGeom prst="rect">
            <a:avLst/>
          </a:prstGeom>
          <a:noFill/>
          <a:ln>
            <a:noFill/>
          </a:ln>
        </p:spPr>
        <p:txBody>
          <a:bodyPr anchorCtr="0" anchor="t" bIns="50800" lIns="50800" spcFirstLastPara="1" rIns="50800" wrap="square" tIns="50800">
            <a:normAutofit/>
          </a:bodyPr>
          <a:lstStyle>
            <a:lvl1pPr indent="-228600" lvl="0" marL="457200" algn="ctr">
              <a:lnSpc>
                <a:spcPct val="100000"/>
              </a:lnSpc>
              <a:spcBef>
                <a:spcPts val="0"/>
              </a:spcBef>
              <a:spcAft>
                <a:spcPts val="0"/>
              </a:spcAft>
              <a:buClr>
                <a:srgbClr val="000000"/>
              </a:buClr>
              <a:buSzPts val="1600"/>
              <a:buFont typeface="Arial"/>
              <a:buNone/>
              <a:defRPr sz="1600">
                <a:latin typeface="Arial"/>
                <a:ea typeface="Arial"/>
                <a:cs typeface="Arial"/>
                <a:sym typeface="Arial"/>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103" name="Google Shape;103;p37"/>
          <p:cNvSpPr txBox="1"/>
          <p:nvPr>
            <p:ph idx="12" type="sldNum"/>
          </p:nvPr>
        </p:nvSpPr>
        <p:spPr>
          <a:xfrm>
            <a:off x="4454353" y="6533769"/>
            <a:ext cx="230532" cy="240285"/>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sz="1200">
              <a:solidFill>
                <a:srgbClr val="888888"/>
              </a:solidFill>
              <a:latin typeface="Calibri"/>
              <a:ea typeface="Calibri"/>
              <a:cs typeface="Calibri"/>
              <a:sym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04" name="Shape 104"/>
        <p:cNvGrpSpPr/>
        <p:nvPr/>
      </p:nvGrpSpPr>
      <p:grpSpPr>
        <a:xfrm>
          <a:off x="0" y="0"/>
          <a:ext cx="0" cy="0"/>
          <a:chOff x="0" y="0"/>
          <a:chExt cx="0" cy="0"/>
        </a:xfrm>
      </p:grpSpPr>
      <p:sp>
        <p:nvSpPr>
          <p:cNvPr id="105" name="Google Shape;105;p38"/>
          <p:cNvSpPr txBox="1"/>
          <p:nvPr>
            <p:ph idx="1" type="body"/>
          </p:nvPr>
        </p:nvSpPr>
        <p:spPr>
          <a:xfrm>
            <a:off x="476250" y="5577542"/>
            <a:ext cx="8191500" cy="416308"/>
          </a:xfrm>
          <a:prstGeom prst="rect">
            <a:avLst/>
          </a:prstGeom>
          <a:noFill/>
          <a:ln>
            <a:noFill/>
          </a:ln>
        </p:spPr>
        <p:txBody>
          <a:bodyPr anchorCtr="0" anchor="ctr" bIns="50800" lIns="50800" spcFirstLastPara="1" rIns="50800" wrap="square" tIns="50800">
            <a:normAutofit/>
          </a:bodyPr>
          <a:lstStyle>
            <a:lvl1pPr indent="-228600" lvl="0" marL="457200" algn="ctr">
              <a:lnSpc>
                <a:spcPct val="100000"/>
              </a:lnSpc>
              <a:spcBef>
                <a:spcPts val="0"/>
              </a:spcBef>
              <a:spcAft>
                <a:spcPts val="0"/>
              </a:spcAft>
              <a:buClr>
                <a:srgbClr val="000000"/>
              </a:buClr>
              <a:buSzPts val="1600"/>
              <a:buFont typeface="Arial"/>
              <a:buNone/>
              <a:defRPr sz="1600">
                <a:latin typeface="Arial"/>
                <a:ea typeface="Arial"/>
                <a:cs typeface="Arial"/>
                <a:sym typeface="Arial"/>
              </a:defRPr>
            </a:lvl1pPr>
            <a:lvl2pPr indent="-330200" lvl="1" marL="914400" algn="ctr">
              <a:lnSpc>
                <a:spcPct val="100000"/>
              </a:lnSpc>
              <a:spcBef>
                <a:spcPts val="0"/>
              </a:spcBef>
              <a:spcAft>
                <a:spcPts val="0"/>
              </a:spcAft>
              <a:buClr>
                <a:srgbClr val="000000"/>
              </a:buClr>
              <a:buSzPts val="1600"/>
              <a:buFont typeface="Arial"/>
              <a:buChar char="•"/>
              <a:defRPr sz="1600">
                <a:latin typeface="Arial"/>
                <a:ea typeface="Arial"/>
                <a:cs typeface="Arial"/>
                <a:sym typeface="Arial"/>
              </a:defRPr>
            </a:lvl2pPr>
            <a:lvl3pPr indent="-330200" lvl="2" marL="1371600" algn="ctr">
              <a:lnSpc>
                <a:spcPct val="100000"/>
              </a:lnSpc>
              <a:spcBef>
                <a:spcPts val="0"/>
              </a:spcBef>
              <a:spcAft>
                <a:spcPts val="0"/>
              </a:spcAft>
              <a:buClr>
                <a:srgbClr val="000000"/>
              </a:buClr>
              <a:buSzPts val="1600"/>
              <a:buFont typeface="Arial"/>
              <a:buChar char="•"/>
              <a:defRPr sz="1600">
                <a:latin typeface="Arial"/>
                <a:ea typeface="Arial"/>
                <a:cs typeface="Arial"/>
                <a:sym typeface="Arial"/>
              </a:defRPr>
            </a:lvl3pPr>
            <a:lvl4pPr indent="-330200" lvl="3" marL="1828800" algn="ctr">
              <a:lnSpc>
                <a:spcPct val="100000"/>
              </a:lnSpc>
              <a:spcBef>
                <a:spcPts val="0"/>
              </a:spcBef>
              <a:spcAft>
                <a:spcPts val="0"/>
              </a:spcAft>
              <a:buClr>
                <a:srgbClr val="000000"/>
              </a:buClr>
              <a:buSzPts val="1600"/>
              <a:buFont typeface="Arial"/>
              <a:buChar char="•"/>
              <a:defRPr sz="1600">
                <a:latin typeface="Arial"/>
                <a:ea typeface="Arial"/>
                <a:cs typeface="Arial"/>
                <a:sym typeface="Arial"/>
              </a:defRPr>
            </a:lvl4pPr>
            <a:lvl5pPr indent="-330200" lvl="4" marL="2286000" algn="ctr">
              <a:lnSpc>
                <a:spcPct val="100000"/>
              </a:lnSpc>
              <a:spcBef>
                <a:spcPts val="0"/>
              </a:spcBef>
              <a:spcAft>
                <a:spcPts val="0"/>
              </a:spcAft>
              <a:buClr>
                <a:srgbClr val="000000"/>
              </a:buClr>
              <a:buSzPts val="1600"/>
              <a:buFont typeface="Arial"/>
              <a:buChar char="•"/>
              <a:defRPr sz="1600">
                <a:latin typeface="Arial"/>
                <a:ea typeface="Arial"/>
                <a:cs typeface="Arial"/>
                <a:sym typeface="Aria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106" name="Google Shape;106;p38"/>
          <p:cNvSpPr txBox="1"/>
          <p:nvPr>
            <p:ph idx="2" type="body"/>
          </p:nvPr>
        </p:nvSpPr>
        <p:spPr>
          <a:xfrm>
            <a:off x="476250" y="2570984"/>
            <a:ext cx="8191500" cy="1715098"/>
          </a:xfrm>
          <a:prstGeom prst="rect">
            <a:avLst/>
          </a:prstGeom>
          <a:noFill/>
          <a:ln>
            <a:noFill/>
          </a:ln>
        </p:spPr>
        <p:txBody>
          <a:bodyPr anchorCtr="0" anchor="ctr" bIns="50800" lIns="50800" spcFirstLastPara="1" rIns="50800" wrap="square" tIns="508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107" name="Google Shape;107;p38"/>
          <p:cNvSpPr txBox="1"/>
          <p:nvPr>
            <p:ph idx="12" type="sldNum"/>
          </p:nvPr>
        </p:nvSpPr>
        <p:spPr>
          <a:xfrm>
            <a:off x="4454353" y="6533769"/>
            <a:ext cx="230532" cy="240285"/>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sz="1200">
              <a:solidFill>
                <a:srgbClr val="888888"/>
              </a:solidFill>
              <a:latin typeface="Calibri"/>
              <a:ea typeface="Calibri"/>
              <a:cs typeface="Calibri"/>
              <a:sym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108" name="Shape 108"/>
        <p:cNvGrpSpPr/>
        <p:nvPr/>
      </p:nvGrpSpPr>
      <p:grpSpPr>
        <a:xfrm>
          <a:off x="0" y="0"/>
          <a:ext cx="0" cy="0"/>
          <a:chOff x="0" y="0"/>
          <a:chExt cx="0" cy="0"/>
        </a:xfrm>
      </p:grpSpPr>
      <p:sp>
        <p:nvSpPr>
          <p:cNvPr id="109" name="Google Shape;109;p39"/>
          <p:cNvSpPr/>
          <p:nvPr>
            <p:ph idx="2" type="pic"/>
          </p:nvPr>
        </p:nvSpPr>
        <p:spPr>
          <a:xfrm>
            <a:off x="4572000" y="2406650"/>
            <a:ext cx="4572000" cy="4603973"/>
          </a:xfrm>
          <a:prstGeom prst="rect">
            <a:avLst/>
          </a:prstGeom>
          <a:noFill/>
          <a:ln>
            <a:noFill/>
          </a:ln>
        </p:spPr>
      </p:sp>
      <p:sp>
        <p:nvSpPr>
          <p:cNvPr id="110" name="Google Shape;110;p39"/>
          <p:cNvSpPr/>
          <p:nvPr>
            <p:ph idx="3" type="pic"/>
          </p:nvPr>
        </p:nvSpPr>
        <p:spPr>
          <a:xfrm>
            <a:off x="4572000" y="-314325"/>
            <a:ext cx="4572000" cy="4064000"/>
          </a:xfrm>
          <a:prstGeom prst="rect">
            <a:avLst/>
          </a:prstGeom>
          <a:noFill/>
          <a:ln>
            <a:noFill/>
          </a:ln>
        </p:spPr>
      </p:sp>
      <p:sp>
        <p:nvSpPr>
          <p:cNvPr id="111" name="Google Shape;111;p39"/>
          <p:cNvSpPr/>
          <p:nvPr>
            <p:ph idx="4" type="pic"/>
          </p:nvPr>
        </p:nvSpPr>
        <p:spPr>
          <a:xfrm>
            <a:off x="-1576388" y="0"/>
            <a:ext cx="7715251" cy="6858000"/>
          </a:xfrm>
          <a:prstGeom prst="rect">
            <a:avLst/>
          </a:prstGeom>
          <a:noFill/>
          <a:ln>
            <a:noFill/>
          </a:ln>
        </p:spPr>
      </p:sp>
      <p:sp>
        <p:nvSpPr>
          <p:cNvPr id="112" name="Google Shape;112;p39"/>
          <p:cNvSpPr txBox="1"/>
          <p:nvPr>
            <p:ph idx="12" type="sldNum"/>
          </p:nvPr>
        </p:nvSpPr>
        <p:spPr>
          <a:xfrm>
            <a:off x="4454353" y="6533769"/>
            <a:ext cx="230532" cy="240285"/>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sz="1200">
              <a:solidFill>
                <a:srgbClr val="888888"/>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113" name="Shape 113"/>
        <p:cNvGrpSpPr/>
        <p:nvPr/>
      </p:nvGrpSpPr>
      <p:grpSpPr>
        <a:xfrm>
          <a:off x="0" y="0"/>
          <a:ext cx="0" cy="0"/>
          <a:chOff x="0" y="0"/>
          <a:chExt cx="0" cy="0"/>
        </a:xfrm>
      </p:grpSpPr>
      <p:sp>
        <p:nvSpPr>
          <p:cNvPr id="114" name="Google Shape;114;p40"/>
          <p:cNvSpPr/>
          <p:nvPr>
            <p:ph idx="2" type="pic"/>
          </p:nvPr>
        </p:nvSpPr>
        <p:spPr>
          <a:xfrm>
            <a:off x="0" y="-635000"/>
            <a:ext cx="9144000" cy="8128001"/>
          </a:xfrm>
          <a:prstGeom prst="rect">
            <a:avLst/>
          </a:prstGeom>
          <a:noFill/>
          <a:ln>
            <a:noFill/>
          </a:ln>
        </p:spPr>
      </p:sp>
      <p:sp>
        <p:nvSpPr>
          <p:cNvPr id="115" name="Google Shape;115;p40"/>
          <p:cNvSpPr txBox="1"/>
          <p:nvPr>
            <p:ph idx="12" type="sldNum"/>
          </p:nvPr>
        </p:nvSpPr>
        <p:spPr>
          <a:xfrm>
            <a:off x="4454353" y="6533769"/>
            <a:ext cx="230532" cy="240285"/>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sz="1200">
              <a:solidFill>
                <a:srgbClr val="888888"/>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2">
    <p:spTree>
      <p:nvGrpSpPr>
        <p:cNvPr id="116" name="Shape 116"/>
        <p:cNvGrpSpPr/>
        <p:nvPr/>
      </p:nvGrpSpPr>
      <p:grpSpPr>
        <a:xfrm>
          <a:off x="0" y="0"/>
          <a:ext cx="0" cy="0"/>
          <a:chOff x="0" y="0"/>
          <a:chExt cx="0" cy="0"/>
        </a:xfrm>
      </p:grpSpPr>
      <p:sp>
        <p:nvSpPr>
          <p:cNvPr id="117" name="Google Shape;117;p41"/>
          <p:cNvSpPr txBox="1"/>
          <p:nvPr>
            <p:ph idx="12" type="sldNum"/>
          </p:nvPr>
        </p:nvSpPr>
        <p:spPr>
          <a:xfrm>
            <a:off x="4454353" y="6533769"/>
            <a:ext cx="230532" cy="240285"/>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sz="12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8"/>
          <p:cNvSpPr txBox="1"/>
          <p:nvPr>
            <p:ph type="title"/>
          </p:nvPr>
        </p:nvSpPr>
        <p:spPr>
          <a:xfrm>
            <a:off x="685800" y="2130425"/>
            <a:ext cx="7772400" cy="1470025"/>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0" name="Google Shape;20;p18"/>
          <p:cNvSpPr txBox="1"/>
          <p:nvPr>
            <p:ph idx="1" type="body"/>
          </p:nvPr>
        </p:nvSpPr>
        <p:spPr>
          <a:xfrm>
            <a:off x="1371600" y="3886200"/>
            <a:ext cx="6400800" cy="175260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700"/>
              </a:spcBef>
              <a:spcAft>
                <a:spcPts val="0"/>
              </a:spcAft>
              <a:buClr>
                <a:srgbClr val="888888"/>
              </a:buClr>
              <a:buSzPts val="3200"/>
              <a:buFont typeface="Calibri"/>
              <a:buNone/>
              <a:defRPr>
                <a:solidFill>
                  <a:srgbClr val="888888"/>
                </a:solidFill>
              </a:defRPr>
            </a:lvl1pPr>
            <a:lvl2pPr indent="-228600" lvl="1" marL="914400" algn="ctr">
              <a:lnSpc>
                <a:spcPct val="100000"/>
              </a:lnSpc>
              <a:spcBef>
                <a:spcPts val="700"/>
              </a:spcBef>
              <a:spcAft>
                <a:spcPts val="0"/>
              </a:spcAft>
              <a:buClr>
                <a:srgbClr val="888888"/>
              </a:buClr>
              <a:buSzPts val="3200"/>
              <a:buFont typeface="Calibri"/>
              <a:buNone/>
              <a:defRPr>
                <a:solidFill>
                  <a:srgbClr val="888888"/>
                </a:solidFill>
              </a:defRPr>
            </a:lvl2pPr>
            <a:lvl3pPr indent="-228600" lvl="2" marL="1371600" algn="ctr">
              <a:lnSpc>
                <a:spcPct val="100000"/>
              </a:lnSpc>
              <a:spcBef>
                <a:spcPts val="700"/>
              </a:spcBef>
              <a:spcAft>
                <a:spcPts val="0"/>
              </a:spcAft>
              <a:buClr>
                <a:srgbClr val="888888"/>
              </a:buClr>
              <a:buSzPts val="3200"/>
              <a:buFont typeface="Calibri"/>
              <a:buNone/>
              <a:defRPr>
                <a:solidFill>
                  <a:srgbClr val="888888"/>
                </a:solidFill>
              </a:defRPr>
            </a:lvl3pPr>
            <a:lvl4pPr indent="-228600" lvl="3" marL="1828800" algn="ctr">
              <a:lnSpc>
                <a:spcPct val="100000"/>
              </a:lnSpc>
              <a:spcBef>
                <a:spcPts val="700"/>
              </a:spcBef>
              <a:spcAft>
                <a:spcPts val="0"/>
              </a:spcAft>
              <a:buClr>
                <a:srgbClr val="888888"/>
              </a:buClr>
              <a:buSzPts val="3200"/>
              <a:buFont typeface="Calibri"/>
              <a:buNone/>
              <a:defRPr>
                <a:solidFill>
                  <a:srgbClr val="888888"/>
                </a:solidFill>
              </a:defRPr>
            </a:lvl4pPr>
            <a:lvl5pPr indent="-228600" lvl="4" marL="2286000" algn="ctr">
              <a:lnSpc>
                <a:spcPct val="100000"/>
              </a:lnSpc>
              <a:spcBef>
                <a:spcPts val="700"/>
              </a:spcBef>
              <a:spcAft>
                <a:spcPts val="0"/>
              </a:spcAft>
              <a:buClr>
                <a:srgbClr val="888888"/>
              </a:buClr>
              <a:buSzPts val="3200"/>
              <a:buFont typeface="Calibri"/>
              <a:buNone/>
              <a:defRPr>
                <a:solidFill>
                  <a:srgbClr val="888888"/>
                </a:solidFil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21" name="Google Shape;21;p18"/>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2" name="Shape 22"/>
        <p:cNvGrpSpPr/>
        <p:nvPr/>
      </p:nvGrpSpPr>
      <p:grpSpPr>
        <a:xfrm>
          <a:off x="0" y="0"/>
          <a:ext cx="0" cy="0"/>
          <a:chOff x="0" y="0"/>
          <a:chExt cx="0" cy="0"/>
        </a:xfrm>
      </p:grpSpPr>
      <p:sp>
        <p:nvSpPr>
          <p:cNvPr id="23" name="Google Shape;23;p19"/>
          <p:cNvSpPr txBox="1"/>
          <p:nvPr>
            <p:ph type="title"/>
          </p:nvPr>
        </p:nvSpPr>
        <p:spPr>
          <a:xfrm>
            <a:off x="722312" y="4406900"/>
            <a:ext cx="7772401" cy="1362075"/>
          </a:xfrm>
          <a:prstGeom prst="rect">
            <a:avLst/>
          </a:prstGeom>
          <a:noFill/>
          <a:ln>
            <a:noFill/>
          </a:ln>
        </p:spPr>
        <p:txBody>
          <a:bodyPr anchorCtr="0" anchor="t" bIns="45700" lIns="45700" spcFirstLastPara="1" rIns="45700" wrap="square" tIns="45700">
            <a:normAutofit/>
          </a:bodyPr>
          <a:lstStyle>
            <a:lvl1pPr lvl="0" algn="l">
              <a:lnSpc>
                <a:spcPct val="100000"/>
              </a:lnSpc>
              <a:spcBef>
                <a:spcPts val="0"/>
              </a:spcBef>
              <a:spcAft>
                <a:spcPts val="0"/>
              </a:spcAft>
              <a:buClr>
                <a:srgbClr val="000000"/>
              </a:buClr>
              <a:buSzPts val="4000"/>
              <a:buFont typeface="Calibri"/>
              <a:buNone/>
              <a:defRPr b="1" sz="4000" cap="none"/>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4" name="Google Shape;24;p19"/>
          <p:cNvSpPr txBox="1"/>
          <p:nvPr>
            <p:ph idx="1" type="body"/>
          </p:nvPr>
        </p:nvSpPr>
        <p:spPr>
          <a:xfrm>
            <a:off x="722312" y="2906713"/>
            <a:ext cx="7772401" cy="1500188"/>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400"/>
              </a:spcBef>
              <a:spcAft>
                <a:spcPts val="0"/>
              </a:spcAft>
              <a:buClr>
                <a:srgbClr val="888888"/>
              </a:buClr>
              <a:buSzPts val="2000"/>
              <a:buFont typeface="Calibri"/>
              <a:buNone/>
              <a:defRPr sz="2000">
                <a:solidFill>
                  <a:srgbClr val="888888"/>
                </a:solidFill>
              </a:defRPr>
            </a:lvl1pPr>
            <a:lvl2pPr indent="-228600" lvl="1" marL="914400" algn="l">
              <a:lnSpc>
                <a:spcPct val="100000"/>
              </a:lnSpc>
              <a:spcBef>
                <a:spcPts val="400"/>
              </a:spcBef>
              <a:spcAft>
                <a:spcPts val="0"/>
              </a:spcAft>
              <a:buClr>
                <a:srgbClr val="888888"/>
              </a:buClr>
              <a:buSzPts val="2000"/>
              <a:buFont typeface="Calibri"/>
              <a:buNone/>
              <a:defRPr sz="2000">
                <a:solidFill>
                  <a:srgbClr val="888888"/>
                </a:solidFill>
              </a:defRPr>
            </a:lvl2pPr>
            <a:lvl3pPr indent="-228600" lvl="2" marL="1371600" algn="l">
              <a:lnSpc>
                <a:spcPct val="100000"/>
              </a:lnSpc>
              <a:spcBef>
                <a:spcPts val="400"/>
              </a:spcBef>
              <a:spcAft>
                <a:spcPts val="0"/>
              </a:spcAft>
              <a:buClr>
                <a:srgbClr val="888888"/>
              </a:buClr>
              <a:buSzPts val="2000"/>
              <a:buFont typeface="Calibri"/>
              <a:buNone/>
              <a:defRPr sz="2000">
                <a:solidFill>
                  <a:srgbClr val="888888"/>
                </a:solidFill>
              </a:defRPr>
            </a:lvl3pPr>
            <a:lvl4pPr indent="-228600" lvl="3" marL="1828800" algn="l">
              <a:lnSpc>
                <a:spcPct val="100000"/>
              </a:lnSpc>
              <a:spcBef>
                <a:spcPts val="400"/>
              </a:spcBef>
              <a:spcAft>
                <a:spcPts val="0"/>
              </a:spcAft>
              <a:buClr>
                <a:srgbClr val="888888"/>
              </a:buClr>
              <a:buSzPts val="2000"/>
              <a:buFont typeface="Calibri"/>
              <a:buNone/>
              <a:defRPr sz="2000">
                <a:solidFill>
                  <a:srgbClr val="888888"/>
                </a:solidFill>
              </a:defRPr>
            </a:lvl4pPr>
            <a:lvl5pPr indent="-228600" lvl="4" marL="2286000" algn="l">
              <a:lnSpc>
                <a:spcPct val="100000"/>
              </a:lnSpc>
              <a:spcBef>
                <a:spcPts val="400"/>
              </a:spcBef>
              <a:spcAft>
                <a:spcPts val="0"/>
              </a:spcAft>
              <a:buClr>
                <a:srgbClr val="888888"/>
              </a:buClr>
              <a:buSzPts val="2000"/>
              <a:buFont typeface="Calibri"/>
              <a:buNone/>
              <a:defRPr sz="2000">
                <a:solidFill>
                  <a:srgbClr val="888888"/>
                </a:solidFil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25" name="Google Shape;25;p19"/>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6" name="Shape 26"/>
        <p:cNvGrpSpPr/>
        <p:nvPr/>
      </p:nvGrpSpPr>
      <p:grpSpPr>
        <a:xfrm>
          <a:off x="0" y="0"/>
          <a:ext cx="0" cy="0"/>
          <a:chOff x="0" y="0"/>
          <a:chExt cx="0" cy="0"/>
        </a:xfrm>
      </p:grpSpPr>
      <p:sp>
        <p:nvSpPr>
          <p:cNvPr id="27" name="Google Shape;27;p20"/>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8" name="Google Shape;28;p20"/>
          <p:cNvSpPr txBox="1"/>
          <p:nvPr>
            <p:ph idx="1" type="body"/>
          </p:nvPr>
        </p:nvSpPr>
        <p:spPr>
          <a:xfrm>
            <a:off x="457200" y="1600200"/>
            <a:ext cx="4038600" cy="4525963"/>
          </a:xfrm>
          <a:prstGeom prst="rect">
            <a:avLst/>
          </a:prstGeom>
          <a:noFill/>
          <a:ln>
            <a:noFill/>
          </a:ln>
        </p:spPr>
        <p:txBody>
          <a:bodyPr anchorCtr="0" anchor="t" bIns="45700" lIns="45700" spcFirstLastPara="1" rIns="45700" wrap="square" tIns="45700">
            <a:normAutofit/>
          </a:bodyPr>
          <a:lstStyle>
            <a:lvl1pPr indent="-406400" lvl="0" marL="457200" algn="l">
              <a:lnSpc>
                <a:spcPct val="100000"/>
              </a:lnSpc>
              <a:spcBef>
                <a:spcPts val="600"/>
              </a:spcBef>
              <a:spcAft>
                <a:spcPts val="0"/>
              </a:spcAft>
              <a:buClr>
                <a:srgbClr val="000000"/>
              </a:buClr>
              <a:buSzPts val="2800"/>
              <a:buChar char="•"/>
              <a:defRPr sz="2800"/>
            </a:lvl1pPr>
            <a:lvl2pPr indent="-406400" lvl="1" marL="914400" algn="l">
              <a:lnSpc>
                <a:spcPct val="100000"/>
              </a:lnSpc>
              <a:spcBef>
                <a:spcPts val="600"/>
              </a:spcBef>
              <a:spcAft>
                <a:spcPts val="0"/>
              </a:spcAft>
              <a:buClr>
                <a:srgbClr val="000000"/>
              </a:buClr>
              <a:buSzPts val="2800"/>
              <a:buChar char="–"/>
              <a:defRPr sz="2800"/>
            </a:lvl2pPr>
            <a:lvl3pPr indent="-406400" lvl="2" marL="1371600" algn="l">
              <a:lnSpc>
                <a:spcPct val="100000"/>
              </a:lnSpc>
              <a:spcBef>
                <a:spcPts val="600"/>
              </a:spcBef>
              <a:spcAft>
                <a:spcPts val="0"/>
              </a:spcAft>
              <a:buClr>
                <a:srgbClr val="000000"/>
              </a:buClr>
              <a:buSzPts val="2800"/>
              <a:buChar char="•"/>
              <a:defRPr sz="2800"/>
            </a:lvl3pPr>
            <a:lvl4pPr indent="-406400" lvl="3" marL="1828800" algn="l">
              <a:lnSpc>
                <a:spcPct val="100000"/>
              </a:lnSpc>
              <a:spcBef>
                <a:spcPts val="600"/>
              </a:spcBef>
              <a:spcAft>
                <a:spcPts val="0"/>
              </a:spcAft>
              <a:buClr>
                <a:srgbClr val="000000"/>
              </a:buClr>
              <a:buSzPts val="2800"/>
              <a:buChar char="–"/>
              <a:defRPr sz="2800"/>
            </a:lvl4pPr>
            <a:lvl5pPr indent="-406400" lvl="4" marL="2286000" algn="l">
              <a:lnSpc>
                <a:spcPct val="100000"/>
              </a:lnSpc>
              <a:spcBef>
                <a:spcPts val="600"/>
              </a:spcBef>
              <a:spcAft>
                <a:spcPts val="0"/>
              </a:spcAft>
              <a:buClr>
                <a:srgbClr val="000000"/>
              </a:buClr>
              <a:buSzPts val="2800"/>
              <a:buChar char="»"/>
              <a:defRPr sz="2800"/>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29" name="Google Shape;29;p20"/>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0" name="Shape 30"/>
        <p:cNvGrpSpPr/>
        <p:nvPr/>
      </p:nvGrpSpPr>
      <p:grpSpPr>
        <a:xfrm>
          <a:off x="0" y="0"/>
          <a:ext cx="0" cy="0"/>
          <a:chOff x="0" y="0"/>
          <a:chExt cx="0" cy="0"/>
        </a:xfrm>
      </p:grpSpPr>
      <p:sp>
        <p:nvSpPr>
          <p:cNvPr id="31" name="Google Shape;31;p21"/>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2" name="Google Shape;32;p21"/>
          <p:cNvSpPr txBox="1"/>
          <p:nvPr>
            <p:ph idx="1" type="body"/>
          </p:nvPr>
        </p:nvSpPr>
        <p:spPr>
          <a:xfrm>
            <a:off x="457200" y="1535112"/>
            <a:ext cx="4040188"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500"/>
              </a:spcBef>
              <a:spcAft>
                <a:spcPts val="0"/>
              </a:spcAft>
              <a:buClr>
                <a:srgbClr val="000000"/>
              </a:buClr>
              <a:buSzPts val="2400"/>
              <a:buFont typeface="Calibri"/>
              <a:buNone/>
              <a:defRPr b="1" sz="2400"/>
            </a:lvl1pPr>
            <a:lvl2pPr indent="-228600" lvl="1" marL="914400" algn="l">
              <a:lnSpc>
                <a:spcPct val="100000"/>
              </a:lnSpc>
              <a:spcBef>
                <a:spcPts val="500"/>
              </a:spcBef>
              <a:spcAft>
                <a:spcPts val="0"/>
              </a:spcAft>
              <a:buClr>
                <a:srgbClr val="000000"/>
              </a:buClr>
              <a:buSzPts val="2400"/>
              <a:buFont typeface="Calibri"/>
              <a:buNone/>
              <a:defRPr b="1" sz="2400"/>
            </a:lvl2pPr>
            <a:lvl3pPr indent="-228600" lvl="2" marL="1371600" algn="l">
              <a:lnSpc>
                <a:spcPct val="100000"/>
              </a:lnSpc>
              <a:spcBef>
                <a:spcPts val="500"/>
              </a:spcBef>
              <a:spcAft>
                <a:spcPts val="0"/>
              </a:spcAft>
              <a:buClr>
                <a:srgbClr val="000000"/>
              </a:buClr>
              <a:buSzPts val="2400"/>
              <a:buFont typeface="Calibri"/>
              <a:buNone/>
              <a:defRPr b="1" sz="2400"/>
            </a:lvl3pPr>
            <a:lvl4pPr indent="-228600" lvl="3" marL="1828800" algn="l">
              <a:lnSpc>
                <a:spcPct val="100000"/>
              </a:lnSpc>
              <a:spcBef>
                <a:spcPts val="500"/>
              </a:spcBef>
              <a:spcAft>
                <a:spcPts val="0"/>
              </a:spcAft>
              <a:buClr>
                <a:srgbClr val="000000"/>
              </a:buClr>
              <a:buSzPts val="2400"/>
              <a:buFont typeface="Calibri"/>
              <a:buNone/>
              <a:defRPr b="1" sz="2400"/>
            </a:lvl4pPr>
            <a:lvl5pPr indent="-228600" lvl="4" marL="2286000" algn="l">
              <a:lnSpc>
                <a:spcPct val="100000"/>
              </a:lnSpc>
              <a:spcBef>
                <a:spcPts val="500"/>
              </a:spcBef>
              <a:spcAft>
                <a:spcPts val="0"/>
              </a:spcAft>
              <a:buClr>
                <a:srgbClr val="000000"/>
              </a:buClr>
              <a:buSzPts val="2400"/>
              <a:buFont typeface="Calibri"/>
              <a:buNone/>
              <a:defRPr b="1" sz="2400"/>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33" name="Google Shape;33;p21"/>
          <p:cNvSpPr txBox="1"/>
          <p:nvPr>
            <p:ph idx="2" type="body"/>
          </p:nvPr>
        </p:nvSpPr>
        <p:spPr>
          <a:xfrm>
            <a:off x="4645025" y="1535112"/>
            <a:ext cx="4041775" cy="639763"/>
          </a:xfrm>
          <a:prstGeom prst="rect">
            <a:avLst/>
          </a:prstGeom>
          <a:noFill/>
          <a:ln>
            <a:noFill/>
          </a:ln>
        </p:spPr>
        <p:txBody>
          <a:bodyPr anchorCtr="0" anchor="b"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34" name="Google Shape;34;p21"/>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5" name="Shape 35"/>
        <p:cNvGrpSpPr/>
        <p:nvPr/>
      </p:nvGrpSpPr>
      <p:grpSpPr>
        <a:xfrm>
          <a:off x="0" y="0"/>
          <a:ext cx="0" cy="0"/>
          <a:chOff x="0" y="0"/>
          <a:chExt cx="0" cy="0"/>
        </a:xfrm>
      </p:grpSpPr>
      <p:sp>
        <p:nvSpPr>
          <p:cNvPr id="36" name="Google Shape;36;p22"/>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7" name="Google Shape;37;p22"/>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8" name="Shape 38"/>
        <p:cNvGrpSpPr/>
        <p:nvPr/>
      </p:nvGrpSpPr>
      <p:grpSpPr>
        <a:xfrm>
          <a:off x="0" y="0"/>
          <a:ext cx="0" cy="0"/>
          <a:chOff x="0" y="0"/>
          <a:chExt cx="0" cy="0"/>
        </a:xfrm>
      </p:grpSpPr>
      <p:sp>
        <p:nvSpPr>
          <p:cNvPr id="39" name="Google Shape;39;p23"/>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40" name="Shape 40"/>
        <p:cNvGrpSpPr/>
        <p:nvPr/>
      </p:nvGrpSpPr>
      <p:grpSpPr>
        <a:xfrm>
          <a:off x="0" y="0"/>
          <a:ext cx="0" cy="0"/>
          <a:chOff x="0" y="0"/>
          <a:chExt cx="0" cy="0"/>
        </a:xfrm>
      </p:grpSpPr>
      <p:sp>
        <p:nvSpPr>
          <p:cNvPr id="41" name="Google Shape;41;p24"/>
          <p:cNvSpPr txBox="1"/>
          <p:nvPr>
            <p:ph type="title"/>
          </p:nvPr>
        </p:nvSpPr>
        <p:spPr>
          <a:xfrm>
            <a:off x="457200" y="273050"/>
            <a:ext cx="3008314" cy="1162050"/>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000"/>
              <a:buFont typeface="Calibri"/>
              <a:buNone/>
              <a:defRPr b="1" sz="20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2" name="Google Shape;42;p24"/>
          <p:cNvSpPr txBox="1"/>
          <p:nvPr>
            <p:ph idx="1" type="body"/>
          </p:nvPr>
        </p:nvSpPr>
        <p:spPr>
          <a:xfrm>
            <a:off x="3575050" y="273050"/>
            <a:ext cx="5111750" cy="585311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43" name="Google Shape;43;p24"/>
          <p:cNvSpPr txBox="1"/>
          <p:nvPr>
            <p:ph idx="2" type="body"/>
          </p:nvPr>
        </p:nvSpPr>
        <p:spPr>
          <a:xfrm>
            <a:off x="457199" y="1435100"/>
            <a:ext cx="3008315" cy="469106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44" name="Google Shape;44;p24"/>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lvl1pPr lvl="0"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7" name="Google Shape;7;p15"/>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lvl1pPr indent="-431800" lvl="0" marL="4572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1pPr>
            <a:lvl2pPr indent="-431800" lvl="1" marL="9144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2pPr>
            <a:lvl3pPr indent="-431800" lvl="2" marL="13716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3pPr>
            <a:lvl4pPr indent="-431800" lvl="3" marL="18288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4pPr>
            <a:lvl5pPr indent="-431800" lvl="4" marL="22860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5pPr>
            <a:lvl6pPr indent="-431800" lvl="5" marL="27432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6pPr>
            <a:lvl7pPr indent="-431800" lvl="6" marL="32004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7pPr>
            <a:lvl8pPr indent="-431800" lvl="7" marL="36576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8pPr>
            <a:lvl9pPr indent="-431800" lvl="8" marL="41148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9pPr>
          </a:lstStyle>
          <a:p/>
        </p:txBody>
      </p:sp>
      <p:sp>
        <p:nvSpPr>
          <p:cNvPr id="8" name="Google Shape;8;p15"/>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
          <p:cNvSpPr txBox="1"/>
          <p:nvPr>
            <p:ph type="title"/>
          </p:nvPr>
        </p:nvSpPr>
        <p:spPr>
          <a:xfrm>
            <a:off x="476250" y="1644650"/>
            <a:ext cx="8191500" cy="1939727"/>
          </a:xfrm>
          <a:prstGeom prst="rect">
            <a:avLst/>
          </a:prstGeom>
          <a:noFill/>
          <a:ln>
            <a:noFill/>
          </a:ln>
        </p:spPr>
        <p:txBody>
          <a:bodyPr anchorCtr="0" anchor="b" bIns="50800" lIns="50800" spcFirstLastPara="1" rIns="50800" wrap="square" tIns="50800">
            <a:normAutofit/>
          </a:bodyPr>
          <a:lstStyle/>
          <a:p>
            <a:pPr indent="0" lvl="0" marL="0" marR="0" rtl="0" algn="ctr">
              <a:lnSpc>
                <a:spcPct val="90000"/>
              </a:lnSpc>
              <a:spcBef>
                <a:spcPts val="0"/>
              </a:spcBef>
              <a:spcAft>
                <a:spcPts val="0"/>
              </a:spcAft>
              <a:buClr>
                <a:srgbClr val="1E98FD"/>
              </a:buClr>
              <a:buSzPts val="3827"/>
              <a:buFont typeface="Arial"/>
              <a:buNone/>
            </a:pPr>
            <a:r>
              <a:rPr lang="en-US" sz="3827"/>
              <a:t>Nationwide Smart Agriculture and Waste-to-Energy Ecosystem (NSAWTE)</a:t>
            </a:r>
            <a:endParaRPr/>
          </a:p>
        </p:txBody>
      </p:sp>
      <p:sp>
        <p:nvSpPr>
          <p:cNvPr id="123" name="Google Shape;123;p1"/>
          <p:cNvSpPr txBox="1"/>
          <p:nvPr>
            <p:ph idx="1" type="body"/>
          </p:nvPr>
        </p:nvSpPr>
        <p:spPr>
          <a:xfrm>
            <a:off x="476250" y="3024557"/>
            <a:ext cx="8191500" cy="1929999"/>
          </a:xfrm>
          <a:prstGeom prst="rect">
            <a:avLst/>
          </a:prstGeom>
          <a:noFill/>
          <a:ln>
            <a:noFill/>
          </a:ln>
        </p:spPr>
        <p:txBody>
          <a:bodyPr anchorCtr="0" anchor="ctr" bIns="50800" lIns="50800" spcFirstLastPara="1" rIns="50800" wrap="square" tIns="50800">
            <a:normAutofit/>
          </a:bodyPr>
          <a:lstStyle/>
          <a:p>
            <a:pPr indent="0" lvl="0" marL="0" rtl="0" algn="ctr">
              <a:lnSpc>
                <a:spcPct val="100000"/>
              </a:lnSpc>
              <a:spcBef>
                <a:spcPts val="0"/>
              </a:spcBef>
              <a:spcAft>
                <a:spcPts val="0"/>
              </a:spcAft>
              <a:buClr>
                <a:srgbClr val="000000"/>
              </a:buClr>
              <a:buSzPts val="2200"/>
              <a:buNone/>
            </a:pPr>
            <a:r>
              <a:rPr lang="en-US" sz="2200"/>
              <a:t>Team Gandhiers</a:t>
            </a:r>
            <a:endParaRPr/>
          </a:p>
          <a:p>
            <a:pPr indent="0" lvl="0" marL="0" rtl="0" algn="ctr">
              <a:lnSpc>
                <a:spcPct val="100000"/>
              </a:lnSpc>
              <a:spcBef>
                <a:spcPts val="0"/>
              </a:spcBef>
              <a:spcAft>
                <a:spcPts val="0"/>
              </a:spcAft>
              <a:buClr>
                <a:srgbClr val="000000"/>
              </a:buClr>
              <a:buSzPts val="2200"/>
              <a:buNone/>
            </a:pPr>
            <a:r>
              <a:rPr lang="en-US" sz="2200"/>
              <a:t>Deep, Jaival, Vikram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20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215"/>
        </a:solidFill>
      </p:bgPr>
    </p:bg>
    <p:spTree>
      <p:nvGrpSpPr>
        <p:cNvPr id="229" name="Shape 229"/>
        <p:cNvGrpSpPr/>
        <p:nvPr/>
      </p:nvGrpSpPr>
      <p:grpSpPr>
        <a:xfrm>
          <a:off x="0" y="0"/>
          <a:ext cx="0" cy="0"/>
          <a:chOff x="0" y="0"/>
          <a:chExt cx="0" cy="0"/>
        </a:xfrm>
      </p:grpSpPr>
      <p:sp>
        <p:nvSpPr>
          <p:cNvPr id="230" name="Google Shape;230;g306512b6b63_0_30"/>
          <p:cNvSpPr txBox="1"/>
          <p:nvPr>
            <p:ph type="title"/>
          </p:nvPr>
        </p:nvSpPr>
        <p:spPr>
          <a:xfrm>
            <a:off x="457200" y="274638"/>
            <a:ext cx="8229600" cy="11430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SzPts val="1800"/>
              <a:buNone/>
            </a:pPr>
            <a:r>
              <a:rPr b="1" i="1" lang="en-US">
                <a:solidFill>
                  <a:schemeClr val="lt1"/>
                </a:solidFill>
              </a:rPr>
              <a:t>Excellence</a:t>
            </a:r>
            <a:endParaRPr b="1" i="1">
              <a:solidFill>
                <a:schemeClr val="lt1"/>
              </a:solidFill>
            </a:endParaRPr>
          </a:p>
        </p:txBody>
      </p:sp>
      <p:sp>
        <p:nvSpPr>
          <p:cNvPr id="231" name="Google Shape;231;g306512b6b63_0_30"/>
          <p:cNvSpPr txBox="1"/>
          <p:nvPr>
            <p:ph idx="1" type="body"/>
          </p:nvPr>
        </p:nvSpPr>
        <p:spPr>
          <a:xfrm>
            <a:off x="457200" y="1600200"/>
            <a:ext cx="8229600" cy="4526100"/>
          </a:xfrm>
          <a:prstGeom prst="rect">
            <a:avLst/>
          </a:prstGeom>
          <a:noFill/>
          <a:ln>
            <a:noFill/>
          </a:ln>
        </p:spPr>
        <p:txBody>
          <a:bodyPr anchorCtr="0" anchor="t" bIns="45700" lIns="45700" spcFirstLastPara="1" rIns="45700" wrap="square" tIns="45700">
            <a:normAutofit/>
          </a:bodyPr>
          <a:lstStyle/>
          <a:p>
            <a:pPr indent="0" lvl="0" marL="0" rtl="0" algn="ctr">
              <a:lnSpc>
                <a:spcPct val="100000"/>
              </a:lnSpc>
              <a:spcBef>
                <a:spcPts val="700"/>
              </a:spcBef>
              <a:spcAft>
                <a:spcPts val="0"/>
              </a:spcAft>
              <a:buSzPts val="1800"/>
              <a:buNone/>
            </a:pPr>
            <a:r>
              <a:rPr lang="en-US">
                <a:solidFill>
                  <a:schemeClr val="lt1"/>
                </a:solidFill>
              </a:rPr>
              <a:t>By utilizing cutting-edge technology and a holistic approach, NSAWTE offers a high-quality solution to critical issues like agricultural inefficiency, waste management, and renewable energy production.</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215"/>
        </a:solidFill>
      </p:bgPr>
    </p:bg>
    <p:spTree>
      <p:nvGrpSpPr>
        <p:cNvPr id="235" name="Shape 235"/>
        <p:cNvGrpSpPr/>
        <p:nvPr/>
      </p:nvGrpSpPr>
      <p:grpSpPr>
        <a:xfrm>
          <a:off x="0" y="0"/>
          <a:ext cx="0" cy="0"/>
          <a:chOff x="0" y="0"/>
          <a:chExt cx="0" cy="0"/>
        </a:xfrm>
      </p:grpSpPr>
      <p:sp>
        <p:nvSpPr>
          <p:cNvPr id="236" name="Google Shape;236;g306512b6b63_0_36"/>
          <p:cNvSpPr txBox="1"/>
          <p:nvPr>
            <p:ph type="title"/>
          </p:nvPr>
        </p:nvSpPr>
        <p:spPr>
          <a:xfrm>
            <a:off x="457200" y="274638"/>
            <a:ext cx="8229600" cy="11430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SzPts val="1800"/>
              <a:buNone/>
            </a:pPr>
            <a:r>
              <a:rPr b="1" i="1" lang="en-US">
                <a:solidFill>
                  <a:schemeClr val="lt1"/>
                </a:solidFill>
              </a:rPr>
              <a:t>Distinctive</a:t>
            </a:r>
            <a:endParaRPr b="1" i="1">
              <a:solidFill>
                <a:schemeClr val="lt1"/>
              </a:solidFill>
            </a:endParaRPr>
          </a:p>
        </p:txBody>
      </p:sp>
      <p:sp>
        <p:nvSpPr>
          <p:cNvPr id="237" name="Google Shape;237;g306512b6b63_0_36"/>
          <p:cNvSpPr txBox="1"/>
          <p:nvPr>
            <p:ph idx="1" type="body"/>
          </p:nvPr>
        </p:nvSpPr>
        <p:spPr>
          <a:xfrm>
            <a:off x="457200" y="1600200"/>
            <a:ext cx="8229600" cy="4526100"/>
          </a:xfrm>
          <a:prstGeom prst="rect">
            <a:avLst/>
          </a:prstGeom>
          <a:noFill/>
          <a:ln>
            <a:noFill/>
          </a:ln>
        </p:spPr>
        <p:txBody>
          <a:bodyPr anchorCtr="0" anchor="t" bIns="45700" lIns="45700" spcFirstLastPara="1" rIns="45700" wrap="square" tIns="45700">
            <a:normAutofit/>
          </a:bodyPr>
          <a:lstStyle/>
          <a:p>
            <a:pPr indent="0" lvl="0" marL="0" rtl="0" algn="ctr">
              <a:lnSpc>
                <a:spcPct val="100000"/>
              </a:lnSpc>
              <a:spcBef>
                <a:spcPts val="700"/>
              </a:spcBef>
              <a:spcAft>
                <a:spcPts val="0"/>
              </a:spcAft>
              <a:buSzPts val="1800"/>
              <a:buNone/>
            </a:pPr>
            <a:r>
              <a:rPr lang="en-US">
                <a:solidFill>
                  <a:schemeClr val="lt1"/>
                </a:solidFill>
              </a:rPr>
              <a:t>The integration of farm-to-grid IoT networks, AI for predictive farming, and a blockchain-backed marketplace for agricultural waste and surplus crops is a unique and comprehensive approach not commonly seen in current initiatives.</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1"/>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000000"/>
              </a:buClr>
              <a:buSzPts val="4400"/>
              <a:buFont typeface="Calibri"/>
              <a:buNone/>
            </a:pPr>
            <a:r>
              <a:rPr b="1" i="1" lang="en-US"/>
              <a:t>Probable Risks and Challenges</a:t>
            </a:r>
            <a:endParaRPr/>
          </a:p>
        </p:txBody>
      </p:sp>
      <p:grpSp>
        <p:nvGrpSpPr>
          <p:cNvPr id="243" name="Google Shape;243;p11"/>
          <p:cNvGrpSpPr/>
          <p:nvPr/>
        </p:nvGrpSpPr>
        <p:grpSpPr>
          <a:xfrm>
            <a:off x="3214209" y="1656773"/>
            <a:ext cx="2715582" cy="2715581"/>
            <a:chOff x="-1" y="-1"/>
            <a:chExt cx="2715580" cy="2715580"/>
          </a:xfrm>
        </p:grpSpPr>
        <p:sp>
          <p:nvSpPr>
            <p:cNvPr id="244" name="Google Shape;244;p11"/>
            <p:cNvSpPr/>
            <p:nvPr/>
          </p:nvSpPr>
          <p:spPr>
            <a:xfrm>
              <a:off x="-1" y="-1"/>
              <a:ext cx="2715580" cy="2715580"/>
            </a:xfrm>
            <a:prstGeom prst="ellipse">
              <a:avLst/>
            </a:prstGeom>
            <a:solidFill>
              <a:schemeClr val="accent1">
                <a:alpha val="49411"/>
              </a:schemeClr>
            </a:solidFill>
            <a:ln cap="flat" cmpd="sng" w="25400">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1900"/>
                <a:buFont typeface="Calibri"/>
                <a:buNone/>
              </a:pPr>
              <a:r>
                <a:t/>
              </a:r>
              <a:endParaRPr b="0" i="0" sz="1900" u="none" cap="none" strike="noStrike">
                <a:solidFill>
                  <a:srgbClr val="000000"/>
                </a:solidFill>
                <a:latin typeface="Calibri"/>
                <a:ea typeface="Calibri"/>
                <a:cs typeface="Calibri"/>
                <a:sym typeface="Calibri"/>
              </a:endParaRPr>
            </a:p>
          </p:txBody>
        </p:sp>
        <p:sp>
          <p:nvSpPr>
            <p:cNvPr id="245" name="Google Shape;245;p11"/>
            <p:cNvSpPr txBox="1"/>
            <p:nvPr/>
          </p:nvSpPr>
          <p:spPr>
            <a:xfrm>
              <a:off x="362076" y="564485"/>
              <a:ext cx="1991424" cy="1043492"/>
            </a:xfrm>
            <a:prstGeom prst="rect">
              <a:avLst/>
            </a:prstGeom>
            <a:noFill/>
            <a:ln>
              <a:noFill/>
            </a:ln>
          </p:spPr>
          <p:txBody>
            <a:bodyPr anchorCtr="0" anchor="ctr" bIns="0" lIns="0" spcFirstLastPara="1" rIns="0" wrap="square" tIns="0">
              <a:spAutoFit/>
            </a:bodyPr>
            <a:lstStyle/>
            <a:p>
              <a:pPr indent="0" lvl="0" marL="0" marR="0" rtl="0" algn="ctr">
                <a:lnSpc>
                  <a:spcPct val="90000"/>
                </a:lnSpc>
                <a:spcBef>
                  <a:spcPts val="0"/>
                </a:spcBef>
                <a:spcAft>
                  <a:spcPts val="0"/>
                </a:spcAft>
                <a:buClr>
                  <a:srgbClr val="000000"/>
                </a:buClr>
                <a:buSzPts val="1900"/>
                <a:buFont typeface="Calibri"/>
                <a:buNone/>
              </a:pPr>
              <a:r>
                <a:rPr b="0" i="0" lang="en-US" sz="1900" u="none" cap="none" strike="noStrike">
                  <a:solidFill>
                    <a:srgbClr val="000000"/>
                  </a:solidFill>
                  <a:latin typeface="Calibri"/>
                  <a:ea typeface="Calibri"/>
                  <a:cs typeface="Calibri"/>
                  <a:sym typeface="Calibri"/>
                </a:rPr>
                <a:t>Adoption resistance from farmers (mitigated through education)</a:t>
              </a:r>
              <a:endParaRPr b="0" i="0" sz="1400" u="none" cap="none" strike="noStrike">
                <a:solidFill>
                  <a:srgbClr val="000000"/>
                </a:solidFill>
                <a:latin typeface="Arial"/>
                <a:ea typeface="Arial"/>
                <a:cs typeface="Arial"/>
                <a:sym typeface="Arial"/>
              </a:endParaRPr>
            </a:p>
          </p:txBody>
        </p:sp>
      </p:grpSp>
      <p:grpSp>
        <p:nvGrpSpPr>
          <p:cNvPr id="246" name="Google Shape;246;p11"/>
          <p:cNvGrpSpPr/>
          <p:nvPr/>
        </p:nvGrpSpPr>
        <p:grpSpPr>
          <a:xfrm>
            <a:off x="4194080" y="3354008"/>
            <a:ext cx="2715582" cy="2715582"/>
            <a:chOff x="-1" y="-1"/>
            <a:chExt cx="2715580" cy="2715580"/>
          </a:xfrm>
        </p:grpSpPr>
        <p:sp>
          <p:nvSpPr>
            <p:cNvPr id="247" name="Google Shape;247;p11"/>
            <p:cNvSpPr/>
            <p:nvPr/>
          </p:nvSpPr>
          <p:spPr>
            <a:xfrm>
              <a:off x="-1" y="-1"/>
              <a:ext cx="2715580" cy="2715580"/>
            </a:xfrm>
            <a:prstGeom prst="ellipse">
              <a:avLst/>
            </a:prstGeom>
            <a:solidFill>
              <a:schemeClr val="accent1">
                <a:alpha val="49411"/>
              </a:schemeClr>
            </a:solidFill>
            <a:ln cap="flat" cmpd="sng" w="25400">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1900"/>
                <a:buFont typeface="Calibri"/>
                <a:buNone/>
              </a:pPr>
              <a:r>
                <a:t/>
              </a:r>
              <a:endParaRPr b="0" i="0" sz="1900" u="none" cap="none" strike="noStrike">
                <a:solidFill>
                  <a:srgbClr val="000000"/>
                </a:solidFill>
                <a:latin typeface="Calibri"/>
                <a:ea typeface="Calibri"/>
                <a:cs typeface="Calibri"/>
                <a:sym typeface="Calibri"/>
              </a:endParaRPr>
            </a:p>
          </p:txBody>
        </p:sp>
        <p:sp>
          <p:nvSpPr>
            <p:cNvPr id="248" name="Google Shape;248;p11"/>
            <p:cNvSpPr txBox="1"/>
            <p:nvPr/>
          </p:nvSpPr>
          <p:spPr>
            <a:xfrm>
              <a:off x="830514" y="792454"/>
              <a:ext cx="1629347" cy="1311707"/>
            </a:xfrm>
            <a:prstGeom prst="rect">
              <a:avLst/>
            </a:prstGeom>
            <a:noFill/>
            <a:ln>
              <a:noFill/>
            </a:ln>
          </p:spPr>
          <p:txBody>
            <a:bodyPr anchorCtr="0" anchor="ctr" bIns="0" lIns="0" spcFirstLastPara="1" rIns="0" wrap="square" tIns="0">
              <a:spAutoFit/>
            </a:bodyPr>
            <a:lstStyle/>
            <a:p>
              <a:pPr indent="0" lvl="0" marL="0" marR="0" rtl="0" algn="ctr">
                <a:lnSpc>
                  <a:spcPct val="90000"/>
                </a:lnSpc>
                <a:spcBef>
                  <a:spcPts val="0"/>
                </a:spcBef>
                <a:spcAft>
                  <a:spcPts val="0"/>
                </a:spcAft>
                <a:buClr>
                  <a:srgbClr val="000000"/>
                </a:buClr>
                <a:buSzPts val="1900"/>
                <a:buFont typeface="Calibri"/>
                <a:buNone/>
              </a:pPr>
              <a:r>
                <a:rPr b="0" i="0" lang="en-US" sz="1900" u="none" cap="none" strike="noStrike">
                  <a:solidFill>
                    <a:srgbClr val="000000"/>
                  </a:solidFill>
                  <a:latin typeface="Calibri"/>
                  <a:ea typeface="Calibri"/>
                  <a:cs typeface="Calibri"/>
                  <a:sym typeface="Calibri"/>
                </a:rPr>
                <a:t>High initial costs (can be offset through government grants)</a:t>
              </a:r>
              <a:endParaRPr b="0" i="0" sz="1400" u="none" cap="none" strike="noStrike">
                <a:solidFill>
                  <a:srgbClr val="000000"/>
                </a:solidFill>
                <a:latin typeface="Arial"/>
                <a:ea typeface="Arial"/>
                <a:cs typeface="Arial"/>
                <a:sym typeface="Arial"/>
              </a:endParaRPr>
            </a:p>
          </p:txBody>
        </p:sp>
      </p:grpSp>
      <p:grpSp>
        <p:nvGrpSpPr>
          <p:cNvPr id="249" name="Google Shape;249;p11"/>
          <p:cNvGrpSpPr/>
          <p:nvPr/>
        </p:nvGrpSpPr>
        <p:grpSpPr>
          <a:xfrm>
            <a:off x="2234338" y="3354008"/>
            <a:ext cx="2715582" cy="2715582"/>
            <a:chOff x="-1" y="-1"/>
            <a:chExt cx="2715580" cy="2715580"/>
          </a:xfrm>
        </p:grpSpPr>
        <p:sp>
          <p:nvSpPr>
            <p:cNvPr id="250" name="Google Shape;250;p11"/>
            <p:cNvSpPr/>
            <p:nvPr/>
          </p:nvSpPr>
          <p:spPr>
            <a:xfrm>
              <a:off x="-1" y="-1"/>
              <a:ext cx="2715580" cy="2715580"/>
            </a:xfrm>
            <a:prstGeom prst="ellipse">
              <a:avLst/>
            </a:prstGeom>
            <a:solidFill>
              <a:schemeClr val="accent1">
                <a:alpha val="49411"/>
              </a:schemeClr>
            </a:solidFill>
            <a:ln cap="flat" cmpd="sng" w="25400">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1900"/>
                <a:buFont typeface="Calibri"/>
                <a:buNone/>
              </a:pPr>
              <a:r>
                <a:t/>
              </a:r>
              <a:endParaRPr b="0" i="0" sz="1900" u="none" cap="none" strike="noStrike">
                <a:solidFill>
                  <a:srgbClr val="000000"/>
                </a:solidFill>
                <a:latin typeface="Calibri"/>
                <a:ea typeface="Calibri"/>
                <a:cs typeface="Calibri"/>
                <a:sym typeface="Calibri"/>
              </a:endParaRPr>
            </a:p>
          </p:txBody>
        </p:sp>
        <p:sp>
          <p:nvSpPr>
            <p:cNvPr id="251" name="Google Shape;251;p11"/>
            <p:cNvSpPr txBox="1"/>
            <p:nvPr/>
          </p:nvSpPr>
          <p:spPr>
            <a:xfrm>
              <a:off x="255716" y="792454"/>
              <a:ext cx="1629348" cy="1311707"/>
            </a:xfrm>
            <a:prstGeom prst="rect">
              <a:avLst/>
            </a:prstGeom>
            <a:noFill/>
            <a:ln>
              <a:noFill/>
            </a:ln>
          </p:spPr>
          <p:txBody>
            <a:bodyPr anchorCtr="0" anchor="ctr" bIns="0" lIns="0" spcFirstLastPara="1" rIns="0" wrap="square" tIns="0">
              <a:spAutoFit/>
            </a:bodyPr>
            <a:lstStyle/>
            <a:p>
              <a:pPr indent="0" lvl="0" marL="0" marR="0" rtl="0" algn="ctr">
                <a:lnSpc>
                  <a:spcPct val="90000"/>
                </a:lnSpc>
                <a:spcBef>
                  <a:spcPts val="0"/>
                </a:spcBef>
                <a:spcAft>
                  <a:spcPts val="0"/>
                </a:spcAft>
                <a:buClr>
                  <a:srgbClr val="000000"/>
                </a:buClr>
                <a:buSzPts val="1900"/>
                <a:buFont typeface="Calibri"/>
                <a:buNone/>
              </a:pPr>
              <a:r>
                <a:rPr b="0" i="0" lang="en-US" sz="1900" u="none" cap="none" strike="noStrike">
                  <a:solidFill>
                    <a:srgbClr val="000000"/>
                  </a:solidFill>
                  <a:latin typeface="Calibri"/>
                  <a:ea typeface="Calibri"/>
                  <a:cs typeface="Calibri"/>
                  <a:sym typeface="Calibri"/>
                </a:rPr>
                <a:t>Technical integration challenges (requires robust infrastructure)</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3065012a793_3_5"/>
          <p:cNvSpPr txBox="1"/>
          <p:nvPr>
            <p:ph type="title"/>
          </p:nvPr>
        </p:nvSpPr>
        <p:spPr>
          <a:xfrm>
            <a:off x="457200" y="274638"/>
            <a:ext cx="8229600" cy="1143000"/>
          </a:xfrm>
          <a:prstGeom prst="rect">
            <a:avLst/>
          </a:prstGeom>
        </p:spPr>
        <p:txBody>
          <a:bodyPr anchorCtr="0" anchor="ctr" bIns="45700" lIns="45700" spcFirstLastPara="1" rIns="45700" wrap="square" tIns="45700">
            <a:normAutofit/>
          </a:bodyPr>
          <a:lstStyle/>
          <a:p>
            <a:pPr indent="0" lvl="0" marL="0" rtl="0" algn="ctr">
              <a:spcBef>
                <a:spcPts val="0"/>
              </a:spcBef>
              <a:spcAft>
                <a:spcPts val="0"/>
              </a:spcAft>
              <a:buNone/>
            </a:pPr>
            <a:r>
              <a:rPr b="1" i="1" lang="en-US"/>
              <a:t>Prototype</a:t>
            </a:r>
            <a:endParaRPr b="1" i="1"/>
          </a:p>
        </p:txBody>
      </p:sp>
      <p:sp>
        <p:nvSpPr>
          <p:cNvPr id="257" name="Google Shape;257;g3065012a793_3_5"/>
          <p:cNvSpPr txBox="1"/>
          <p:nvPr>
            <p:ph idx="1" type="body"/>
          </p:nvPr>
        </p:nvSpPr>
        <p:spPr>
          <a:xfrm>
            <a:off x="457200" y="1600200"/>
            <a:ext cx="8229600" cy="4526100"/>
          </a:xfrm>
          <a:prstGeom prst="rect">
            <a:avLst/>
          </a:prstGeom>
        </p:spPr>
        <p:txBody>
          <a:bodyPr anchorCtr="0" anchor="t" bIns="45700" lIns="45700" spcFirstLastPara="1" rIns="45700" wrap="square" tIns="45700">
            <a:normAutofit/>
          </a:bodyPr>
          <a:lstStyle/>
          <a:p>
            <a:pPr indent="0" lvl="0" marL="0" rtl="0" algn="ctr">
              <a:spcBef>
                <a:spcPts val="700"/>
              </a:spcBef>
              <a:spcAft>
                <a:spcPts val="0"/>
              </a:spcAft>
              <a:buNone/>
            </a:pPr>
            <a:r>
              <a:t/>
            </a:r>
            <a:endParaRPr/>
          </a:p>
          <a:p>
            <a:pPr indent="0" lvl="0" marL="0" rtl="0" algn="ctr">
              <a:spcBef>
                <a:spcPts val="700"/>
              </a:spcBef>
              <a:spcAft>
                <a:spcPts val="0"/>
              </a:spcAft>
              <a:buNone/>
            </a:pPr>
            <a:r>
              <a:t/>
            </a:r>
            <a:endParaRPr/>
          </a:p>
          <a:p>
            <a:pPr indent="0" lvl="0" marL="0" rtl="0" algn="ctr">
              <a:spcBef>
                <a:spcPts val="700"/>
              </a:spcBef>
              <a:spcAft>
                <a:spcPts val="0"/>
              </a:spcAft>
              <a:buNone/>
            </a:pPr>
            <a:r>
              <a:t/>
            </a:r>
            <a:endParaRPr/>
          </a:p>
          <a:p>
            <a:pPr indent="0" lvl="0" marL="0" rtl="0" algn="ctr">
              <a:spcBef>
                <a:spcPts val="700"/>
              </a:spcBef>
              <a:spcAft>
                <a:spcPts val="0"/>
              </a:spcAft>
              <a:buNone/>
            </a:pPr>
            <a:r>
              <a:rPr lang="en-US"/>
              <a:t>https://agrowe.vercel.app/</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3065012a793_4_0"/>
          <p:cNvSpPr txBox="1"/>
          <p:nvPr>
            <p:ph type="title"/>
          </p:nvPr>
        </p:nvSpPr>
        <p:spPr>
          <a:xfrm>
            <a:off x="457200" y="2857488"/>
            <a:ext cx="8229600" cy="1143000"/>
          </a:xfrm>
          <a:prstGeom prst="rect">
            <a:avLst/>
          </a:prstGeom>
        </p:spPr>
        <p:txBody>
          <a:bodyPr anchorCtr="0" anchor="ctr" bIns="45700" lIns="45700" spcFirstLastPara="1" rIns="45700" wrap="square" tIns="45700">
            <a:normAutofit/>
          </a:bodyPr>
          <a:lstStyle/>
          <a:p>
            <a:pPr indent="0" lvl="0" marL="0" rtl="0" algn="ctr">
              <a:spcBef>
                <a:spcPts val="0"/>
              </a:spcBef>
              <a:spcAft>
                <a:spcPts val="0"/>
              </a:spcAft>
              <a:buNone/>
            </a:pPr>
            <a:r>
              <a:rPr b="1" i="1" lang="en-US"/>
              <a:t>Thank You!!</a:t>
            </a:r>
            <a:endParaRPr b="1" i="1"/>
          </a:p>
        </p:txBody>
      </p:sp>
      <p:sp>
        <p:nvSpPr>
          <p:cNvPr id="263" name="Google Shape;263;g3065012a793_4_0"/>
          <p:cNvSpPr txBox="1"/>
          <p:nvPr>
            <p:ph idx="1" type="body"/>
          </p:nvPr>
        </p:nvSpPr>
        <p:spPr>
          <a:xfrm>
            <a:off x="-2408125" y="2857500"/>
            <a:ext cx="1769400" cy="817200"/>
          </a:xfrm>
          <a:prstGeom prst="rect">
            <a:avLst/>
          </a:prstGeom>
        </p:spPr>
        <p:txBody>
          <a:bodyPr anchorCtr="0" anchor="t" bIns="45700" lIns="45700" spcFirstLastPara="1" rIns="45700" wrap="square" tIns="45700">
            <a:normAutofit/>
          </a:bodyPr>
          <a:lstStyle/>
          <a:p>
            <a:pPr indent="0" lvl="0" marL="0" rtl="0" algn="l">
              <a:spcBef>
                <a:spcPts val="700"/>
              </a:spcBef>
              <a:spcAft>
                <a:spcPts val="0"/>
              </a:spcAft>
              <a:buNone/>
            </a:pPr>
            <a:r>
              <a:rPr lang="en-US"/>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000000"/>
              </a:buClr>
              <a:buSzPts val="3783"/>
              <a:buFont typeface="Calibri"/>
              <a:buNone/>
            </a:pPr>
            <a:r>
              <a:rPr b="1" i="1" lang="en-US" sz="3783"/>
              <a:t>How We Are Planning to Solve the Problem</a:t>
            </a:r>
            <a:endParaRPr/>
          </a:p>
        </p:txBody>
      </p:sp>
      <p:sp>
        <p:nvSpPr>
          <p:cNvPr id="129" name="Google Shape;129;p2"/>
          <p:cNvSpPr/>
          <p:nvPr/>
        </p:nvSpPr>
        <p:spPr>
          <a:xfrm>
            <a:off x="457200" y="1620135"/>
            <a:ext cx="2262983" cy="4525965"/>
          </a:xfrm>
          <a:custGeom>
            <a:rect b="b" l="l" r="r" t="t"/>
            <a:pathLst>
              <a:path extrusionOk="0" h="21600" w="21600">
                <a:moveTo>
                  <a:pt x="21600" y="21600"/>
                </a:moveTo>
                <a:cubicBezTo>
                  <a:pt x="9671" y="21600"/>
                  <a:pt x="0" y="16765"/>
                  <a:pt x="0" y="10800"/>
                </a:cubicBezTo>
                <a:cubicBezTo>
                  <a:pt x="0" y="4835"/>
                  <a:pt x="9671" y="0"/>
                  <a:pt x="21600" y="0"/>
                </a:cubicBezTo>
                <a:lnTo>
                  <a:pt x="21600" y="10800"/>
                </a:lnTo>
                <a:close/>
              </a:path>
            </a:pathLst>
          </a:custGeom>
          <a:solidFill>
            <a:schemeClr val="accent1"/>
          </a:solidFill>
          <a:ln cap="flat" cmpd="sng" w="25400">
            <a:solidFill>
              <a:srgbClr val="FFFFFF"/>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grpSp>
        <p:nvGrpSpPr>
          <p:cNvPr id="130" name="Google Shape;130;p2"/>
          <p:cNvGrpSpPr/>
          <p:nvPr/>
        </p:nvGrpSpPr>
        <p:grpSpPr>
          <a:xfrm>
            <a:off x="2720181" y="1620136"/>
            <a:ext cx="5966620" cy="4525965"/>
            <a:chOff x="0" y="0"/>
            <a:chExt cx="5966618" cy="4525963"/>
          </a:xfrm>
        </p:grpSpPr>
        <p:sp>
          <p:nvSpPr>
            <p:cNvPr id="131" name="Google Shape;131;p2"/>
            <p:cNvSpPr/>
            <p:nvPr/>
          </p:nvSpPr>
          <p:spPr>
            <a:xfrm>
              <a:off x="0" y="0"/>
              <a:ext cx="5966618" cy="4525963"/>
            </a:xfrm>
            <a:prstGeom prst="rect">
              <a:avLst/>
            </a:prstGeom>
            <a:solidFill>
              <a:srgbClr val="FFFFFF">
                <a:alpha val="89411"/>
              </a:srgbClr>
            </a:solidFill>
            <a:ln cap="flat" cmpd="sng" w="25400">
              <a:solidFill>
                <a:schemeClr val="accent1"/>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132" name="Google Shape;132;p2"/>
            <p:cNvSpPr txBox="1"/>
            <p:nvPr/>
          </p:nvSpPr>
          <p:spPr>
            <a:xfrm>
              <a:off x="0" y="138909"/>
              <a:ext cx="5966618" cy="446336"/>
            </a:xfrm>
            <a:prstGeom prst="rect">
              <a:avLst/>
            </a:prstGeom>
            <a:noFill/>
            <a:ln>
              <a:noFill/>
            </a:ln>
          </p:spPr>
          <p:txBody>
            <a:bodyPr anchorCtr="0" anchor="ctr" bIns="76200" lIns="76200" spcFirstLastPara="1" rIns="76200" wrap="square" tIns="76200">
              <a:spAutoFit/>
            </a:bodyPr>
            <a:lstStyle/>
            <a:p>
              <a:pPr indent="0" lvl="0" marL="0" marR="0" rtl="0" algn="ctr">
                <a:lnSpc>
                  <a:spcPct val="90000"/>
                </a:lnSpc>
                <a:spcBef>
                  <a:spcPts val="0"/>
                </a:spcBef>
                <a:spcAft>
                  <a:spcPts val="0"/>
                </a:spcAft>
                <a:buClr>
                  <a:srgbClr val="000000"/>
                </a:buClr>
                <a:buSzPts val="2200"/>
                <a:buFont typeface="Calibri"/>
                <a:buNone/>
              </a:pPr>
              <a:r>
                <a:rPr b="0" i="0" lang="en-US" sz="2200" u="none" cap="none" strike="noStrike">
                  <a:solidFill>
                    <a:srgbClr val="000000"/>
                  </a:solidFill>
                  <a:latin typeface="Calibri"/>
                  <a:ea typeface="Calibri"/>
                  <a:cs typeface="Calibri"/>
                  <a:sym typeface="Calibri"/>
                </a:rPr>
                <a:t>IoT sensors for soil, water, and crop monitoring</a:t>
              </a:r>
              <a:endParaRPr b="0" i="0" sz="1400" u="none" cap="none" strike="noStrike">
                <a:solidFill>
                  <a:srgbClr val="000000"/>
                </a:solidFill>
                <a:latin typeface="Arial"/>
                <a:ea typeface="Arial"/>
                <a:cs typeface="Arial"/>
                <a:sym typeface="Arial"/>
              </a:endParaRPr>
            </a:p>
          </p:txBody>
        </p:sp>
      </p:grpSp>
      <p:sp>
        <p:nvSpPr>
          <p:cNvPr id="133" name="Google Shape;133;p2"/>
          <p:cNvSpPr/>
          <p:nvPr/>
        </p:nvSpPr>
        <p:spPr>
          <a:xfrm>
            <a:off x="932426" y="2344290"/>
            <a:ext cx="1787756" cy="3575511"/>
          </a:xfrm>
          <a:custGeom>
            <a:rect b="b" l="l" r="r" t="t"/>
            <a:pathLst>
              <a:path extrusionOk="0" h="21600" w="21600">
                <a:moveTo>
                  <a:pt x="21600" y="21600"/>
                </a:moveTo>
                <a:cubicBezTo>
                  <a:pt x="9671" y="21600"/>
                  <a:pt x="0" y="16765"/>
                  <a:pt x="0" y="10800"/>
                </a:cubicBezTo>
                <a:cubicBezTo>
                  <a:pt x="0" y="4835"/>
                  <a:pt x="9671" y="0"/>
                  <a:pt x="21600" y="0"/>
                </a:cubicBezTo>
                <a:lnTo>
                  <a:pt x="21600" y="10800"/>
                </a:lnTo>
                <a:close/>
              </a:path>
            </a:pathLst>
          </a:custGeom>
          <a:solidFill>
            <a:schemeClr val="accent1"/>
          </a:solidFill>
          <a:ln cap="flat" cmpd="sng" w="25400">
            <a:solidFill>
              <a:srgbClr val="FFFFFF"/>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grpSp>
        <p:nvGrpSpPr>
          <p:cNvPr id="134" name="Google Shape;134;p2"/>
          <p:cNvGrpSpPr/>
          <p:nvPr/>
        </p:nvGrpSpPr>
        <p:grpSpPr>
          <a:xfrm>
            <a:off x="2720181" y="2344289"/>
            <a:ext cx="5966620" cy="3575513"/>
            <a:chOff x="0" y="-1"/>
            <a:chExt cx="5966618" cy="3575512"/>
          </a:xfrm>
        </p:grpSpPr>
        <p:sp>
          <p:nvSpPr>
            <p:cNvPr id="135" name="Google Shape;135;p2"/>
            <p:cNvSpPr/>
            <p:nvPr/>
          </p:nvSpPr>
          <p:spPr>
            <a:xfrm>
              <a:off x="0" y="-1"/>
              <a:ext cx="5966618" cy="3575512"/>
            </a:xfrm>
            <a:prstGeom prst="rect">
              <a:avLst/>
            </a:prstGeom>
            <a:solidFill>
              <a:srgbClr val="FFFFFF">
                <a:alpha val="89411"/>
              </a:srgbClr>
            </a:solidFill>
            <a:ln cap="flat" cmpd="sng" w="25400">
              <a:solidFill>
                <a:schemeClr val="accent1"/>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136" name="Google Shape;136;p2"/>
            <p:cNvSpPr txBox="1"/>
            <p:nvPr/>
          </p:nvSpPr>
          <p:spPr>
            <a:xfrm>
              <a:off x="0" y="161506"/>
              <a:ext cx="5966618" cy="401142"/>
            </a:xfrm>
            <a:prstGeom prst="rect">
              <a:avLst/>
            </a:prstGeom>
            <a:noFill/>
            <a:ln>
              <a:noFill/>
            </a:ln>
          </p:spPr>
          <p:txBody>
            <a:bodyPr anchorCtr="0" anchor="ctr" bIns="76200" lIns="76200" spcFirstLastPara="1" rIns="76200" wrap="square" tIns="76200">
              <a:spAutoFit/>
            </a:bodyPr>
            <a:lstStyle/>
            <a:p>
              <a:pPr indent="0" lvl="0" marL="0" marR="0" rtl="0" algn="ctr">
                <a:lnSpc>
                  <a:spcPct val="9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AI-driven optimisation for farming practices</a:t>
              </a:r>
              <a:endParaRPr b="0" i="0" sz="1400" u="none" cap="none" strike="noStrike">
                <a:solidFill>
                  <a:srgbClr val="000000"/>
                </a:solidFill>
                <a:latin typeface="Arial"/>
                <a:ea typeface="Arial"/>
                <a:cs typeface="Arial"/>
                <a:sym typeface="Arial"/>
              </a:endParaRPr>
            </a:p>
          </p:txBody>
        </p:sp>
      </p:grpSp>
      <p:sp>
        <p:nvSpPr>
          <p:cNvPr id="137" name="Google Shape;137;p2"/>
          <p:cNvSpPr/>
          <p:nvPr/>
        </p:nvSpPr>
        <p:spPr>
          <a:xfrm>
            <a:off x="1407652" y="3068444"/>
            <a:ext cx="1312530" cy="2625059"/>
          </a:xfrm>
          <a:custGeom>
            <a:rect b="b" l="l" r="r" t="t"/>
            <a:pathLst>
              <a:path extrusionOk="0" h="21600" w="21600">
                <a:moveTo>
                  <a:pt x="21600" y="21600"/>
                </a:moveTo>
                <a:cubicBezTo>
                  <a:pt x="9671" y="21600"/>
                  <a:pt x="0" y="16765"/>
                  <a:pt x="0" y="10800"/>
                </a:cubicBezTo>
                <a:cubicBezTo>
                  <a:pt x="0" y="4835"/>
                  <a:pt x="9671" y="0"/>
                  <a:pt x="21600" y="0"/>
                </a:cubicBezTo>
                <a:lnTo>
                  <a:pt x="21600" y="10800"/>
                </a:lnTo>
                <a:close/>
              </a:path>
            </a:pathLst>
          </a:custGeom>
          <a:solidFill>
            <a:schemeClr val="accent1"/>
          </a:solidFill>
          <a:ln cap="flat" cmpd="sng" w="25400">
            <a:solidFill>
              <a:srgbClr val="FFFFFF"/>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grpSp>
        <p:nvGrpSpPr>
          <p:cNvPr id="138" name="Google Shape;138;p2"/>
          <p:cNvGrpSpPr/>
          <p:nvPr/>
        </p:nvGrpSpPr>
        <p:grpSpPr>
          <a:xfrm>
            <a:off x="2720181" y="3068444"/>
            <a:ext cx="5966620" cy="2625060"/>
            <a:chOff x="0" y="0"/>
            <a:chExt cx="5966618" cy="2625058"/>
          </a:xfrm>
        </p:grpSpPr>
        <p:sp>
          <p:nvSpPr>
            <p:cNvPr id="139" name="Google Shape;139;p2"/>
            <p:cNvSpPr/>
            <p:nvPr/>
          </p:nvSpPr>
          <p:spPr>
            <a:xfrm>
              <a:off x="0" y="0"/>
              <a:ext cx="5966618" cy="2625058"/>
            </a:xfrm>
            <a:prstGeom prst="rect">
              <a:avLst/>
            </a:prstGeom>
            <a:solidFill>
              <a:srgbClr val="FFFFFF">
                <a:alpha val="89411"/>
              </a:srgbClr>
            </a:solidFill>
            <a:ln cap="flat" cmpd="sng" w="25400">
              <a:solidFill>
                <a:schemeClr val="accent1"/>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140" name="Google Shape;140;p2"/>
            <p:cNvSpPr txBox="1"/>
            <p:nvPr/>
          </p:nvSpPr>
          <p:spPr>
            <a:xfrm>
              <a:off x="0" y="21543"/>
              <a:ext cx="5966618" cy="681068"/>
            </a:xfrm>
            <a:prstGeom prst="rect">
              <a:avLst/>
            </a:prstGeom>
            <a:noFill/>
            <a:ln>
              <a:noFill/>
            </a:ln>
          </p:spPr>
          <p:txBody>
            <a:bodyPr anchorCtr="0" anchor="ctr" bIns="76200" lIns="76200" spcFirstLastPara="1" rIns="76200" wrap="square" tIns="76200">
              <a:spAutoFit/>
            </a:bodyPr>
            <a:lstStyle/>
            <a:p>
              <a:pPr indent="0" lvl="0" marL="0" marR="0" rtl="0" algn="ctr">
                <a:lnSpc>
                  <a:spcPct val="9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Waste-to-energy plants converting agricultural waste into renewable energy</a:t>
              </a:r>
              <a:endParaRPr b="0" i="0" sz="1400" u="none" cap="none" strike="noStrike">
                <a:solidFill>
                  <a:srgbClr val="000000"/>
                </a:solidFill>
                <a:latin typeface="Arial"/>
                <a:ea typeface="Arial"/>
                <a:cs typeface="Arial"/>
                <a:sym typeface="Arial"/>
              </a:endParaRPr>
            </a:p>
          </p:txBody>
        </p:sp>
      </p:grpSp>
      <p:sp>
        <p:nvSpPr>
          <p:cNvPr id="141" name="Google Shape;141;p2"/>
          <p:cNvSpPr/>
          <p:nvPr/>
        </p:nvSpPr>
        <p:spPr>
          <a:xfrm>
            <a:off x="1882878" y="3792597"/>
            <a:ext cx="837304" cy="1674607"/>
          </a:xfrm>
          <a:custGeom>
            <a:rect b="b" l="l" r="r" t="t"/>
            <a:pathLst>
              <a:path extrusionOk="0" h="21600" w="21600">
                <a:moveTo>
                  <a:pt x="21600" y="21600"/>
                </a:moveTo>
                <a:cubicBezTo>
                  <a:pt x="9671" y="21600"/>
                  <a:pt x="0" y="16765"/>
                  <a:pt x="0" y="10800"/>
                </a:cubicBezTo>
                <a:cubicBezTo>
                  <a:pt x="0" y="4835"/>
                  <a:pt x="9671" y="0"/>
                  <a:pt x="21600" y="0"/>
                </a:cubicBezTo>
                <a:lnTo>
                  <a:pt x="21600" y="10800"/>
                </a:lnTo>
                <a:close/>
              </a:path>
            </a:pathLst>
          </a:custGeom>
          <a:solidFill>
            <a:schemeClr val="accent1"/>
          </a:solidFill>
          <a:ln cap="flat" cmpd="sng" w="25400">
            <a:solidFill>
              <a:srgbClr val="FFFFFF"/>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grpSp>
        <p:nvGrpSpPr>
          <p:cNvPr id="142" name="Google Shape;142;p2"/>
          <p:cNvGrpSpPr/>
          <p:nvPr/>
        </p:nvGrpSpPr>
        <p:grpSpPr>
          <a:xfrm>
            <a:off x="2720181" y="3792597"/>
            <a:ext cx="5966620" cy="1674607"/>
            <a:chOff x="0" y="0"/>
            <a:chExt cx="5966618" cy="1674605"/>
          </a:xfrm>
        </p:grpSpPr>
        <p:sp>
          <p:nvSpPr>
            <p:cNvPr id="143" name="Google Shape;143;p2"/>
            <p:cNvSpPr/>
            <p:nvPr/>
          </p:nvSpPr>
          <p:spPr>
            <a:xfrm>
              <a:off x="0" y="0"/>
              <a:ext cx="5966618" cy="1674605"/>
            </a:xfrm>
            <a:prstGeom prst="rect">
              <a:avLst/>
            </a:prstGeom>
            <a:solidFill>
              <a:srgbClr val="FFFFFF">
                <a:alpha val="89411"/>
              </a:srgbClr>
            </a:solidFill>
            <a:ln cap="flat" cmpd="sng" w="25400">
              <a:solidFill>
                <a:schemeClr val="accent1"/>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144" name="Google Shape;144;p2"/>
            <p:cNvSpPr txBox="1"/>
            <p:nvPr/>
          </p:nvSpPr>
          <p:spPr>
            <a:xfrm>
              <a:off x="0" y="21543"/>
              <a:ext cx="5966618" cy="681068"/>
            </a:xfrm>
            <a:prstGeom prst="rect">
              <a:avLst/>
            </a:prstGeom>
            <a:noFill/>
            <a:ln>
              <a:noFill/>
            </a:ln>
          </p:spPr>
          <p:txBody>
            <a:bodyPr anchorCtr="0" anchor="ctr" bIns="76200" lIns="76200" spcFirstLastPara="1" rIns="76200" wrap="square" tIns="76200">
              <a:spAutoFit/>
            </a:bodyPr>
            <a:lstStyle/>
            <a:p>
              <a:pPr indent="0" lvl="0" marL="0" marR="0" rtl="0" algn="ctr">
                <a:lnSpc>
                  <a:spcPct val="9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Blockchain-backed marketplace for transparent, fair waste and crop surplus trade</a:t>
              </a:r>
              <a:endParaRPr b="0" i="0" sz="1400" u="none" cap="none" strike="noStrike">
                <a:solidFill>
                  <a:srgbClr val="000000"/>
                </a:solidFill>
                <a:latin typeface="Arial"/>
                <a:ea typeface="Arial"/>
                <a:cs typeface="Arial"/>
                <a:sym typeface="Arial"/>
              </a:endParaRPr>
            </a:p>
          </p:txBody>
        </p:sp>
      </p:grpSp>
      <p:sp>
        <p:nvSpPr>
          <p:cNvPr id="145" name="Google Shape;145;p2"/>
          <p:cNvSpPr/>
          <p:nvPr/>
        </p:nvSpPr>
        <p:spPr>
          <a:xfrm>
            <a:off x="2358104" y="4516752"/>
            <a:ext cx="362078" cy="724155"/>
          </a:xfrm>
          <a:custGeom>
            <a:rect b="b" l="l" r="r" t="t"/>
            <a:pathLst>
              <a:path extrusionOk="0" h="21600" w="21600">
                <a:moveTo>
                  <a:pt x="21600" y="21600"/>
                </a:moveTo>
                <a:cubicBezTo>
                  <a:pt x="9671" y="21600"/>
                  <a:pt x="0" y="16765"/>
                  <a:pt x="0" y="10800"/>
                </a:cubicBezTo>
                <a:cubicBezTo>
                  <a:pt x="0" y="4835"/>
                  <a:pt x="9671" y="0"/>
                  <a:pt x="21600" y="0"/>
                </a:cubicBezTo>
                <a:lnTo>
                  <a:pt x="21600" y="10800"/>
                </a:lnTo>
                <a:close/>
              </a:path>
            </a:pathLst>
          </a:custGeom>
          <a:solidFill>
            <a:schemeClr val="accent1"/>
          </a:solidFill>
          <a:ln cap="flat" cmpd="sng" w="25400">
            <a:solidFill>
              <a:srgbClr val="FFFFFF"/>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grpSp>
        <p:nvGrpSpPr>
          <p:cNvPr id="146" name="Google Shape;146;p2"/>
          <p:cNvGrpSpPr/>
          <p:nvPr/>
        </p:nvGrpSpPr>
        <p:grpSpPr>
          <a:xfrm>
            <a:off x="2720181" y="4492557"/>
            <a:ext cx="5966620" cy="772544"/>
            <a:chOff x="0" y="-24194"/>
            <a:chExt cx="5966618" cy="772542"/>
          </a:xfrm>
        </p:grpSpPr>
        <p:sp>
          <p:nvSpPr>
            <p:cNvPr id="147" name="Google Shape;147;p2"/>
            <p:cNvSpPr/>
            <p:nvPr/>
          </p:nvSpPr>
          <p:spPr>
            <a:xfrm>
              <a:off x="0" y="-1"/>
              <a:ext cx="5966618" cy="724156"/>
            </a:xfrm>
            <a:prstGeom prst="rect">
              <a:avLst/>
            </a:prstGeom>
            <a:solidFill>
              <a:srgbClr val="FFFFFF">
                <a:alpha val="89411"/>
              </a:srgbClr>
            </a:solidFill>
            <a:ln cap="flat" cmpd="sng" w="25400">
              <a:solidFill>
                <a:schemeClr val="accent1"/>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148" name="Google Shape;148;p2"/>
            <p:cNvSpPr txBox="1"/>
            <p:nvPr/>
          </p:nvSpPr>
          <p:spPr>
            <a:xfrm>
              <a:off x="0" y="-24194"/>
              <a:ext cx="5966618" cy="772542"/>
            </a:xfrm>
            <a:prstGeom prst="rect">
              <a:avLst/>
            </a:prstGeom>
            <a:noFill/>
            <a:ln>
              <a:noFill/>
            </a:ln>
          </p:spPr>
          <p:txBody>
            <a:bodyPr anchorCtr="0" anchor="ctr" bIns="76200" lIns="76200" spcFirstLastPara="1" rIns="76200" wrap="square" tIns="76200">
              <a:spAutoFit/>
            </a:bodyPr>
            <a:lstStyle/>
            <a:p>
              <a:pPr indent="0" lvl="0" marL="0" marR="0" rtl="0" algn="ctr">
                <a:lnSpc>
                  <a:spcPct val="90000"/>
                </a:lnSpc>
                <a:spcBef>
                  <a:spcPts val="0"/>
                </a:spcBef>
                <a:spcAft>
                  <a:spcPts val="0"/>
                </a:spcAft>
                <a:buClr>
                  <a:srgbClr val="000000"/>
                </a:buClr>
                <a:buSzPts val="2200"/>
                <a:buFont typeface="Calibri"/>
                <a:buNone/>
              </a:pPr>
              <a:r>
                <a:rPr b="0" i="0" lang="en-US" sz="2200" u="none" cap="none" strike="noStrike">
                  <a:solidFill>
                    <a:srgbClr val="000000"/>
                  </a:solidFill>
                  <a:latin typeface="Calibri"/>
                  <a:ea typeface="Calibri"/>
                  <a:cs typeface="Calibri"/>
                  <a:sym typeface="Calibri"/>
                </a:rPr>
                <a:t>AI-driven water management systems for efficient irrigation</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4"/>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000000"/>
              </a:buClr>
              <a:buSzPts val="3900"/>
              <a:buFont typeface="Calibri"/>
              <a:buNone/>
            </a:pPr>
            <a:r>
              <a:rPr b="1" i="1" lang="en-US" sz="3900"/>
              <a:t>Tech Stack and Technicalities Explained</a:t>
            </a:r>
            <a:endParaRPr/>
          </a:p>
        </p:txBody>
      </p:sp>
      <p:sp>
        <p:nvSpPr>
          <p:cNvPr id="154" name="Google Shape;154;p4"/>
          <p:cNvSpPr/>
          <p:nvPr/>
        </p:nvSpPr>
        <p:spPr>
          <a:xfrm>
            <a:off x="457200" y="2957988"/>
            <a:ext cx="8229600" cy="1810386"/>
          </a:xfrm>
          <a:custGeom>
            <a:rect b="b" l="l" r="r" t="t"/>
            <a:pathLst>
              <a:path extrusionOk="0" h="21600" w="21600">
                <a:moveTo>
                  <a:pt x="0" y="5400"/>
                </a:moveTo>
                <a:lnTo>
                  <a:pt x="19224" y="5400"/>
                </a:lnTo>
                <a:lnTo>
                  <a:pt x="19224" y="0"/>
                </a:lnTo>
                <a:lnTo>
                  <a:pt x="21600" y="10800"/>
                </a:lnTo>
                <a:lnTo>
                  <a:pt x="19224" y="21600"/>
                </a:lnTo>
                <a:lnTo>
                  <a:pt x="19224" y="16200"/>
                </a:lnTo>
                <a:lnTo>
                  <a:pt x="0" y="16200"/>
                </a:lnTo>
                <a:lnTo>
                  <a:pt x="1188" y="10800"/>
                </a:lnTo>
                <a:close/>
              </a:path>
            </a:pathLst>
          </a:custGeom>
          <a:solidFill>
            <a:srgbClr val="CFD7E7"/>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155" name="Google Shape;155;p4"/>
          <p:cNvSpPr txBox="1"/>
          <p:nvPr/>
        </p:nvSpPr>
        <p:spPr>
          <a:xfrm>
            <a:off x="459233" y="2393097"/>
            <a:ext cx="1184413" cy="1017489"/>
          </a:xfrm>
          <a:prstGeom prst="rect">
            <a:avLst/>
          </a:prstGeom>
          <a:noFill/>
          <a:ln>
            <a:noFill/>
          </a:ln>
        </p:spPr>
        <p:txBody>
          <a:bodyPr anchorCtr="0" anchor="b" bIns="99550" lIns="99550" spcFirstLastPara="1" rIns="99550" wrap="square" tIns="99550">
            <a:spAutoFit/>
          </a:bodyPr>
          <a:lstStyle/>
          <a:p>
            <a:pPr indent="0" lvl="0" marL="0" marR="0" rtl="0" algn="ctr">
              <a:lnSpc>
                <a:spcPct val="9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IoT: Sensors for soil, water, crop monitoring</a:t>
            </a:r>
            <a:endParaRPr b="0" i="0" sz="1400" u="none" cap="none" strike="noStrike">
              <a:solidFill>
                <a:srgbClr val="000000"/>
              </a:solidFill>
              <a:latin typeface="Arial"/>
              <a:ea typeface="Arial"/>
              <a:cs typeface="Arial"/>
              <a:sym typeface="Arial"/>
            </a:endParaRPr>
          </a:p>
        </p:txBody>
      </p:sp>
      <p:sp>
        <p:nvSpPr>
          <p:cNvPr id="156" name="Google Shape;156;p4"/>
          <p:cNvSpPr/>
          <p:nvPr/>
        </p:nvSpPr>
        <p:spPr>
          <a:xfrm>
            <a:off x="825141" y="3636883"/>
            <a:ext cx="452597" cy="452597"/>
          </a:xfrm>
          <a:prstGeom prst="ellipse">
            <a:avLst/>
          </a:prstGeom>
          <a:solidFill>
            <a:schemeClr val="accent1"/>
          </a:solidFill>
          <a:ln cap="flat" cmpd="sng" w="25400">
            <a:solidFill>
              <a:srgbClr val="FFFFFF"/>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157" name="Google Shape;157;p4"/>
          <p:cNvSpPr txBox="1"/>
          <p:nvPr/>
        </p:nvSpPr>
        <p:spPr>
          <a:xfrm>
            <a:off x="1702866" y="4315776"/>
            <a:ext cx="1184412" cy="1646481"/>
          </a:xfrm>
          <a:prstGeom prst="rect">
            <a:avLst/>
          </a:prstGeom>
          <a:noFill/>
          <a:ln>
            <a:noFill/>
          </a:ln>
        </p:spPr>
        <p:txBody>
          <a:bodyPr anchorCtr="0" anchor="t" bIns="99550" lIns="99550" spcFirstLastPara="1" rIns="99550" wrap="square" tIns="99550">
            <a:spAutoFit/>
          </a:bodyPr>
          <a:lstStyle/>
          <a:p>
            <a:pPr indent="0" lvl="0" marL="0" marR="0" rtl="0" algn="ctr">
              <a:lnSpc>
                <a:spcPct val="9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AI/ML: Predictive models for farming, water, and market trends</a:t>
            </a:r>
            <a:endParaRPr b="0" i="0" sz="1400" u="none" cap="none" strike="noStrike">
              <a:solidFill>
                <a:srgbClr val="000000"/>
              </a:solidFill>
              <a:latin typeface="Arial"/>
              <a:ea typeface="Arial"/>
              <a:cs typeface="Arial"/>
              <a:sym typeface="Arial"/>
            </a:endParaRPr>
          </a:p>
        </p:txBody>
      </p:sp>
      <p:sp>
        <p:nvSpPr>
          <p:cNvPr id="158" name="Google Shape;158;p4"/>
          <p:cNvSpPr/>
          <p:nvPr/>
        </p:nvSpPr>
        <p:spPr>
          <a:xfrm>
            <a:off x="2068772" y="3636883"/>
            <a:ext cx="452597" cy="452597"/>
          </a:xfrm>
          <a:prstGeom prst="ellipse">
            <a:avLst/>
          </a:prstGeom>
          <a:solidFill>
            <a:schemeClr val="accent1"/>
          </a:solidFill>
          <a:ln cap="flat" cmpd="sng" w="25400">
            <a:solidFill>
              <a:srgbClr val="FFFFFF"/>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159" name="Google Shape;159;p4"/>
          <p:cNvSpPr txBox="1"/>
          <p:nvPr/>
        </p:nvSpPr>
        <p:spPr>
          <a:xfrm>
            <a:off x="2946498" y="2183433"/>
            <a:ext cx="1184412" cy="1227153"/>
          </a:xfrm>
          <a:prstGeom prst="rect">
            <a:avLst/>
          </a:prstGeom>
          <a:noFill/>
          <a:ln>
            <a:noFill/>
          </a:ln>
        </p:spPr>
        <p:txBody>
          <a:bodyPr anchorCtr="0" anchor="b" bIns="99550" lIns="99550" spcFirstLastPara="1" rIns="99550" wrap="square" tIns="99550">
            <a:spAutoFit/>
          </a:bodyPr>
          <a:lstStyle/>
          <a:p>
            <a:pPr indent="0" lvl="0" marL="0" marR="0" rtl="0" algn="ctr">
              <a:lnSpc>
                <a:spcPct val="9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Blockchain: Smart contracts for transparent transactions</a:t>
            </a:r>
            <a:endParaRPr b="0" i="0" sz="1400" u="none" cap="none" strike="noStrike">
              <a:solidFill>
                <a:srgbClr val="000000"/>
              </a:solidFill>
              <a:latin typeface="Arial"/>
              <a:ea typeface="Arial"/>
              <a:cs typeface="Arial"/>
              <a:sym typeface="Arial"/>
            </a:endParaRPr>
          </a:p>
        </p:txBody>
      </p:sp>
      <p:sp>
        <p:nvSpPr>
          <p:cNvPr id="160" name="Google Shape;160;p4"/>
          <p:cNvSpPr/>
          <p:nvPr/>
        </p:nvSpPr>
        <p:spPr>
          <a:xfrm>
            <a:off x="3312404" y="3636883"/>
            <a:ext cx="452597" cy="452597"/>
          </a:xfrm>
          <a:prstGeom prst="ellipse">
            <a:avLst/>
          </a:prstGeom>
          <a:solidFill>
            <a:schemeClr val="accent1"/>
          </a:solidFill>
          <a:ln cap="flat" cmpd="sng" w="25400">
            <a:solidFill>
              <a:srgbClr val="FFFFFF"/>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161" name="Google Shape;161;p4"/>
          <p:cNvSpPr txBox="1"/>
          <p:nvPr/>
        </p:nvSpPr>
        <p:spPr>
          <a:xfrm>
            <a:off x="4190129" y="4315776"/>
            <a:ext cx="1184412" cy="1227153"/>
          </a:xfrm>
          <a:prstGeom prst="rect">
            <a:avLst/>
          </a:prstGeom>
          <a:noFill/>
          <a:ln>
            <a:noFill/>
          </a:ln>
        </p:spPr>
        <p:txBody>
          <a:bodyPr anchorCtr="0" anchor="t" bIns="99550" lIns="99550" spcFirstLastPara="1" rIns="99550" wrap="square" tIns="99550">
            <a:spAutoFit/>
          </a:bodyPr>
          <a:lstStyle/>
          <a:p>
            <a:pPr indent="0" lvl="0" marL="0" marR="0" rtl="0" algn="ctr">
              <a:lnSpc>
                <a:spcPct val="9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Waste-to-Energy: Conversion of biomass into energy</a:t>
            </a:r>
            <a:endParaRPr b="0" i="0" sz="1400" u="none" cap="none" strike="noStrike">
              <a:solidFill>
                <a:srgbClr val="000000"/>
              </a:solidFill>
              <a:latin typeface="Arial"/>
              <a:ea typeface="Arial"/>
              <a:cs typeface="Arial"/>
              <a:sym typeface="Arial"/>
            </a:endParaRPr>
          </a:p>
        </p:txBody>
      </p:sp>
      <p:sp>
        <p:nvSpPr>
          <p:cNvPr id="162" name="Google Shape;162;p4"/>
          <p:cNvSpPr/>
          <p:nvPr/>
        </p:nvSpPr>
        <p:spPr>
          <a:xfrm>
            <a:off x="4556037" y="3636883"/>
            <a:ext cx="452597" cy="452597"/>
          </a:xfrm>
          <a:prstGeom prst="ellipse">
            <a:avLst/>
          </a:prstGeom>
          <a:solidFill>
            <a:schemeClr val="accent1"/>
          </a:solidFill>
          <a:ln cap="flat" cmpd="sng" w="25400">
            <a:solidFill>
              <a:srgbClr val="FFFFFF"/>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163" name="Google Shape;163;p4"/>
          <p:cNvSpPr txBox="1"/>
          <p:nvPr/>
        </p:nvSpPr>
        <p:spPr>
          <a:xfrm>
            <a:off x="5433762" y="1973769"/>
            <a:ext cx="1184412" cy="1436817"/>
          </a:xfrm>
          <a:prstGeom prst="rect">
            <a:avLst/>
          </a:prstGeom>
          <a:noFill/>
          <a:ln>
            <a:noFill/>
          </a:ln>
        </p:spPr>
        <p:txBody>
          <a:bodyPr anchorCtr="0" anchor="b" bIns="99550" lIns="99550" spcFirstLastPara="1" rIns="99550" wrap="square" tIns="99550">
            <a:spAutoFit/>
          </a:bodyPr>
          <a:lstStyle/>
          <a:p>
            <a:pPr indent="0" lvl="0" marL="0" marR="0" rtl="0" algn="ctr">
              <a:lnSpc>
                <a:spcPct val="9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Cloud: Centralised data management and processing</a:t>
            </a:r>
            <a:endParaRPr b="0" i="0" sz="1400" u="none" cap="none" strike="noStrike">
              <a:solidFill>
                <a:srgbClr val="000000"/>
              </a:solidFill>
              <a:latin typeface="Arial"/>
              <a:ea typeface="Arial"/>
              <a:cs typeface="Arial"/>
              <a:sym typeface="Arial"/>
            </a:endParaRPr>
          </a:p>
        </p:txBody>
      </p:sp>
      <p:sp>
        <p:nvSpPr>
          <p:cNvPr id="164" name="Google Shape;164;p4"/>
          <p:cNvSpPr/>
          <p:nvPr/>
        </p:nvSpPr>
        <p:spPr>
          <a:xfrm>
            <a:off x="5799668" y="3636883"/>
            <a:ext cx="452597" cy="452597"/>
          </a:xfrm>
          <a:prstGeom prst="ellipse">
            <a:avLst/>
          </a:prstGeom>
          <a:solidFill>
            <a:schemeClr val="accent1"/>
          </a:solidFill>
          <a:ln cap="flat" cmpd="sng" w="25400">
            <a:solidFill>
              <a:srgbClr val="FFFFFF"/>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165" name="Google Shape;165;p4"/>
          <p:cNvSpPr txBox="1"/>
          <p:nvPr/>
        </p:nvSpPr>
        <p:spPr>
          <a:xfrm>
            <a:off x="6677393" y="4315776"/>
            <a:ext cx="1184413" cy="1227153"/>
          </a:xfrm>
          <a:prstGeom prst="rect">
            <a:avLst/>
          </a:prstGeom>
          <a:noFill/>
          <a:ln>
            <a:noFill/>
          </a:ln>
        </p:spPr>
        <p:txBody>
          <a:bodyPr anchorCtr="0" anchor="t" bIns="99550" lIns="99550" spcFirstLastPara="1" rIns="99550" wrap="square" tIns="99550">
            <a:spAutoFit/>
          </a:bodyPr>
          <a:lstStyle/>
          <a:p>
            <a:pPr indent="0" lvl="0" marL="0" marR="0" rtl="0" algn="ctr">
              <a:lnSpc>
                <a:spcPct val="9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Mobile App: Farmer interface for real-time updates</a:t>
            </a:r>
            <a:endParaRPr b="0" i="0" sz="1400" u="none" cap="none" strike="noStrike">
              <a:solidFill>
                <a:srgbClr val="000000"/>
              </a:solidFill>
              <a:latin typeface="Arial"/>
              <a:ea typeface="Arial"/>
              <a:cs typeface="Arial"/>
              <a:sym typeface="Arial"/>
            </a:endParaRPr>
          </a:p>
        </p:txBody>
      </p:sp>
      <p:sp>
        <p:nvSpPr>
          <p:cNvPr id="166" name="Google Shape;166;p4"/>
          <p:cNvSpPr/>
          <p:nvPr/>
        </p:nvSpPr>
        <p:spPr>
          <a:xfrm>
            <a:off x="7043301" y="3636883"/>
            <a:ext cx="452597" cy="452597"/>
          </a:xfrm>
          <a:prstGeom prst="ellipse">
            <a:avLst/>
          </a:prstGeom>
          <a:solidFill>
            <a:schemeClr val="accent1"/>
          </a:solidFill>
          <a:ln cap="flat" cmpd="sng" w="25400">
            <a:solidFill>
              <a:srgbClr val="FFFFFF"/>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6"/>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000000"/>
              </a:buClr>
              <a:buSzPts val="4400"/>
              <a:buFont typeface="Calibri"/>
              <a:buNone/>
            </a:pPr>
            <a:r>
              <a:rPr b="1" i="1" lang="en-US"/>
              <a:t>ASSURED Framework Compliance</a:t>
            </a:r>
            <a:endParaRPr/>
          </a:p>
        </p:txBody>
      </p:sp>
      <p:grpSp>
        <p:nvGrpSpPr>
          <p:cNvPr id="172" name="Google Shape;172;p6"/>
          <p:cNvGrpSpPr/>
          <p:nvPr/>
        </p:nvGrpSpPr>
        <p:grpSpPr>
          <a:xfrm>
            <a:off x="457200" y="5718708"/>
            <a:ext cx="8229600" cy="423760"/>
            <a:chOff x="0" y="-17957"/>
            <a:chExt cx="8229600" cy="423758"/>
          </a:xfrm>
        </p:grpSpPr>
        <p:sp>
          <p:nvSpPr>
            <p:cNvPr id="173" name="Google Shape;173;p6"/>
            <p:cNvSpPr/>
            <p:nvPr/>
          </p:nvSpPr>
          <p:spPr>
            <a:xfrm>
              <a:off x="0" y="-1"/>
              <a:ext cx="8229600" cy="387846"/>
            </a:xfrm>
            <a:prstGeom prst="rect">
              <a:avLst/>
            </a:prstGeom>
            <a:solidFill>
              <a:schemeClr val="accent1"/>
            </a:solidFill>
            <a:ln cap="flat" cmpd="sng" w="25400">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FFFFFF"/>
                </a:buClr>
                <a:buSzPts val="3200"/>
                <a:buFont typeface="Calibri"/>
                <a:buNone/>
              </a:pPr>
              <a:r>
                <a:t/>
              </a:r>
              <a:endParaRPr b="0" i="0" sz="3200" u="none" cap="none" strike="noStrike">
                <a:solidFill>
                  <a:srgbClr val="FFFFFF"/>
                </a:solidFill>
                <a:latin typeface="Calibri"/>
                <a:ea typeface="Calibri"/>
                <a:cs typeface="Calibri"/>
                <a:sym typeface="Calibri"/>
              </a:endParaRPr>
            </a:p>
          </p:txBody>
        </p:sp>
        <p:sp>
          <p:nvSpPr>
            <p:cNvPr id="174" name="Google Shape;174;p6"/>
            <p:cNvSpPr txBox="1"/>
            <p:nvPr/>
          </p:nvSpPr>
          <p:spPr>
            <a:xfrm>
              <a:off x="0" y="-17957"/>
              <a:ext cx="8229600" cy="423758"/>
            </a:xfrm>
            <a:prstGeom prst="rect">
              <a:avLst/>
            </a:prstGeom>
            <a:noFill/>
            <a:ln>
              <a:noFill/>
            </a:ln>
          </p:spPr>
          <p:txBody>
            <a:bodyPr anchorCtr="0" anchor="ctr" bIns="92450" lIns="92450" spcFirstLastPara="1" rIns="92450" wrap="square" tIns="92450">
              <a:spAutoFit/>
            </a:bodyPr>
            <a:lstStyle/>
            <a:p>
              <a:pPr indent="0" lvl="0" marL="0" marR="0" rtl="0" algn="ctr">
                <a:lnSpc>
                  <a:spcPct val="90000"/>
                </a:lnSpc>
                <a:spcBef>
                  <a:spcPts val="0"/>
                </a:spcBef>
                <a:spcAft>
                  <a:spcPts val="0"/>
                </a:spcAft>
                <a:buClr>
                  <a:srgbClr val="FFFFFF"/>
                </a:buClr>
                <a:buSzPts val="1900"/>
                <a:buFont typeface="Calibri"/>
                <a:buNone/>
              </a:pPr>
              <a:r>
                <a:rPr b="0" i="0" lang="en-US" sz="1900" u="none" cap="none" strike="noStrike">
                  <a:solidFill>
                    <a:srgbClr val="FFFFFF"/>
                  </a:solidFill>
                  <a:latin typeface="Calibri"/>
                  <a:ea typeface="Calibri"/>
                  <a:cs typeface="Calibri"/>
                  <a:sym typeface="Calibri"/>
                </a:rPr>
                <a:t>Distinctive: Integrated solution combining waste, farming, and energy production</a:t>
              </a:r>
              <a:endParaRPr b="0" i="0" sz="1400" u="none" cap="none" strike="noStrike">
                <a:solidFill>
                  <a:srgbClr val="000000"/>
                </a:solidFill>
                <a:latin typeface="Arial"/>
                <a:ea typeface="Arial"/>
                <a:cs typeface="Arial"/>
                <a:sym typeface="Arial"/>
              </a:endParaRPr>
            </a:p>
          </p:txBody>
        </p:sp>
      </p:grpSp>
      <p:grpSp>
        <p:nvGrpSpPr>
          <p:cNvPr id="175" name="Google Shape;175;p6"/>
          <p:cNvGrpSpPr/>
          <p:nvPr/>
        </p:nvGrpSpPr>
        <p:grpSpPr>
          <a:xfrm>
            <a:off x="457199" y="5122945"/>
            <a:ext cx="8229602" cy="619540"/>
            <a:chOff x="0" y="-23032"/>
            <a:chExt cx="8229601" cy="619538"/>
          </a:xfrm>
        </p:grpSpPr>
        <p:sp>
          <p:nvSpPr>
            <p:cNvPr id="176" name="Google Shape;176;p6"/>
            <p:cNvSpPr/>
            <p:nvPr/>
          </p:nvSpPr>
          <p:spPr>
            <a:xfrm rot="10800000">
              <a:off x="0" y="-1"/>
              <a:ext cx="8229601" cy="596507"/>
            </a:xfrm>
            <a:custGeom>
              <a:rect b="b" l="l" r="r" t="t"/>
              <a:pathLst>
                <a:path extrusionOk="0" h="21600" w="21600">
                  <a:moveTo>
                    <a:pt x="0" y="7565"/>
                  </a:moveTo>
                  <a:lnTo>
                    <a:pt x="10604" y="7565"/>
                  </a:lnTo>
                  <a:lnTo>
                    <a:pt x="10604" y="5400"/>
                  </a:lnTo>
                  <a:lnTo>
                    <a:pt x="10409" y="5400"/>
                  </a:lnTo>
                  <a:lnTo>
                    <a:pt x="10800" y="0"/>
                  </a:lnTo>
                  <a:lnTo>
                    <a:pt x="11191" y="5400"/>
                  </a:lnTo>
                  <a:lnTo>
                    <a:pt x="10996" y="5400"/>
                  </a:lnTo>
                  <a:lnTo>
                    <a:pt x="10996" y="7565"/>
                  </a:lnTo>
                  <a:lnTo>
                    <a:pt x="21600" y="7565"/>
                  </a:lnTo>
                  <a:lnTo>
                    <a:pt x="21600" y="21600"/>
                  </a:lnTo>
                  <a:lnTo>
                    <a:pt x="0" y="21600"/>
                  </a:lnTo>
                  <a:close/>
                </a:path>
              </a:pathLst>
            </a:custGeom>
            <a:solidFill>
              <a:schemeClr val="accent1"/>
            </a:solidFill>
            <a:ln cap="flat" cmpd="sng" w="25400">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FFFFFF"/>
                </a:buClr>
                <a:buSzPts val="3200"/>
                <a:buFont typeface="Calibri"/>
                <a:buNone/>
              </a:pPr>
              <a:r>
                <a:t/>
              </a:r>
              <a:endParaRPr b="0" i="0" sz="3200" u="none" cap="none" strike="noStrike">
                <a:solidFill>
                  <a:srgbClr val="FFFFFF"/>
                </a:solidFill>
                <a:latin typeface="Calibri"/>
                <a:ea typeface="Calibri"/>
                <a:cs typeface="Calibri"/>
                <a:sym typeface="Calibri"/>
              </a:endParaRPr>
            </a:p>
          </p:txBody>
        </p:sp>
        <p:sp>
          <p:nvSpPr>
            <p:cNvPr id="177" name="Google Shape;177;p6"/>
            <p:cNvSpPr txBox="1"/>
            <p:nvPr/>
          </p:nvSpPr>
          <p:spPr>
            <a:xfrm>
              <a:off x="0" y="-23032"/>
              <a:ext cx="8229601" cy="433655"/>
            </a:xfrm>
            <a:prstGeom prst="rect">
              <a:avLst/>
            </a:prstGeom>
            <a:noFill/>
            <a:ln>
              <a:noFill/>
            </a:ln>
          </p:spPr>
          <p:txBody>
            <a:bodyPr anchorCtr="0" anchor="ctr" bIns="92450" lIns="92450" spcFirstLastPara="1" rIns="92450" wrap="square" tIns="92450">
              <a:spAutoFit/>
            </a:bodyPr>
            <a:lstStyle/>
            <a:p>
              <a:pPr indent="0" lvl="0" marL="0" marR="0" rtl="0" algn="ctr">
                <a:lnSpc>
                  <a:spcPct val="90000"/>
                </a:lnSpc>
                <a:spcBef>
                  <a:spcPts val="0"/>
                </a:spcBef>
                <a:spcAft>
                  <a:spcPts val="0"/>
                </a:spcAft>
                <a:buClr>
                  <a:srgbClr val="FFFFFF"/>
                </a:buClr>
                <a:buSzPts val="2000"/>
                <a:buFont typeface="Calibri"/>
                <a:buNone/>
              </a:pPr>
              <a:r>
                <a:rPr b="0" i="0" lang="en-US" sz="2000" u="none" cap="none" strike="noStrike">
                  <a:solidFill>
                    <a:srgbClr val="FFFFFF"/>
                  </a:solidFill>
                  <a:latin typeface="Calibri"/>
                  <a:ea typeface="Calibri"/>
                  <a:cs typeface="Calibri"/>
                  <a:sym typeface="Calibri"/>
                </a:rPr>
                <a:t>Excellent: Advanced tech with minimal human error</a:t>
              </a:r>
              <a:endParaRPr b="0" i="0" sz="1400" u="none" cap="none" strike="noStrike">
                <a:solidFill>
                  <a:srgbClr val="000000"/>
                </a:solidFill>
                <a:latin typeface="Arial"/>
                <a:ea typeface="Arial"/>
                <a:cs typeface="Arial"/>
                <a:sym typeface="Arial"/>
              </a:endParaRPr>
            </a:p>
          </p:txBody>
        </p:sp>
      </p:grpSp>
      <p:grpSp>
        <p:nvGrpSpPr>
          <p:cNvPr id="178" name="Google Shape;178;p6"/>
          <p:cNvGrpSpPr/>
          <p:nvPr/>
        </p:nvGrpSpPr>
        <p:grpSpPr>
          <a:xfrm>
            <a:off x="457199" y="4532257"/>
            <a:ext cx="8229602" cy="619540"/>
            <a:chOff x="0" y="-23032"/>
            <a:chExt cx="8229601" cy="619538"/>
          </a:xfrm>
        </p:grpSpPr>
        <p:sp>
          <p:nvSpPr>
            <p:cNvPr id="179" name="Google Shape;179;p6"/>
            <p:cNvSpPr/>
            <p:nvPr/>
          </p:nvSpPr>
          <p:spPr>
            <a:xfrm rot="10800000">
              <a:off x="0" y="-1"/>
              <a:ext cx="8229601" cy="596507"/>
            </a:xfrm>
            <a:custGeom>
              <a:rect b="b" l="l" r="r" t="t"/>
              <a:pathLst>
                <a:path extrusionOk="0" h="21600" w="21600">
                  <a:moveTo>
                    <a:pt x="0" y="7565"/>
                  </a:moveTo>
                  <a:lnTo>
                    <a:pt x="10604" y="7565"/>
                  </a:lnTo>
                  <a:lnTo>
                    <a:pt x="10604" y="5400"/>
                  </a:lnTo>
                  <a:lnTo>
                    <a:pt x="10409" y="5400"/>
                  </a:lnTo>
                  <a:lnTo>
                    <a:pt x="10800" y="0"/>
                  </a:lnTo>
                  <a:lnTo>
                    <a:pt x="11191" y="5400"/>
                  </a:lnTo>
                  <a:lnTo>
                    <a:pt x="10996" y="5400"/>
                  </a:lnTo>
                  <a:lnTo>
                    <a:pt x="10996" y="7565"/>
                  </a:lnTo>
                  <a:lnTo>
                    <a:pt x="21600" y="7565"/>
                  </a:lnTo>
                  <a:lnTo>
                    <a:pt x="21600" y="21600"/>
                  </a:lnTo>
                  <a:lnTo>
                    <a:pt x="0" y="21600"/>
                  </a:lnTo>
                  <a:close/>
                </a:path>
              </a:pathLst>
            </a:custGeom>
            <a:solidFill>
              <a:schemeClr val="accent1"/>
            </a:solidFill>
            <a:ln cap="flat" cmpd="sng" w="25400">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FFFFFF"/>
                </a:buClr>
                <a:buSzPts val="3200"/>
                <a:buFont typeface="Calibri"/>
                <a:buNone/>
              </a:pPr>
              <a:r>
                <a:t/>
              </a:r>
              <a:endParaRPr b="0" i="0" sz="3200" u="none" cap="none" strike="noStrike">
                <a:solidFill>
                  <a:srgbClr val="FFFFFF"/>
                </a:solidFill>
                <a:latin typeface="Calibri"/>
                <a:ea typeface="Calibri"/>
                <a:cs typeface="Calibri"/>
                <a:sym typeface="Calibri"/>
              </a:endParaRPr>
            </a:p>
          </p:txBody>
        </p:sp>
        <p:sp>
          <p:nvSpPr>
            <p:cNvPr id="180" name="Google Shape;180;p6"/>
            <p:cNvSpPr txBox="1"/>
            <p:nvPr/>
          </p:nvSpPr>
          <p:spPr>
            <a:xfrm>
              <a:off x="0" y="-23032"/>
              <a:ext cx="8229601" cy="433655"/>
            </a:xfrm>
            <a:prstGeom prst="rect">
              <a:avLst/>
            </a:prstGeom>
            <a:noFill/>
            <a:ln>
              <a:noFill/>
            </a:ln>
          </p:spPr>
          <p:txBody>
            <a:bodyPr anchorCtr="0" anchor="ctr" bIns="92450" lIns="92450" spcFirstLastPara="1" rIns="92450" wrap="square" tIns="92450">
              <a:spAutoFit/>
            </a:bodyPr>
            <a:lstStyle/>
            <a:p>
              <a:pPr indent="0" lvl="0" marL="0" marR="0" rtl="0" algn="ctr">
                <a:lnSpc>
                  <a:spcPct val="90000"/>
                </a:lnSpc>
                <a:spcBef>
                  <a:spcPts val="0"/>
                </a:spcBef>
                <a:spcAft>
                  <a:spcPts val="0"/>
                </a:spcAft>
                <a:buClr>
                  <a:srgbClr val="FFFFFF"/>
                </a:buClr>
                <a:buSzPts val="2000"/>
                <a:buFont typeface="Calibri"/>
                <a:buNone/>
              </a:pPr>
              <a:r>
                <a:rPr b="0" i="0" lang="en-US" sz="2000" u="none" cap="none" strike="noStrike">
                  <a:solidFill>
                    <a:srgbClr val="FFFFFF"/>
                  </a:solidFill>
                  <a:latin typeface="Calibri"/>
                  <a:ea typeface="Calibri"/>
                  <a:cs typeface="Calibri"/>
                  <a:sym typeface="Calibri"/>
                </a:rPr>
                <a:t>Rapid: Real-time data analysis and transactions</a:t>
              </a:r>
              <a:endParaRPr b="0" i="0" sz="1400" u="none" cap="none" strike="noStrike">
                <a:solidFill>
                  <a:srgbClr val="000000"/>
                </a:solidFill>
                <a:latin typeface="Arial"/>
                <a:ea typeface="Arial"/>
                <a:cs typeface="Arial"/>
                <a:sym typeface="Arial"/>
              </a:endParaRPr>
            </a:p>
          </p:txBody>
        </p:sp>
      </p:grpSp>
      <p:grpSp>
        <p:nvGrpSpPr>
          <p:cNvPr id="181" name="Google Shape;181;p6"/>
          <p:cNvGrpSpPr/>
          <p:nvPr/>
        </p:nvGrpSpPr>
        <p:grpSpPr>
          <a:xfrm>
            <a:off x="457199" y="3941569"/>
            <a:ext cx="8229602" cy="619540"/>
            <a:chOff x="0" y="-23032"/>
            <a:chExt cx="8229601" cy="619538"/>
          </a:xfrm>
        </p:grpSpPr>
        <p:sp>
          <p:nvSpPr>
            <p:cNvPr id="182" name="Google Shape;182;p6"/>
            <p:cNvSpPr/>
            <p:nvPr/>
          </p:nvSpPr>
          <p:spPr>
            <a:xfrm rot="10800000">
              <a:off x="0" y="-1"/>
              <a:ext cx="8229601" cy="596507"/>
            </a:xfrm>
            <a:custGeom>
              <a:rect b="b" l="l" r="r" t="t"/>
              <a:pathLst>
                <a:path extrusionOk="0" h="21600" w="21600">
                  <a:moveTo>
                    <a:pt x="0" y="7565"/>
                  </a:moveTo>
                  <a:lnTo>
                    <a:pt x="10604" y="7565"/>
                  </a:lnTo>
                  <a:lnTo>
                    <a:pt x="10604" y="5400"/>
                  </a:lnTo>
                  <a:lnTo>
                    <a:pt x="10409" y="5400"/>
                  </a:lnTo>
                  <a:lnTo>
                    <a:pt x="10800" y="0"/>
                  </a:lnTo>
                  <a:lnTo>
                    <a:pt x="11191" y="5400"/>
                  </a:lnTo>
                  <a:lnTo>
                    <a:pt x="10996" y="5400"/>
                  </a:lnTo>
                  <a:lnTo>
                    <a:pt x="10996" y="7565"/>
                  </a:lnTo>
                  <a:lnTo>
                    <a:pt x="21600" y="7565"/>
                  </a:lnTo>
                  <a:lnTo>
                    <a:pt x="21600" y="21600"/>
                  </a:lnTo>
                  <a:lnTo>
                    <a:pt x="0" y="21600"/>
                  </a:lnTo>
                  <a:close/>
                </a:path>
              </a:pathLst>
            </a:custGeom>
            <a:solidFill>
              <a:schemeClr val="accent1"/>
            </a:solidFill>
            <a:ln cap="flat" cmpd="sng" w="25400">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FFFFFF"/>
                </a:buClr>
                <a:buSzPts val="3200"/>
                <a:buFont typeface="Calibri"/>
                <a:buNone/>
              </a:pPr>
              <a:r>
                <a:t/>
              </a:r>
              <a:endParaRPr b="0" i="0" sz="3200" u="none" cap="none" strike="noStrike">
                <a:solidFill>
                  <a:srgbClr val="FFFFFF"/>
                </a:solidFill>
                <a:latin typeface="Calibri"/>
                <a:ea typeface="Calibri"/>
                <a:cs typeface="Calibri"/>
                <a:sym typeface="Calibri"/>
              </a:endParaRPr>
            </a:p>
          </p:txBody>
        </p:sp>
        <p:sp>
          <p:nvSpPr>
            <p:cNvPr id="183" name="Google Shape;183;p6"/>
            <p:cNvSpPr txBox="1"/>
            <p:nvPr/>
          </p:nvSpPr>
          <p:spPr>
            <a:xfrm>
              <a:off x="0" y="-23032"/>
              <a:ext cx="8229601" cy="433655"/>
            </a:xfrm>
            <a:prstGeom prst="rect">
              <a:avLst/>
            </a:prstGeom>
            <a:noFill/>
            <a:ln>
              <a:noFill/>
            </a:ln>
          </p:spPr>
          <p:txBody>
            <a:bodyPr anchorCtr="0" anchor="ctr" bIns="92450" lIns="92450" spcFirstLastPara="1" rIns="92450" wrap="square" tIns="92450">
              <a:spAutoFit/>
            </a:bodyPr>
            <a:lstStyle/>
            <a:p>
              <a:pPr indent="0" lvl="0" marL="0" marR="0" rtl="0" algn="ctr">
                <a:lnSpc>
                  <a:spcPct val="90000"/>
                </a:lnSpc>
                <a:spcBef>
                  <a:spcPts val="0"/>
                </a:spcBef>
                <a:spcAft>
                  <a:spcPts val="0"/>
                </a:spcAft>
                <a:buClr>
                  <a:srgbClr val="FFFFFF"/>
                </a:buClr>
                <a:buSzPts val="2000"/>
                <a:buFont typeface="Calibri"/>
                <a:buNone/>
              </a:pPr>
              <a:r>
                <a:rPr b="0" i="0" lang="en-US" sz="2000" u="none" cap="none" strike="noStrike">
                  <a:solidFill>
                    <a:srgbClr val="FFFFFF"/>
                  </a:solidFill>
                  <a:latin typeface="Calibri"/>
                  <a:ea typeface="Calibri"/>
                  <a:cs typeface="Calibri"/>
                  <a:sym typeface="Calibri"/>
                </a:rPr>
                <a:t>Universal: Adaptable for different farm sizes</a:t>
              </a:r>
              <a:endParaRPr b="0" i="0" sz="1400" u="none" cap="none" strike="noStrike">
                <a:solidFill>
                  <a:srgbClr val="000000"/>
                </a:solidFill>
                <a:latin typeface="Arial"/>
                <a:ea typeface="Arial"/>
                <a:cs typeface="Arial"/>
                <a:sym typeface="Arial"/>
              </a:endParaRPr>
            </a:p>
          </p:txBody>
        </p:sp>
      </p:grpSp>
      <p:grpSp>
        <p:nvGrpSpPr>
          <p:cNvPr id="184" name="Google Shape;184;p6"/>
          <p:cNvGrpSpPr/>
          <p:nvPr/>
        </p:nvGrpSpPr>
        <p:grpSpPr>
          <a:xfrm>
            <a:off x="457199" y="3350882"/>
            <a:ext cx="8229602" cy="619540"/>
            <a:chOff x="0" y="-23032"/>
            <a:chExt cx="8229601" cy="619538"/>
          </a:xfrm>
        </p:grpSpPr>
        <p:sp>
          <p:nvSpPr>
            <p:cNvPr id="185" name="Google Shape;185;p6"/>
            <p:cNvSpPr/>
            <p:nvPr/>
          </p:nvSpPr>
          <p:spPr>
            <a:xfrm rot="10800000">
              <a:off x="0" y="-1"/>
              <a:ext cx="8229601" cy="596507"/>
            </a:xfrm>
            <a:custGeom>
              <a:rect b="b" l="l" r="r" t="t"/>
              <a:pathLst>
                <a:path extrusionOk="0" h="21600" w="21600">
                  <a:moveTo>
                    <a:pt x="0" y="7565"/>
                  </a:moveTo>
                  <a:lnTo>
                    <a:pt x="10604" y="7565"/>
                  </a:lnTo>
                  <a:lnTo>
                    <a:pt x="10604" y="5400"/>
                  </a:lnTo>
                  <a:lnTo>
                    <a:pt x="10409" y="5400"/>
                  </a:lnTo>
                  <a:lnTo>
                    <a:pt x="10800" y="0"/>
                  </a:lnTo>
                  <a:lnTo>
                    <a:pt x="11191" y="5400"/>
                  </a:lnTo>
                  <a:lnTo>
                    <a:pt x="10996" y="5400"/>
                  </a:lnTo>
                  <a:lnTo>
                    <a:pt x="10996" y="7565"/>
                  </a:lnTo>
                  <a:lnTo>
                    <a:pt x="21600" y="7565"/>
                  </a:lnTo>
                  <a:lnTo>
                    <a:pt x="21600" y="21600"/>
                  </a:lnTo>
                  <a:lnTo>
                    <a:pt x="0" y="21600"/>
                  </a:lnTo>
                  <a:close/>
                </a:path>
              </a:pathLst>
            </a:custGeom>
            <a:solidFill>
              <a:schemeClr val="accent1"/>
            </a:solidFill>
            <a:ln cap="flat" cmpd="sng" w="25400">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FFFFFF"/>
                </a:buClr>
                <a:buSzPts val="3200"/>
                <a:buFont typeface="Calibri"/>
                <a:buNone/>
              </a:pPr>
              <a:r>
                <a:t/>
              </a:r>
              <a:endParaRPr b="0" i="0" sz="3200" u="none" cap="none" strike="noStrike">
                <a:solidFill>
                  <a:srgbClr val="FFFFFF"/>
                </a:solidFill>
                <a:latin typeface="Calibri"/>
                <a:ea typeface="Calibri"/>
                <a:cs typeface="Calibri"/>
                <a:sym typeface="Calibri"/>
              </a:endParaRPr>
            </a:p>
          </p:txBody>
        </p:sp>
        <p:sp>
          <p:nvSpPr>
            <p:cNvPr id="186" name="Google Shape;186;p6"/>
            <p:cNvSpPr txBox="1"/>
            <p:nvPr/>
          </p:nvSpPr>
          <p:spPr>
            <a:xfrm>
              <a:off x="0" y="-23032"/>
              <a:ext cx="8229601" cy="433655"/>
            </a:xfrm>
            <a:prstGeom prst="rect">
              <a:avLst/>
            </a:prstGeom>
            <a:noFill/>
            <a:ln>
              <a:noFill/>
            </a:ln>
          </p:spPr>
          <p:txBody>
            <a:bodyPr anchorCtr="0" anchor="ctr" bIns="92450" lIns="92450" spcFirstLastPara="1" rIns="92450" wrap="square" tIns="92450">
              <a:spAutoFit/>
            </a:bodyPr>
            <a:lstStyle/>
            <a:p>
              <a:pPr indent="0" lvl="0" marL="0" marR="0" rtl="0" algn="ctr">
                <a:lnSpc>
                  <a:spcPct val="90000"/>
                </a:lnSpc>
                <a:spcBef>
                  <a:spcPts val="0"/>
                </a:spcBef>
                <a:spcAft>
                  <a:spcPts val="0"/>
                </a:spcAft>
                <a:buClr>
                  <a:srgbClr val="FFFFFF"/>
                </a:buClr>
                <a:buSzPts val="2000"/>
                <a:buFont typeface="Calibri"/>
                <a:buNone/>
              </a:pPr>
              <a:r>
                <a:rPr b="0" i="0" lang="en-US" sz="2000" u="none" cap="none" strike="noStrike">
                  <a:solidFill>
                    <a:srgbClr val="FFFFFF"/>
                  </a:solidFill>
                  <a:latin typeface="Calibri"/>
                  <a:ea typeface="Calibri"/>
                  <a:cs typeface="Calibri"/>
                  <a:sym typeface="Calibri"/>
                </a:rPr>
                <a:t>Scalability: Nationwide IoT and blockchain ecosystem</a:t>
              </a:r>
              <a:endParaRPr b="0" i="0" sz="1400" u="none" cap="none" strike="noStrike">
                <a:solidFill>
                  <a:srgbClr val="000000"/>
                </a:solidFill>
                <a:latin typeface="Arial"/>
                <a:ea typeface="Arial"/>
                <a:cs typeface="Arial"/>
                <a:sym typeface="Arial"/>
              </a:endParaRPr>
            </a:p>
          </p:txBody>
        </p:sp>
      </p:grpSp>
      <p:grpSp>
        <p:nvGrpSpPr>
          <p:cNvPr id="187" name="Google Shape;187;p6"/>
          <p:cNvGrpSpPr/>
          <p:nvPr/>
        </p:nvGrpSpPr>
        <p:grpSpPr>
          <a:xfrm>
            <a:off x="457199" y="2760194"/>
            <a:ext cx="8229602" cy="619540"/>
            <a:chOff x="0" y="-23032"/>
            <a:chExt cx="8229601" cy="619538"/>
          </a:xfrm>
        </p:grpSpPr>
        <p:sp>
          <p:nvSpPr>
            <p:cNvPr id="188" name="Google Shape;188;p6"/>
            <p:cNvSpPr/>
            <p:nvPr/>
          </p:nvSpPr>
          <p:spPr>
            <a:xfrm rot="10800000">
              <a:off x="0" y="-1"/>
              <a:ext cx="8229601" cy="596507"/>
            </a:xfrm>
            <a:custGeom>
              <a:rect b="b" l="l" r="r" t="t"/>
              <a:pathLst>
                <a:path extrusionOk="0" h="21600" w="21600">
                  <a:moveTo>
                    <a:pt x="0" y="7565"/>
                  </a:moveTo>
                  <a:lnTo>
                    <a:pt x="10604" y="7565"/>
                  </a:lnTo>
                  <a:lnTo>
                    <a:pt x="10604" y="5400"/>
                  </a:lnTo>
                  <a:lnTo>
                    <a:pt x="10409" y="5400"/>
                  </a:lnTo>
                  <a:lnTo>
                    <a:pt x="10800" y="0"/>
                  </a:lnTo>
                  <a:lnTo>
                    <a:pt x="11191" y="5400"/>
                  </a:lnTo>
                  <a:lnTo>
                    <a:pt x="10996" y="5400"/>
                  </a:lnTo>
                  <a:lnTo>
                    <a:pt x="10996" y="7565"/>
                  </a:lnTo>
                  <a:lnTo>
                    <a:pt x="21600" y="7565"/>
                  </a:lnTo>
                  <a:lnTo>
                    <a:pt x="21600" y="21600"/>
                  </a:lnTo>
                  <a:lnTo>
                    <a:pt x="0" y="21600"/>
                  </a:lnTo>
                  <a:close/>
                </a:path>
              </a:pathLst>
            </a:custGeom>
            <a:solidFill>
              <a:schemeClr val="accent1"/>
            </a:solidFill>
            <a:ln cap="flat" cmpd="sng" w="25400">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FFFFFF"/>
                </a:buClr>
                <a:buSzPts val="3200"/>
                <a:buFont typeface="Calibri"/>
                <a:buNone/>
              </a:pPr>
              <a:r>
                <a:t/>
              </a:r>
              <a:endParaRPr b="0" i="0" sz="3200" u="none" cap="none" strike="noStrike">
                <a:solidFill>
                  <a:srgbClr val="FFFFFF"/>
                </a:solidFill>
                <a:latin typeface="Calibri"/>
                <a:ea typeface="Calibri"/>
                <a:cs typeface="Calibri"/>
                <a:sym typeface="Calibri"/>
              </a:endParaRPr>
            </a:p>
          </p:txBody>
        </p:sp>
        <p:sp>
          <p:nvSpPr>
            <p:cNvPr id="189" name="Google Shape;189;p6"/>
            <p:cNvSpPr txBox="1"/>
            <p:nvPr/>
          </p:nvSpPr>
          <p:spPr>
            <a:xfrm>
              <a:off x="0" y="-23032"/>
              <a:ext cx="8229601" cy="433655"/>
            </a:xfrm>
            <a:prstGeom prst="rect">
              <a:avLst/>
            </a:prstGeom>
            <a:noFill/>
            <a:ln>
              <a:noFill/>
            </a:ln>
          </p:spPr>
          <p:txBody>
            <a:bodyPr anchorCtr="0" anchor="ctr" bIns="92450" lIns="92450" spcFirstLastPara="1" rIns="92450" wrap="square" tIns="92450">
              <a:spAutoFit/>
            </a:bodyPr>
            <a:lstStyle/>
            <a:p>
              <a:pPr indent="0" lvl="0" marL="0" marR="0" rtl="0" algn="ctr">
                <a:lnSpc>
                  <a:spcPct val="90000"/>
                </a:lnSpc>
                <a:spcBef>
                  <a:spcPts val="0"/>
                </a:spcBef>
                <a:spcAft>
                  <a:spcPts val="0"/>
                </a:spcAft>
                <a:buClr>
                  <a:srgbClr val="FFFFFF"/>
                </a:buClr>
                <a:buSzPts val="2000"/>
                <a:buFont typeface="Calibri"/>
                <a:buNone/>
              </a:pPr>
              <a:r>
                <a:rPr b="0" i="0" lang="en-US" sz="2000" u="none" cap="none" strike="noStrike">
                  <a:solidFill>
                    <a:srgbClr val="FFFFFF"/>
                  </a:solidFill>
                  <a:latin typeface="Calibri"/>
                  <a:ea typeface="Calibri"/>
                  <a:cs typeface="Calibri"/>
                  <a:sym typeface="Calibri"/>
                </a:rPr>
                <a:t>Sustainability: AI-driven resource efficiency and waste reduction</a:t>
              </a:r>
              <a:endParaRPr b="0" i="0" sz="1400" u="none" cap="none" strike="noStrike">
                <a:solidFill>
                  <a:srgbClr val="000000"/>
                </a:solidFill>
                <a:latin typeface="Arial"/>
                <a:ea typeface="Arial"/>
                <a:cs typeface="Arial"/>
                <a:sym typeface="Arial"/>
              </a:endParaRPr>
            </a:p>
          </p:txBody>
        </p:sp>
      </p:grpSp>
      <p:grpSp>
        <p:nvGrpSpPr>
          <p:cNvPr id="190" name="Google Shape;190;p6"/>
          <p:cNvGrpSpPr/>
          <p:nvPr/>
        </p:nvGrpSpPr>
        <p:grpSpPr>
          <a:xfrm>
            <a:off x="457199" y="2169506"/>
            <a:ext cx="8229602" cy="619540"/>
            <a:chOff x="0" y="-23032"/>
            <a:chExt cx="8229601" cy="619538"/>
          </a:xfrm>
        </p:grpSpPr>
        <p:sp>
          <p:nvSpPr>
            <p:cNvPr id="191" name="Google Shape;191;p6"/>
            <p:cNvSpPr/>
            <p:nvPr/>
          </p:nvSpPr>
          <p:spPr>
            <a:xfrm rot="10800000">
              <a:off x="0" y="-1"/>
              <a:ext cx="8229601" cy="596507"/>
            </a:xfrm>
            <a:custGeom>
              <a:rect b="b" l="l" r="r" t="t"/>
              <a:pathLst>
                <a:path extrusionOk="0" h="21600" w="21600">
                  <a:moveTo>
                    <a:pt x="0" y="7565"/>
                  </a:moveTo>
                  <a:lnTo>
                    <a:pt x="10604" y="7565"/>
                  </a:lnTo>
                  <a:lnTo>
                    <a:pt x="10604" y="5400"/>
                  </a:lnTo>
                  <a:lnTo>
                    <a:pt x="10409" y="5400"/>
                  </a:lnTo>
                  <a:lnTo>
                    <a:pt x="10800" y="0"/>
                  </a:lnTo>
                  <a:lnTo>
                    <a:pt x="11191" y="5400"/>
                  </a:lnTo>
                  <a:lnTo>
                    <a:pt x="10996" y="5400"/>
                  </a:lnTo>
                  <a:lnTo>
                    <a:pt x="10996" y="7565"/>
                  </a:lnTo>
                  <a:lnTo>
                    <a:pt x="21600" y="7565"/>
                  </a:lnTo>
                  <a:lnTo>
                    <a:pt x="21600" y="21600"/>
                  </a:lnTo>
                  <a:lnTo>
                    <a:pt x="0" y="21600"/>
                  </a:lnTo>
                  <a:close/>
                </a:path>
              </a:pathLst>
            </a:custGeom>
            <a:solidFill>
              <a:schemeClr val="accent1"/>
            </a:solidFill>
            <a:ln cap="flat" cmpd="sng" w="25400">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FFFFFF"/>
                </a:buClr>
                <a:buSzPts val="3200"/>
                <a:buFont typeface="Calibri"/>
                <a:buNone/>
              </a:pPr>
              <a:r>
                <a:t/>
              </a:r>
              <a:endParaRPr b="0" i="0" sz="3200" u="none" cap="none" strike="noStrike">
                <a:solidFill>
                  <a:srgbClr val="FFFFFF"/>
                </a:solidFill>
                <a:latin typeface="Calibri"/>
                <a:ea typeface="Calibri"/>
                <a:cs typeface="Calibri"/>
                <a:sym typeface="Calibri"/>
              </a:endParaRPr>
            </a:p>
          </p:txBody>
        </p:sp>
        <p:sp>
          <p:nvSpPr>
            <p:cNvPr id="192" name="Google Shape;192;p6"/>
            <p:cNvSpPr txBox="1"/>
            <p:nvPr/>
          </p:nvSpPr>
          <p:spPr>
            <a:xfrm>
              <a:off x="0" y="-23032"/>
              <a:ext cx="8229601" cy="433655"/>
            </a:xfrm>
            <a:prstGeom prst="rect">
              <a:avLst/>
            </a:prstGeom>
            <a:noFill/>
            <a:ln>
              <a:noFill/>
            </a:ln>
          </p:spPr>
          <p:txBody>
            <a:bodyPr anchorCtr="0" anchor="ctr" bIns="92450" lIns="92450" spcFirstLastPara="1" rIns="92450" wrap="square" tIns="92450">
              <a:spAutoFit/>
            </a:bodyPr>
            <a:lstStyle/>
            <a:p>
              <a:pPr indent="0" lvl="0" marL="0" marR="0" rtl="0" algn="ctr">
                <a:lnSpc>
                  <a:spcPct val="90000"/>
                </a:lnSpc>
                <a:spcBef>
                  <a:spcPts val="0"/>
                </a:spcBef>
                <a:spcAft>
                  <a:spcPts val="0"/>
                </a:spcAft>
                <a:buClr>
                  <a:srgbClr val="FFFFFF"/>
                </a:buClr>
                <a:buSzPts val="2000"/>
                <a:buFont typeface="Calibri"/>
                <a:buNone/>
              </a:pPr>
              <a:r>
                <a:rPr b="0" i="0" lang="en-US" sz="2000" u="none" cap="none" strike="noStrike">
                  <a:solidFill>
                    <a:srgbClr val="FFFFFF"/>
                  </a:solidFill>
                  <a:latin typeface="Calibri"/>
                  <a:ea typeface="Calibri"/>
                  <a:cs typeface="Calibri"/>
                  <a:sym typeface="Calibri"/>
                </a:rPr>
                <a:t>Affordability: Low-cost sensors and revenue from energy sales</a:t>
              </a:r>
              <a:endParaRPr b="0" i="0" sz="1400" u="none" cap="none" strike="noStrike">
                <a:solidFill>
                  <a:srgbClr val="000000"/>
                </a:solidFill>
                <a:latin typeface="Arial"/>
                <a:ea typeface="Arial"/>
                <a:cs typeface="Arial"/>
                <a:sym typeface="Arial"/>
              </a:endParaRPr>
            </a:p>
          </p:txBody>
        </p:sp>
      </p:grpSp>
      <p:grpSp>
        <p:nvGrpSpPr>
          <p:cNvPr id="193" name="Google Shape;193;p6"/>
          <p:cNvGrpSpPr/>
          <p:nvPr/>
        </p:nvGrpSpPr>
        <p:grpSpPr>
          <a:xfrm>
            <a:off x="457199" y="1578818"/>
            <a:ext cx="8229602" cy="619540"/>
            <a:chOff x="0" y="-23032"/>
            <a:chExt cx="8229601" cy="619538"/>
          </a:xfrm>
        </p:grpSpPr>
        <p:sp>
          <p:nvSpPr>
            <p:cNvPr id="194" name="Google Shape;194;p6"/>
            <p:cNvSpPr/>
            <p:nvPr/>
          </p:nvSpPr>
          <p:spPr>
            <a:xfrm rot="10800000">
              <a:off x="0" y="-1"/>
              <a:ext cx="8229601" cy="596507"/>
            </a:xfrm>
            <a:custGeom>
              <a:rect b="b" l="l" r="r" t="t"/>
              <a:pathLst>
                <a:path extrusionOk="0" h="21600" w="21600">
                  <a:moveTo>
                    <a:pt x="0" y="7565"/>
                  </a:moveTo>
                  <a:lnTo>
                    <a:pt x="10604" y="7565"/>
                  </a:lnTo>
                  <a:lnTo>
                    <a:pt x="10604" y="5400"/>
                  </a:lnTo>
                  <a:lnTo>
                    <a:pt x="10409" y="5400"/>
                  </a:lnTo>
                  <a:lnTo>
                    <a:pt x="10800" y="0"/>
                  </a:lnTo>
                  <a:lnTo>
                    <a:pt x="11191" y="5400"/>
                  </a:lnTo>
                  <a:lnTo>
                    <a:pt x="10996" y="5400"/>
                  </a:lnTo>
                  <a:lnTo>
                    <a:pt x="10996" y="7565"/>
                  </a:lnTo>
                  <a:lnTo>
                    <a:pt x="21600" y="7565"/>
                  </a:lnTo>
                  <a:lnTo>
                    <a:pt x="21600" y="21600"/>
                  </a:lnTo>
                  <a:lnTo>
                    <a:pt x="0" y="21600"/>
                  </a:lnTo>
                  <a:close/>
                </a:path>
              </a:pathLst>
            </a:custGeom>
            <a:solidFill>
              <a:schemeClr val="accent1"/>
            </a:solidFill>
            <a:ln cap="flat" cmpd="sng" w="25400">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FFFFFF"/>
                </a:buClr>
                <a:buSzPts val="3200"/>
                <a:buFont typeface="Calibri"/>
                <a:buNone/>
              </a:pPr>
              <a:r>
                <a:t/>
              </a:r>
              <a:endParaRPr b="0" i="0" sz="3200" u="none" cap="none" strike="noStrike">
                <a:solidFill>
                  <a:srgbClr val="FFFFFF"/>
                </a:solidFill>
                <a:latin typeface="Calibri"/>
                <a:ea typeface="Calibri"/>
                <a:cs typeface="Calibri"/>
                <a:sym typeface="Calibri"/>
              </a:endParaRPr>
            </a:p>
          </p:txBody>
        </p:sp>
        <p:sp>
          <p:nvSpPr>
            <p:cNvPr id="195" name="Google Shape;195;p6"/>
            <p:cNvSpPr txBox="1"/>
            <p:nvPr/>
          </p:nvSpPr>
          <p:spPr>
            <a:xfrm>
              <a:off x="0" y="-23032"/>
              <a:ext cx="8229601" cy="433655"/>
            </a:xfrm>
            <a:prstGeom prst="rect">
              <a:avLst/>
            </a:prstGeom>
            <a:noFill/>
            <a:ln>
              <a:noFill/>
            </a:ln>
          </p:spPr>
          <p:txBody>
            <a:bodyPr anchorCtr="0" anchor="ctr" bIns="92450" lIns="92450" spcFirstLastPara="1" rIns="92450" wrap="square" tIns="92450">
              <a:spAutoFit/>
            </a:bodyPr>
            <a:lstStyle/>
            <a:p>
              <a:pPr indent="0" lvl="0" marL="0" marR="0" rtl="0" algn="ctr">
                <a:lnSpc>
                  <a:spcPct val="90000"/>
                </a:lnSpc>
                <a:spcBef>
                  <a:spcPts val="0"/>
                </a:spcBef>
                <a:spcAft>
                  <a:spcPts val="0"/>
                </a:spcAft>
                <a:buClr>
                  <a:srgbClr val="FFFFFF"/>
                </a:buClr>
                <a:buSzPts val="2000"/>
                <a:buFont typeface="Calibri"/>
                <a:buNone/>
              </a:pPr>
              <a:r>
                <a:rPr b="0" i="0" lang="en-US" sz="2000" u="none" cap="none" strike="noStrike">
                  <a:solidFill>
                    <a:srgbClr val="FFFFFF"/>
                  </a:solidFill>
                  <a:latin typeface="Calibri"/>
                  <a:ea typeface="Calibri"/>
                  <a:cs typeface="Calibri"/>
                  <a:sym typeface="Calibri"/>
                </a:rPr>
                <a:t>Assured framework</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215"/>
        </a:solidFill>
      </p:bgPr>
    </p:bg>
    <p:spTree>
      <p:nvGrpSpPr>
        <p:cNvPr id="199" name="Shape 199"/>
        <p:cNvGrpSpPr/>
        <p:nvPr/>
      </p:nvGrpSpPr>
      <p:grpSpPr>
        <a:xfrm>
          <a:off x="0" y="0"/>
          <a:ext cx="0" cy="0"/>
          <a:chOff x="0" y="0"/>
          <a:chExt cx="0" cy="0"/>
        </a:xfrm>
      </p:grpSpPr>
      <p:sp>
        <p:nvSpPr>
          <p:cNvPr id="200" name="Google Shape;200;g306512b6b63_0_0"/>
          <p:cNvSpPr txBox="1"/>
          <p:nvPr>
            <p:ph type="title"/>
          </p:nvPr>
        </p:nvSpPr>
        <p:spPr>
          <a:xfrm>
            <a:off x="457200" y="274638"/>
            <a:ext cx="8229600" cy="11430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SzPts val="1800"/>
              <a:buNone/>
            </a:pPr>
            <a:r>
              <a:rPr b="1" i="1" lang="en-US">
                <a:solidFill>
                  <a:schemeClr val="lt1"/>
                </a:solidFill>
              </a:rPr>
              <a:t>Affordability</a:t>
            </a:r>
            <a:endParaRPr b="1" i="1">
              <a:solidFill>
                <a:schemeClr val="lt1"/>
              </a:solidFill>
            </a:endParaRPr>
          </a:p>
        </p:txBody>
      </p:sp>
      <p:sp>
        <p:nvSpPr>
          <p:cNvPr id="201" name="Google Shape;201;g306512b6b63_0_0"/>
          <p:cNvSpPr txBox="1"/>
          <p:nvPr>
            <p:ph idx="1" type="body"/>
          </p:nvPr>
        </p:nvSpPr>
        <p:spPr>
          <a:xfrm>
            <a:off x="457200" y="1600200"/>
            <a:ext cx="8229600" cy="4526100"/>
          </a:xfrm>
          <a:prstGeom prst="rect">
            <a:avLst/>
          </a:prstGeom>
          <a:noFill/>
          <a:ln>
            <a:noFill/>
          </a:ln>
        </p:spPr>
        <p:txBody>
          <a:bodyPr anchorCtr="0" anchor="t" bIns="45700" lIns="45700" spcFirstLastPara="1" rIns="45700" wrap="square" tIns="45700">
            <a:normAutofit/>
          </a:bodyPr>
          <a:lstStyle/>
          <a:p>
            <a:pPr indent="0" lvl="0" marL="0" rtl="0" algn="ctr">
              <a:lnSpc>
                <a:spcPct val="100000"/>
              </a:lnSpc>
              <a:spcBef>
                <a:spcPts val="700"/>
              </a:spcBef>
              <a:spcAft>
                <a:spcPts val="0"/>
              </a:spcAft>
              <a:buSzPts val="1800"/>
              <a:buNone/>
            </a:pPr>
            <a:r>
              <a:rPr lang="en-US">
                <a:solidFill>
                  <a:schemeClr val="lt1"/>
                </a:solidFill>
              </a:rPr>
              <a:t>The use of IoT sensors and AI for precision agriculture helps reduce resource wastage and costs. The blockchain marketplace eliminates middlemen, ensuring fair prices for farmers, while waste-to-energy plants provide an additional income stream.</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215"/>
        </a:solidFill>
      </p:bgPr>
    </p:bg>
    <p:spTree>
      <p:nvGrpSpPr>
        <p:cNvPr id="205" name="Shape 205"/>
        <p:cNvGrpSpPr/>
        <p:nvPr/>
      </p:nvGrpSpPr>
      <p:grpSpPr>
        <a:xfrm>
          <a:off x="0" y="0"/>
          <a:ext cx="0" cy="0"/>
          <a:chOff x="0" y="0"/>
          <a:chExt cx="0" cy="0"/>
        </a:xfrm>
      </p:grpSpPr>
      <p:sp>
        <p:nvSpPr>
          <p:cNvPr id="206" name="Google Shape;206;g306512b6b63_0_6"/>
          <p:cNvSpPr txBox="1"/>
          <p:nvPr>
            <p:ph type="title"/>
          </p:nvPr>
        </p:nvSpPr>
        <p:spPr>
          <a:xfrm>
            <a:off x="457200" y="274638"/>
            <a:ext cx="8229600" cy="11430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SzPts val="1800"/>
              <a:buNone/>
            </a:pPr>
            <a:r>
              <a:rPr b="1" i="1" lang="en-US">
                <a:solidFill>
                  <a:schemeClr val="lt1"/>
                </a:solidFill>
              </a:rPr>
              <a:t>Scalability</a:t>
            </a:r>
            <a:endParaRPr b="1" i="1">
              <a:solidFill>
                <a:schemeClr val="lt1"/>
              </a:solidFill>
            </a:endParaRPr>
          </a:p>
        </p:txBody>
      </p:sp>
      <p:sp>
        <p:nvSpPr>
          <p:cNvPr id="207" name="Google Shape;207;g306512b6b63_0_6"/>
          <p:cNvSpPr txBox="1"/>
          <p:nvPr>
            <p:ph idx="1" type="body"/>
          </p:nvPr>
        </p:nvSpPr>
        <p:spPr>
          <a:xfrm>
            <a:off x="457200" y="1600200"/>
            <a:ext cx="8229600" cy="4526100"/>
          </a:xfrm>
          <a:prstGeom prst="rect">
            <a:avLst/>
          </a:prstGeom>
          <a:noFill/>
          <a:ln>
            <a:noFill/>
          </a:ln>
        </p:spPr>
        <p:txBody>
          <a:bodyPr anchorCtr="0" anchor="t" bIns="45700" lIns="45700" spcFirstLastPara="1" rIns="45700" wrap="square" tIns="45700">
            <a:normAutofit/>
          </a:bodyPr>
          <a:lstStyle/>
          <a:p>
            <a:pPr indent="0" lvl="0" marL="0" rtl="0" algn="ctr">
              <a:lnSpc>
                <a:spcPct val="100000"/>
              </a:lnSpc>
              <a:spcBef>
                <a:spcPts val="700"/>
              </a:spcBef>
              <a:spcAft>
                <a:spcPts val="0"/>
              </a:spcAft>
              <a:buSzPts val="1800"/>
              <a:buNone/>
            </a:pPr>
            <a:r>
              <a:rPr lang="en-US">
                <a:solidFill>
                  <a:schemeClr val="lt1"/>
                </a:solidFill>
              </a:rPr>
              <a:t>The ecosystem can be implemented in phases, starting with pilot regions and expanding nationwide. It can connect millions of farmers and waste management systems, making it adaptable to different agricultural and energy needs across India.</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215"/>
        </a:solidFill>
      </p:bgPr>
    </p:bg>
    <p:spTree>
      <p:nvGrpSpPr>
        <p:cNvPr id="211" name="Shape 211"/>
        <p:cNvGrpSpPr/>
        <p:nvPr/>
      </p:nvGrpSpPr>
      <p:grpSpPr>
        <a:xfrm>
          <a:off x="0" y="0"/>
          <a:ext cx="0" cy="0"/>
          <a:chOff x="0" y="0"/>
          <a:chExt cx="0" cy="0"/>
        </a:xfrm>
      </p:grpSpPr>
      <p:sp>
        <p:nvSpPr>
          <p:cNvPr id="212" name="Google Shape;212;g306512b6b63_0_12"/>
          <p:cNvSpPr txBox="1"/>
          <p:nvPr>
            <p:ph type="title"/>
          </p:nvPr>
        </p:nvSpPr>
        <p:spPr>
          <a:xfrm>
            <a:off x="457200" y="274638"/>
            <a:ext cx="8229600" cy="11430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SzPts val="1800"/>
              <a:buNone/>
            </a:pPr>
            <a:r>
              <a:rPr b="1" i="1" lang="en-US">
                <a:solidFill>
                  <a:schemeClr val="lt1"/>
                </a:solidFill>
              </a:rPr>
              <a:t>Sustainability</a:t>
            </a:r>
            <a:endParaRPr b="1" i="1">
              <a:solidFill>
                <a:schemeClr val="lt1"/>
              </a:solidFill>
            </a:endParaRPr>
          </a:p>
        </p:txBody>
      </p:sp>
      <p:sp>
        <p:nvSpPr>
          <p:cNvPr id="213" name="Google Shape;213;g306512b6b63_0_12"/>
          <p:cNvSpPr txBox="1"/>
          <p:nvPr>
            <p:ph idx="1" type="body"/>
          </p:nvPr>
        </p:nvSpPr>
        <p:spPr>
          <a:xfrm>
            <a:off x="457200" y="1600200"/>
            <a:ext cx="8229600" cy="4526100"/>
          </a:xfrm>
          <a:prstGeom prst="rect">
            <a:avLst/>
          </a:prstGeom>
          <a:noFill/>
          <a:ln>
            <a:noFill/>
          </a:ln>
        </p:spPr>
        <p:txBody>
          <a:bodyPr anchorCtr="0" anchor="t" bIns="45700" lIns="45700" spcFirstLastPara="1" rIns="45700" wrap="square" tIns="45700">
            <a:normAutofit/>
          </a:bodyPr>
          <a:lstStyle/>
          <a:p>
            <a:pPr indent="0" lvl="0" marL="0" rtl="0" algn="ctr">
              <a:lnSpc>
                <a:spcPct val="100000"/>
              </a:lnSpc>
              <a:spcBef>
                <a:spcPts val="700"/>
              </a:spcBef>
              <a:spcAft>
                <a:spcPts val="0"/>
              </a:spcAft>
              <a:buSzPts val="1800"/>
              <a:buNone/>
            </a:pPr>
            <a:r>
              <a:rPr lang="en-US">
                <a:solidFill>
                  <a:schemeClr val="lt1"/>
                </a:solidFill>
              </a:rPr>
              <a:t>The project reduces agricultural waste by converting it into renewable energy, promotes sustainable farming practices, and improves water management through AI-driven irrigation systems. This addresses multiple Sustainable Development Goals (SDGs).</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215"/>
        </a:solidFill>
      </p:bgPr>
    </p:bg>
    <p:spTree>
      <p:nvGrpSpPr>
        <p:cNvPr id="217" name="Shape 217"/>
        <p:cNvGrpSpPr/>
        <p:nvPr/>
      </p:nvGrpSpPr>
      <p:grpSpPr>
        <a:xfrm>
          <a:off x="0" y="0"/>
          <a:ext cx="0" cy="0"/>
          <a:chOff x="0" y="0"/>
          <a:chExt cx="0" cy="0"/>
        </a:xfrm>
      </p:grpSpPr>
      <p:sp>
        <p:nvSpPr>
          <p:cNvPr id="218" name="Google Shape;218;g306512b6b63_0_17"/>
          <p:cNvSpPr txBox="1"/>
          <p:nvPr>
            <p:ph type="title"/>
          </p:nvPr>
        </p:nvSpPr>
        <p:spPr>
          <a:xfrm>
            <a:off x="457200" y="274638"/>
            <a:ext cx="8229600" cy="11430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SzPts val="1800"/>
              <a:buNone/>
            </a:pPr>
            <a:r>
              <a:rPr b="1" i="1" lang="en-US">
                <a:solidFill>
                  <a:schemeClr val="lt1"/>
                </a:solidFill>
              </a:rPr>
              <a:t>Universal</a:t>
            </a:r>
            <a:endParaRPr b="1" i="1">
              <a:solidFill>
                <a:schemeClr val="lt1"/>
              </a:solidFill>
            </a:endParaRPr>
          </a:p>
        </p:txBody>
      </p:sp>
      <p:sp>
        <p:nvSpPr>
          <p:cNvPr id="219" name="Google Shape;219;g306512b6b63_0_17"/>
          <p:cNvSpPr txBox="1"/>
          <p:nvPr>
            <p:ph idx="1" type="body"/>
          </p:nvPr>
        </p:nvSpPr>
        <p:spPr>
          <a:xfrm>
            <a:off x="457200" y="1600200"/>
            <a:ext cx="8229600" cy="4526100"/>
          </a:xfrm>
          <a:prstGeom prst="rect">
            <a:avLst/>
          </a:prstGeom>
          <a:noFill/>
          <a:ln>
            <a:noFill/>
          </a:ln>
        </p:spPr>
        <p:txBody>
          <a:bodyPr anchorCtr="0" anchor="t" bIns="45700" lIns="45700" spcFirstLastPara="1" rIns="45700" wrap="square" tIns="45700">
            <a:normAutofit/>
          </a:bodyPr>
          <a:lstStyle/>
          <a:p>
            <a:pPr indent="0" lvl="0" marL="0" rtl="0" algn="ctr">
              <a:lnSpc>
                <a:spcPct val="100000"/>
              </a:lnSpc>
              <a:spcBef>
                <a:spcPts val="700"/>
              </a:spcBef>
              <a:spcAft>
                <a:spcPts val="0"/>
              </a:spcAft>
              <a:buSzPts val="1800"/>
              <a:buNone/>
            </a:pPr>
            <a:r>
              <a:rPr lang="en-US">
                <a:solidFill>
                  <a:srgbClr val="FFFFFF"/>
                </a:solidFill>
              </a:rPr>
              <a:t>NSAWTE is designed to benefit diverse stakeholders, including small farmers, rural communities, and urban areas. It provides a cohesive solution that integrates agriculture, waste management, and energy production, impacting both rural and urban regions.</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215"/>
        </a:solidFill>
      </p:bgPr>
    </p:bg>
    <p:spTree>
      <p:nvGrpSpPr>
        <p:cNvPr id="223" name="Shape 223"/>
        <p:cNvGrpSpPr/>
        <p:nvPr/>
      </p:nvGrpSpPr>
      <p:grpSpPr>
        <a:xfrm>
          <a:off x="0" y="0"/>
          <a:ext cx="0" cy="0"/>
          <a:chOff x="0" y="0"/>
          <a:chExt cx="0" cy="0"/>
        </a:xfrm>
      </p:grpSpPr>
      <p:sp>
        <p:nvSpPr>
          <p:cNvPr id="224" name="Google Shape;224;g306512b6b63_0_24"/>
          <p:cNvSpPr txBox="1"/>
          <p:nvPr>
            <p:ph type="title"/>
          </p:nvPr>
        </p:nvSpPr>
        <p:spPr>
          <a:xfrm>
            <a:off x="457200" y="274638"/>
            <a:ext cx="8229600" cy="11430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SzPts val="1800"/>
              <a:buNone/>
            </a:pPr>
            <a:r>
              <a:rPr b="1" i="1" lang="en-US">
                <a:solidFill>
                  <a:srgbClr val="FFFFFF"/>
                </a:solidFill>
              </a:rPr>
              <a:t>Rapid</a:t>
            </a:r>
            <a:endParaRPr b="1" i="1">
              <a:solidFill>
                <a:srgbClr val="FFFFFF"/>
              </a:solidFill>
            </a:endParaRPr>
          </a:p>
        </p:txBody>
      </p:sp>
      <p:sp>
        <p:nvSpPr>
          <p:cNvPr id="225" name="Google Shape;225;g306512b6b63_0_24"/>
          <p:cNvSpPr txBox="1"/>
          <p:nvPr>
            <p:ph idx="1" type="body"/>
          </p:nvPr>
        </p:nvSpPr>
        <p:spPr>
          <a:xfrm>
            <a:off x="457200" y="1600200"/>
            <a:ext cx="8229600" cy="4526100"/>
          </a:xfrm>
          <a:prstGeom prst="rect">
            <a:avLst/>
          </a:prstGeom>
          <a:noFill/>
          <a:ln>
            <a:noFill/>
          </a:ln>
        </p:spPr>
        <p:txBody>
          <a:bodyPr anchorCtr="0" anchor="t" bIns="45700" lIns="45700" spcFirstLastPara="1" rIns="45700" wrap="square" tIns="45700">
            <a:normAutofit/>
          </a:bodyPr>
          <a:lstStyle/>
          <a:p>
            <a:pPr indent="0" lvl="0" marL="0" rtl="0" algn="ctr">
              <a:lnSpc>
                <a:spcPct val="100000"/>
              </a:lnSpc>
              <a:spcBef>
                <a:spcPts val="700"/>
              </a:spcBef>
              <a:spcAft>
                <a:spcPts val="0"/>
              </a:spcAft>
              <a:buSzPts val="1800"/>
              <a:buNone/>
            </a:pPr>
            <a:r>
              <a:rPr lang="en-US">
                <a:solidFill>
                  <a:srgbClr val="FFFFFF"/>
                </a:solidFill>
              </a:rPr>
              <a:t>The integration of existing technologies like IoT, AI/ML, and blockchain enables swift deployment. The project can leverage government and CSR funding to scale quickly and make an immediate impact</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