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2" autoAdjust="0"/>
    <p:restoredTop sz="94660"/>
  </p:normalViewPr>
  <p:slideViewPr>
    <p:cSldViewPr snapToGrid="0">
      <p:cViewPr varScale="1">
        <p:scale>
          <a:sx n="87" d="100"/>
          <a:sy n="87" d="100"/>
        </p:scale>
        <p:origin x="2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39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63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7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2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352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0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1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18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69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4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3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41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7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24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30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4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A78144-6FD4-461A-BEE3-AC1989F0538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3A6F0B9-6EDB-4F55-99E3-017684D7D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01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  <p:sldLayoutId id="2147483892" r:id="rId3"/>
    <p:sldLayoutId id="2147483893" r:id="rId4"/>
    <p:sldLayoutId id="2147483894" r:id="rId5"/>
    <p:sldLayoutId id="2147483895" r:id="rId6"/>
    <p:sldLayoutId id="2147483896" r:id="rId7"/>
    <p:sldLayoutId id="2147483897" r:id="rId8"/>
    <p:sldLayoutId id="2147483898" r:id="rId9"/>
    <p:sldLayoutId id="2147483899" r:id="rId10"/>
    <p:sldLayoutId id="2147483900" r:id="rId11"/>
    <p:sldLayoutId id="2147483901" r:id="rId12"/>
    <p:sldLayoutId id="2147483902" r:id="rId13"/>
    <p:sldLayoutId id="2147483903" r:id="rId14"/>
    <p:sldLayoutId id="2147483904" r:id="rId15"/>
    <p:sldLayoutId id="2147483905" r:id="rId16"/>
    <p:sldLayoutId id="2147483906" r:id="rId17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5DC19-8E5F-4EBE-976D-B016F37BF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6981" y="870103"/>
            <a:ext cx="10955548" cy="699905"/>
          </a:xfr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PRUBLE PAIRS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695AABC-5781-469E-A0AB-5ABC4A3A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105" y="2765273"/>
            <a:ext cx="1917940" cy="400619"/>
          </a:xfr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 lnSpcReduction="10000"/>
          </a:bodyPr>
          <a:lstStyle/>
          <a:p>
            <a:pPr algn="l"/>
            <a:r>
              <a:rPr lang="en-US" b="1" dirty="0"/>
              <a:t>Prepared By:-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55FA08-CA50-47E8-A997-75CDCF3824F3}"/>
              </a:ext>
            </a:extLst>
          </p:cNvPr>
          <p:cNvSpPr/>
          <p:nvPr/>
        </p:nvSpPr>
        <p:spPr>
          <a:xfrm>
            <a:off x="621101" y="3441937"/>
            <a:ext cx="7054584" cy="22466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NAME          : 	 JAIVAL N DALAL</a:t>
            </a:r>
          </a:p>
          <a:p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EROLL NO   :    23002170120006</a:t>
            </a:r>
          </a:p>
          <a:p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BATCH         :    D1</a:t>
            </a:r>
          </a:p>
          <a:p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ROLL NO     :	 03</a:t>
            </a:r>
          </a:p>
          <a:p>
            <a:r>
              <a:rPr lang="en-US" sz="2200" b="1" dirty="0">
                <a:solidFill>
                  <a:schemeClr val="tx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BRANCH      :    Computer Engineering (CE)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BD97355-13B5-FCD8-D706-04BCB87F481F}"/>
              </a:ext>
            </a:extLst>
          </p:cNvPr>
          <p:cNvSpPr txBox="1">
            <a:spLocks/>
          </p:cNvSpPr>
          <p:nvPr/>
        </p:nvSpPr>
        <p:spPr>
          <a:xfrm>
            <a:off x="4396153" y="1761271"/>
            <a:ext cx="3399693" cy="4063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 A Memory Game</a:t>
            </a:r>
          </a:p>
        </p:txBody>
      </p:sp>
    </p:spTree>
    <p:extLst>
      <p:ext uri="{BB962C8B-B14F-4D97-AF65-F5344CB8AC3E}">
        <p14:creationId xmlns:p14="http://schemas.microsoft.com/office/powerpoint/2010/main" val="36109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306F7-ED6A-4550-B6AE-5AB4126B3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475" y="1825625"/>
            <a:ext cx="10990053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ABSTRACT:</a:t>
            </a:r>
            <a:endPara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is a memory game.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cards with different images and emojis and user has to guess for the pair which has the same image or emoji.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has 3 different difficulty levels – Easy, Medium and Hard.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main idea is to make a light-weight, though enjoyable game that could be played in the moments of boredom to make oneself light!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TECHNOLOGIES USED: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HTML, CSS, JavaScript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12475" y="884180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en-US" sz="4000" b="1" dirty="0">
                <a:latin typeface="Bodoni MT" panose="02070603080606020203" pitchFamily="18" charset="0"/>
              </a:rPr>
              <a:t> </a:t>
            </a: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OUTLINE:-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258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5DF722-667C-DBCC-E0C4-A56F9A1318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6604" y="1825625"/>
            <a:ext cx="9002604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Game Window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8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FAD96C0-3663-B671-E097-4E6AF16C7F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2688" y="1825625"/>
            <a:ext cx="8890436" cy="4351338"/>
          </a:xfrm>
          <a:solidFill>
            <a:schemeClr val="accent2">
              <a:lumMod val="20000"/>
              <a:lumOff val="80000"/>
            </a:schemeClr>
          </a:solidFill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9A9BEF-CAE4-130F-DE6A-5B0AC53C1172}"/>
              </a:ext>
            </a:extLst>
          </p:cNvPr>
          <p:cNvSpPr txBox="1">
            <a:spLocks/>
          </p:cNvSpPr>
          <p:nvPr/>
        </p:nvSpPr>
        <p:spPr>
          <a:xfrm>
            <a:off x="646981" y="870103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Game Window</a:t>
            </a:r>
          </a:p>
        </p:txBody>
      </p:sp>
    </p:spTree>
    <p:extLst>
      <p:ext uri="{BB962C8B-B14F-4D97-AF65-F5344CB8AC3E}">
        <p14:creationId xmlns:p14="http://schemas.microsoft.com/office/powerpoint/2010/main" val="178069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C29B81-3830-43D1-8B37-FAE1AF341739}"/>
              </a:ext>
            </a:extLst>
          </p:cNvPr>
          <p:cNvSpPr txBox="1">
            <a:spLocks/>
          </p:cNvSpPr>
          <p:nvPr/>
        </p:nvSpPr>
        <p:spPr>
          <a:xfrm>
            <a:off x="664233" y="3328632"/>
            <a:ext cx="10955548" cy="69990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panose="02070603080606020203" pitchFamily="18" charset="0"/>
                <a:ea typeface="+mj-ea"/>
                <a:cs typeface="+mj-cs"/>
              </a:rPr>
              <a:t>THANK YOU….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4A87F-CCA0-427F-A3F0-8B3BF0EA18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8" y="69012"/>
            <a:ext cx="741512" cy="77637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F77A39-F2EF-44EA-A247-25F97DC06C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951498" y="0"/>
            <a:ext cx="3152518" cy="60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963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86</TotalTime>
  <Words>125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</vt:lpstr>
      <vt:lpstr>Bodoni MT</vt:lpstr>
      <vt:lpstr>Calibri</vt:lpstr>
      <vt:lpstr>Corbel</vt:lpstr>
      <vt:lpstr>Wingdings</vt:lpstr>
      <vt:lpstr>Parallax</vt:lpstr>
      <vt:lpstr>PRUBLE PAIRS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Definition</dc:title>
  <dc:creator>LJIET</dc:creator>
  <cp:lastModifiedBy>Jaival Dalal</cp:lastModifiedBy>
  <cp:revision>24</cp:revision>
  <dcterms:created xsi:type="dcterms:W3CDTF">2022-02-18T03:37:33Z</dcterms:created>
  <dcterms:modified xsi:type="dcterms:W3CDTF">2024-03-30T11:06:56Z</dcterms:modified>
</cp:coreProperties>
</file>