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8" r:id="rId2"/>
    <p:sldId id="267" r:id="rId3"/>
    <p:sldId id="271" r:id="rId4"/>
    <p:sldId id="298" r:id="rId5"/>
    <p:sldId id="272" r:id="rId6"/>
    <p:sldId id="292" r:id="rId7"/>
    <p:sldId id="293" r:id="rId8"/>
    <p:sldId id="294" r:id="rId9"/>
    <p:sldId id="295" r:id="rId10"/>
    <p:sldId id="296" r:id="rId11"/>
    <p:sldId id="297" r:id="rId12"/>
    <p:sldId id="274" r:id="rId13"/>
    <p:sldId id="275" r:id="rId14"/>
    <p:sldId id="281" r:id="rId15"/>
    <p:sldId id="283" r:id="rId16"/>
    <p:sldId id="286" r:id="rId17"/>
    <p:sldId id="278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4A42F5-4B87-4B0D-BDE0-B53A3B256EAD}">
          <p14:sldIdLst>
            <p14:sldId id="268"/>
            <p14:sldId id="267"/>
            <p14:sldId id="271"/>
            <p14:sldId id="298"/>
            <p14:sldId id="272"/>
            <p14:sldId id="292"/>
            <p14:sldId id="293"/>
            <p14:sldId id="294"/>
            <p14:sldId id="295"/>
            <p14:sldId id="296"/>
            <p14:sldId id="297"/>
            <p14:sldId id="274"/>
            <p14:sldId id="275"/>
            <p14:sldId id="281"/>
            <p14:sldId id="283"/>
            <p14:sldId id="286"/>
          </p14:sldIdLst>
        </p14:section>
        <p14:section name="Untitled Section" id="{C52C9F78-6B75-453D-B804-8B576FCCE21B}">
          <p14:sldIdLst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inder Kumar Verma" initials="RV" lastIdx="2" clrIdx="0">
    <p:extLst>
      <p:ext uri="{19B8F6BF-5375-455C-9EA6-DF929625EA0E}">
        <p15:presenceInfo xmlns:p15="http://schemas.microsoft.com/office/powerpoint/2012/main" userId="834702ce5b9bfe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>
      <p:cViewPr varScale="1">
        <p:scale>
          <a:sx n="89" d="100"/>
          <a:sy n="89" d="100"/>
        </p:scale>
        <p:origin x="106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AE3BE-0F63-4A79-97B9-26A2BE83C82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4CAE-BE83-4784-BF4D-F97C729CB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6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9726" y="1554760"/>
            <a:ext cx="664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EVENT 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1655676" y="2420888"/>
            <a:ext cx="5832648" cy="21852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Team Details:</a:t>
            </a:r>
          </a:p>
          <a:p>
            <a:pPr algn="just"/>
            <a:r>
              <a:rPr lang="en-US" sz="2000" dirty="0" err="1"/>
              <a:t>Jaiveer</a:t>
            </a:r>
            <a:r>
              <a:rPr lang="en-US" sz="2000" dirty="0"/>
              <a:t> Singh	            : 2310992104</a:t>
            </a:r>
          </a:p>
          <a:p>
            <a:pPr algn="just"/>
            <a:r>
              <a:rPr lang="en-US" sz="2000" dirty="0"/>
              <a:t>Jasmeet Singh                  : 2310992108</a:t>
            </a:r>
          </a:p>
          <a:p>
            <a:pPr algn="just"/>
            <a:r>
              <a:rPr lang="en-US" sz="2000" dirty="0"/>
              <a:t>Navya                                 </a:t>
            </a:r>
            <a:r>
              <a:rPr lang="en-US" sz="2000"/>
              <a:t>: 2310992164</a:t>
            </a:r>
            <a:endParaRPr lang="en-US" sz="2000" dirty="0"/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Co-Ordinator     : Dr.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Kirandeep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Singh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Institute of Engineering and Technology, </a:t>
            </a:r>
          </a:p>
          <a:p>
            <a:pPr algn="ctr"/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University, Punjab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0547-D791-12FA-CD1B-7E157B91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Data Storage: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stored in a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file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where each new registration is appended.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1001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896B-5426-53F6-8A66-7B851DD7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332656"/>
            <a:ext cx="6369496" cy="505544"/>
          </a:xfrm>
        </p:spPr>
        <p:txBody>
          <a:bodyPr/>
          <a:lstStyle/>
          <a:p>
            <a:pPr algn="l"/>
            <a:r>
              <a:rPr lang="en-US" b="1" u="sng" dirty="0"/>
              <a:t>Project Flow: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C182-185B-0C7C-253D-0C228549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fills the admission form.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sent to server via POST.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stores data in JSON file.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redirected to success page.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can view all student data using the GET request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6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908720"/>
            <a:ext cx="8280920" cy="5565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User-Friendly Design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Compelling Visuals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Responsive Design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and Organized Content Layout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Data Display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Confirmation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Integration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Processing</a:t>
            </a:r>
          </a:p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Resource Links.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26064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62246-95C9-1100-31C3-F6A21321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726822"/>
            <a:ext cx="8316416" cy="340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80;p31">
            <a:extLst>
              <a:ext uri="{FF2B5EF4-FFF2-40B4-BE49-F238E27FC236}">
                <a16:creationId xmlns:a16="http://schemas.microsoft.com/office/drawing/2014/main" id="{41C59EBE-1BA1-22C7-625E-A9EA1A4396E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 l="5642" t="9259" r="4610"/>
          <a:stretch/>
        </p:blipFill>
        <p:spPr>
          <a:xfrm>
            <a:off x="1115616" y="1628800"/>
            <a:ext cx="691276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24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A0395-2C9F-50FC-2D57-5CE19B10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84" y="1268760"/>
            <a:ext cx="3588232" cy="490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0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18AA83-8E73-3893-883B-0980A102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2532868"/>
            <a:ext cx="8244408" cy="17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EDFB2-08EF-BC72-4884-76CD4A0EAFA0}"/>
              </a:ext>
            </a:extLst>
          </p:cNvPr>
          <p:cNvSpPr txBox="1"/>
          <p:nvPr/>
        </p:nvSpPr>
        <p:spPr>
          <a:xfrm>
            <a:off x="323528" y="980728"/>
            <a:ext cx="77768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Teamwork and Learning</a:t>
            </a:r>
          </a:p>
          <a:p>
            <a:pPr algn="just"/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54476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Problem Statement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Technical Details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Frontend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Backend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Project Flow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Key Features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Project Highlights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Conclusion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6064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24744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 </a:t>
            </a:r>
          </a:p>
          <a:p>
            <a:endParaRPr lang="en-IN" sz="24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web-based application designed to simplify the process of event registration and management. It provides a user-friendly interface for both event organizers and participants, ensuring seamless handling of registrations and participant data.</a:t>
            </a:r>
            <a:endParaRPr lang="en-US"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DEAD-BD22-87C6-2A19-1605030F5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8560" y="116632"/>
            <a:ext cx="5486400" cy="914400"/>
          </a:xfrm>
        </p:spPr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1C39E-B4AE-19BA-1E2B-67064CDE5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organizers often face challenges in efficiently managing participant registrations, tracking data, and presenting it in an accessible format. </a:t>
            </a:r>
          </a:p>
          <a:p>
            <a:pPr algn="l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EventEase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solves these problems by providing: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platform for registration.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storage and retrieval of participant details.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organized data for event planners.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reduces manual work, minimizes errors, and improves the overall experience for both organizers and participants.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29730"/>
            <a:ext cx="8136904" cy="3072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Technologies Used:-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 HTML, CSS, JavaScript, Bootstrap.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 Node.js (HTTP module).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 JSON file for simple and quick access.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5000">
        <p:cut/>
      </p:transition>
    </mc:Choice>
    <mc:Fallback xmlns="">
      <p:transition spd="slow" advTm="15000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9D9852-757F-74D0-0871-10F4D39C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20" y="260648"/>
            <a:ext cx="5234880" cy="653753"/>
          </a:xfrm>
        </p:spPr>
        <p:txBody>
          <a:bodyPr/>
          <a:lstStyle/>
          <a:p>
            <a:pPr algn="l"/>
            <a:r>
              <a:rPr lang="en-US" u="sng" dirty="0"/>
              <a:t>Frontend</a:t>
            </a:r>
            <a:endParaRPr lang="en-IN" u="sn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FB16909-A413-B4E7-ABCF-9D26F283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8579296" cy="50432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Structure-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for Registration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fields for candidate details like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class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submit button for registering candidates.</a:t>
            </a:r>
          </a:p>
          <a:p>
            <a:pPr marL="342900" lvl="0" indent="-342900" algn="l" eaLnBrk="0" hangingPunct="0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for Registered Candidates: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responsive table to display a list of registered participants with their details.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navigate between different pages like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 Candidates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eaLnBrk="0" hangingPunct="0">
              <a:spcBef>
                <a:spcPct val="0"/>
              </a:spcBef>
              <a:buFontTx/>
              <a:buChar char="•"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eaLnBrk="0" hangingPunct="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90600"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7D69C-EB06-3942-E3C5-AC24C859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0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3DC5-22A3-75AA-AF2F-05D52CB4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400" b="1" dirty="0"/>
              <a:t>2. CSS-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Layout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style the forms and tables.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schemes, fonts, and layout adjustments for a user-friendly interface.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Animations for a smooth transition and engaging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5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767-5B88-E141-2734-6357AFEF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Content Handling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4191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Fetching data from the backend using the </a:t>
            </a:r>
            <a:r>
              <a:rPr lang="en-US" sz="24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fetch()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</a:t>
            </a:r>
          </a:p>
          <a:p>
            <a:pPr marL="419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Populating the table with student information dynamically.</a:t>
            </a:r>
          </a:p>
          <a:p>
            <a:pPr marL="4191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Submitting form data to the backend via POST requests.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1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5861-756F-947E-3906-576F4BB9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6297488" cy="577552"/>
          </a:xfrm>
        </p:spPr>
        <p:txBody>
          <a:bodyPr/>
          <a:lstStyle/>
          <a:p>
            <a:pPr algn="l"/>
            <a:r>
              <a:rPr lang="en-US" b="1" u="sng" dirty="0"/>
              <a:t>Backend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CE64-7A31-DA78-6807-C543F4E9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Server Setup:</a:t>
            </a:r>
          </a:p>
          <a:p>
            <a:pPr marL="857250" lvl="1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module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Creates a server to handle incoming requests.</a:t>
            </a:r>
          </a:p>
          <a:p>
            <a:pPr marL="8572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 module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Reads and writes data to a 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file.</a:t>
            </a:r>
          </a:p>
          <a:p>
            <a:pPr marL="8572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Parses form data sent in POST requests.</a:t>
            </a:r>
          </a:p>
          <a:p>
            <a:pPr marL="11430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 Handling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57250" lvl="1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Request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Fetches data from the 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and sends it as a response (for displaying all student data).</a:t>
            </a:r>
          </a:p>
          <a:p>
            <a:pPr marL="85725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Request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Receives form data, stores it in </a:t>
            </a:r>
            <a:r>
              <a:rPr lang="en-US" sz="2400" dirty="0" err="1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User.json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responds with a success page.</a:t>
            </a:r>
          </a:p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7810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cut/>
      </p:transition>
    </mc:Choice>
    <mc:Fallback xmlns="">
      <p:transition spd="slow" advTm="4000">
        <p:cut/>
      </p:transition>
    </mc:Fallback>
  </mc:AlternateContent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539</Words>
  <Application>Microsoft Office PowerPoint</Application>
  <PresentationFormat>On-screen Show (4:3)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Courier New</vt:lpstr>
      <vt:lpstr>Noto Sans Symbols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Problem Statement</vt:lpstr>
      <vt:lpstr>PowerPoint Presentation</vt:lpstr>
      <vt:lpstr>Frontend</vt:lpstr>
      <vt:lpstr>PowerPoint Presentation</vt:lpstr>
      <vt:lpstr>PowerPoint Presentation</vt:lpstr>
      <vt:lpstr>Backend</vt:lpstr>
      <vt:lpstr>PowerPoint Presentation</vt:lpstr>
      <vt:lpstr>Project Flow: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JAIVEER SINGH</cp:lastModifiedBy>
  <cp:revision>107</cp:revision>
  <dcterms:created xsi:type="dcterms:W3CDTF">2022-12-12T14:14:34Z</dcterms:created>
  <dcterms:modified xsi:type="dcterms:W3CDTF">2024-12-25T15:39:35Z</dcterms:modified>
</cp:coreProperties>
</file>