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VAVE-AI Response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Cost Reduction Analysis</a:t>
            </a:r>
          </a:p>
          <a:p>
            <a:pPr lvl="3"/>
          </a:p>
          <a:p>
            <a:pPr lvl="3"/>
          </a:p>
          <a:p>
            <a:pPr lvl="3"/>
          </a:p>
          <a:p>
            <a:pPr lvl="3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