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D5F0-8B1A-4EA3-A8CA-6303AAFFAFF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59C3-061A-4AD3-B3B5-B6F843D77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deploy your project on eclipse using tomcat server and Oracle 10g Server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47244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imp and press ENTER</a:t>
            </a:r>
          </a:p>
          <a:p>
            <a:r>
              <a:rPr lang="en-US" dirty="0" smtClean="0"/>
              <a:t>It will ask for username and password</a:t>
            </a:r>
          </a:p>
          <a:p>
            <a:r>
              <a:rPr lang="en-US" dirty="0" smtClean="0"/>
              <a:t>USERNAME is eshopping and PASSWORD is nolin</a:t>
            </a:r>
          </a:p>
          <a:p>
            <a:endParaRPr lang="en-US" dirty="0"/>
          </a:p>
        </p:txBody>
      </p:sp>
      <p:pic>
        <p:nvPicPr>
          <p:cNvPr id="8194" name="Picture 2" descr="C:\Users\Sarjit\Desktop\screenshots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6937375" cy="3697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4343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it will ask for the path of .</a:t>
            </a:r>
            <a:r>
              <a:rPr lang="en-US" dirty="0" err="1" smtClean="0"/>
              <a:t>dmp</a:t>
            </a:r>
            <a:r>
              <a:rPr lang="en-US" dirty="0" smtClean="0"/>
              <a:t> file.  Your project has a </a:t>
            </a:r>
            <a:r>
              <a:rPr lang="en-US" dirty="0" err="1" smtClean="0"/>
              <a:t>dmp</a:t>
            </a:r>
            <a:r>
              <a:rPr lang="en-US" dirty="0" smtClean="0"/>
              <a:t> file copy paste that path here and press ENTER</a:t>
            </a:r>
          </a:p>
        </p:txBody>
      </p:sp>
      <p:pic>
        <p:nvPicPr>
          <p:cNvPr id="9218" name="Picture 2" descr="C:\Users\Sarjit\Desktop\screenshots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6804025" cy="3535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4419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it will ask for buffer size . Type 8200 and press Enter</a:t>
            </a:r>
          </a:p>
          <a:p>
            <a:r>
              <a:rPr lang="en-US" dirty="0" smtClean="0"/>
              <a:t>Then you get five options. Enter ‘n’ in the first option and ‘y’ in the rest as shown in the image.</a:t>
            </a:r>
          </a:p>
        </p:txBody>
      </p:sp>
      <p:pic>
        <p:nvPicPr>
          <p:cNvPr id="3074" name="Picture 2" descr="C:\Users\Sarjit\Desktop\screenshots\11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507163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arjit\Desktop\screenshots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381999" cy="6172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91000" y="167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‘Run On Server’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arjit\Desktop\screenshots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1295400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this is your first project and you are running it for the first time you will have to make a server.</a:t>
            </a:r>
          </a:p>
          <a:p>
            <a:r>
              <a:rPr lang="en-US" dirty="0" smtClean="0"/>
              <a:t>Choose Tomcat 7.0 in Apache and click on Next. Then it will ask you to browse to the server folder.</a:t>
            </a:r>
          </a:p>
          <a:p>
            <a:r>
              <a:rPr lang="en-US" dirty="0" smtClean="0"/>
              <a:t>Click finish after that and you can run your project.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needed to run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(Indigo)</a:t>
            </a:r>
          </a:p>
          <a:p>
            <a:r>
              <a:rPr lang="en-US" dirty="0" smtClean="0"/>
              <a:t>Apache Tomcat 7.0</a:t>
            </a:r>
          </a:p>
          <a:p>
            <a:r>
              <a:rPr lang="en-US" dirty="0" smtClean="0"/>
              <a:t>Oracle 10g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jit\Desktop\screenshot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82000" cy="586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1447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Eclipse and click on File&gt;Import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jit\Desktop\screenshots\2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5019675" cy="5391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236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“War File” option in “Web”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jit\Desktop\screenshots\3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6726237" cy="58975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400" y="4343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 to your war file and click finish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rjit\Desktop\screenshot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5764213" cy="507841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53200" y="1295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“Run SQL Command Line”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4572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the password you chose while installing Oracle 10g in place of “YOUR_PASSWORD”</a:t>
            </a:r>
          </a:p>
        </p:txBody>
      </p:sp>
      <p:pic>
        <p:nvPicPr>
          <p:cNvPr id="5122" name="Picture 2" descr="C:\Users\Sarjit\Desktop\screenshot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7080250" cy="3516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4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project has a unique username and password</a:t>
            </a:r>
          </a:p>
          <a:p>
            <a:r>
              <a:rPr lang="en-US" dirty="0" smtClean="0"/>
              <a:t>For IMS the USERNAME is eshopping and the PASSWORD is nolin</a:t>
            </a:r>
          </a:p>
        </p:txBody>
      </p:sp>
      <p:pic>
        <p:nvPicPr>
          <p:cNvPr id="1026" name="Picture 2" descr="C:\Users\Sarjit\Desktop\Untitle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294563" cy="367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3200" y="1295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</a:p>
        </p:txBody>
      </p:sp>
      <p:pic>
        <p:nvPicPr>
          <p:cNvPr id="7170" name="Picture 2" descr="C:\Users\Sarjit\Desktop\screenshots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5840413" cy="4992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246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Steps to deploy your project on eclipse using tomcat server and Oracle 10g Server</vt:lpstr>
      <vt:lpstr>Software needed to run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deploy your project on eclipse using tomcat server and Oracle 10g Server</dc:title>
  <dc:creator>Sarjit</dc:creator>
  <cp:lastModifiedBy>SAM</cp:lastModifiedBy>
  <cp:revision>6</cp:revision>
  <dcterms:created xsi:type="dcterms:W3CDTF">2015-07-01T16:20:01Z</dcterms:created>
  <dcterms:modified xsi:type="dcterms:W3CDTF">2015-07-17T06:37:55Z</dcterms:modified>
</cp:coreProperties>
</file>