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4FE6-73F7-C8F8-422B-DEAA4D04B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6DBD8-6645-2D06-EF1A-F4EF2EDAD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9388C-2A7A-AE08-2A8B-A2F71007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7467-7FAF-4969-AA19-83EF0049563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6827-BEC0-81AE-4171-746142B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B6A75-694B-FBF2-0730-1405379F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2050-128E-42D8-A459-6D86C3661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20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C12B-7C4F-57E1-F357-14ADEA48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E329C-61C1-4A36-52FF-0869C3A96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48E21-41B9-50FE-5A04-8DE4C520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7467-7FAF-4969-AA19-83EF0049563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31B76-7FBC-5057-4A2B-57FC293D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F5C04-67C3-3024-02AA-4BF9D7B2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2050-128E-42D8-A459-6D86C3661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94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E0103-A138-9820-1053-7257B61C1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9C4D4-5865-0334-E288-5444603C2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B1A57-A15D-2606-1B0E-A8D38091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7467-7FAF-4969-AA19-83EF0049563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117AA-3BB1-6DFF-348E-237C58E4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7DF4C-B6FD-38C7-281F-2D173302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2050-128E-42D8-A459-6D86C3661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88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8D26-78AC-FA4F-FBC1-EB10EC87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D20B-547A-86BA-C012-5DE522189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A9A05-D97A-C1D3-F14A-C14EF602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7467-7FAF-4969-AA19-83EF0049563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57A3-E74E-7934-1BE3-C136A767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BBAD6-FB5B-C3BD-1329-393052D1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2050-128E-42D8-A459-6D86C3661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41DB-127C-413E-36D6-75F849BF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D51A3-9BA9-F250-317F-DCE0CF635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BFA0F-0E39-A70C-3D97-808C41B5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7467-7FAF-4969-AA19-83EF0049563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B3AF4-1081-30D8-B77B-097EF4BD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3D110-CBA1-3343-6E41-44525BE5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2050-128E-42D8-A459-6D86C3661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63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072F-4A1E-08AB-0714-0D65A8A8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C136E-05D9-543C-C379-909D20C49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B9EC1-49F8-C4E5-4B6F-3397F3E21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62966-16F5-95F8-4A3C-647EC760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7467-7FAF-4969-AA19-83EF0049563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250C8-C464-A855-B85C-73FE768F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B46F8-DEA9-BB31-DC19-56A0A4B8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2050-128E-42D8-A459-6D86C3661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28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04C4-1E88-020D-98DC-4E243AED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979D7-82FA-EA1B-A42D-5AFF8387E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5B021-EDB8-7C04-F088-DC057ABB0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6B807-85F4-6813-90CD-E5146205D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F8BD3F-A90D-1D58-9719-B51F05615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D07E9-4654-F9B4-B5E1-2BBFD009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7467-7FAF-4969-AA19-83EF0049563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0B9CF-B2AE-D90F-E321-56E0D061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E6DBF-96ED-59EA-FFAA-46ECFB6D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2050-128E-42D8-A459-6D86C3661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89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5BDC-2492-38E8-36F1-0B5F2B88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07870-3680-16C5-4313-C26D5919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7467-7FAF-4969-AA19-83EF0049563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651DF-A433-8FA9-D758-E55D88DF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18B76-ECC2-06D4-1F74-F5AFE174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2050-128E-42D8-A459-6D86C3661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37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FC071-E41A-30B4-1DDD-C47409DA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7467-7FAF-4969-AA19-83EF0049563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E2DD6-88C2-9D15-B98F-7A697B77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0F13B-88C3-CBB7-F5FC-245CD681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2050-128E-42D8-A459-6D86C3661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82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FC1D-4D4D-6EC1-96A4-8ED5477B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47E9-7BCE-F6C3-0583-F15548B67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9DE11-2B18-3DA3-D3EF-689B646D7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F6CA9-BA7E-9948-D039-CC6F0ED9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7467-7FAF-4969-AA19-83EF0049563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453B9-73C1-5D5C-885F-AEFC8553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6C941-8F4D-EC9E-D232-C0E0CCF3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2050-128E-42D8-A459-6D86C3661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80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5966-5648-C022-127A-CD361FD7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1E7E5-146E-7A80-C6C0-1942A6B9F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D1B14-8F2D-C3E8-6A15-8ABA39381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0FD97-3B88-33C3-821A-71624DAB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7467-7FAF-4969-AA19-83EF0049563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1B926-58B3-472C-1A47-834D7B38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E03F6-DFAA-A9C6-67C1-62E9916F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2050-128E-42D8-A459-6D86C3661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69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8100D-37B5-ABCB-21EE-0DCE3CD9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307F9-E6A1-09B3-ADA7-95CE75AFE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1A9AE-48A5-BD03-5D75-83E704B55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E7467-7FAF-4969-AA19-83EF0049563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BF115-E3E9-81EA-151C-D1E9A7D2F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8158A-0D71-539E-082F-0C66E73FA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32050-128E-42D8-A459-6D86C3661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49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1726-0F36-252A-F8CC-DCC67B771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assignment 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50A58-EB65-9827-2B1C-5EB604071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03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2D3C-F926-A97A-3F57-AC82A71C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17.	Write a program to print all the composite numbers between a and b?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E0E950-A5C3-0499-C6FF-FFA2A46FC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159" y="2978690"/>
            <a:ext cx="4543425" cy="2667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2D013D-1891-3640-4FE7-348874C5C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9" y="2039112"/>
            <a:ext cx="6443202" cy="39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7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7D3F-855A-6C3C-509F-0D94B6A6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20.	Find the factorial of n using while </a:t>
            </a:r>
            <a:r>
              <a:rPr lang="en-US" dirty="0" err="1"/>
              <a:t>loopSample</a:t>
            </a:r>
            <a:r>
              <a:rPr lang="en-US" dirty="0"/>
              <a:t> </a:t>
            </a:r>
            <a:r>
              <a:rPr lang="en-US" dirty="0" err="1"/>
              <a:t>Input:N</a:t>
            </a:r>
            <a:r>
              <a:rPr lang="en-US" dirty="0"/>
              <a:t> = 4Sample Output:4 Factorial = 24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4F9329-BF60-DE66-706C-1588BD1DA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401" y="4012533"/>
            <a:ext cx="5419725" cy="19526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A8A3A9-1C07-9484-DB4E-D1C4AA85A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74" y="2392299"/>
            <a:ext cx="62579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3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7C4F-EF9F-354C-E9FC-D97D3D53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23.	Find the number of factors for the given </a:t>
            </a:r>
            <a:r>
              <a:rPr lang="en-US" dirty="0" err="1"/>
              <a:t>numberSample</a:t>
            </a:r>
            <a:r>
              <a:rPr lang="en-US" dirty="0"/>
              <a:t> </a:t>
            </a:r>
            <a:r>
              <a:rPr lang="en-US" dirty="0" err="1"/>
              <a:t>Input:Given</a:t>
            </a:r>
            <a:r>
              <a:rPr lang="en-US" dirty="0"/>
              <a:t> number: 100Sample </a:t>
            </a:r>
            <a:r>
              <a:rPr lang="en-US" dirty="0" err="1"/>
              <a:t>Output:Number</a:t>
            </a:r>
            <a:r>
              <a:rPr lang="en-US" dirty="0"/>
              <a:t> of factors = 9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88C55B-BA5B-3B53-8DB4-D2BEEAF8E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803" y="4638897"/>
            <a:ext cx="4772025" cy="1266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4B41DB-E412-B4C1-0D41-6DD9AE0B0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56" y="2505297"/>
            <a:ext cx="43434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6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Java assignment 2</vt:lpstr>
      <vt:lpstr>17. Write a program to print all the composite numbers between a and b?</vt:lpstr>
      <vt:lpstr>20. Find the factorial of n using while loopSample Input:N = 4Sample Output:4 Factorial = 24</vt:lpstr>
      <vt:lpstr>23. Find the number of factors for the given numberSample Input:Given number: 100Sample Output:Number of factors =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esrija47@gmail.com</dc:creator>
  <cp:lastModifiedBy>esrija47@gmail.com</cp:lastModifiedBy>
  <cp:revision>1</cp:revision>
  <dcterms:created xsi:type="dcterms:W3CDTF">2024-07-18T13:46:37Z</dcterms:created>
  <dcterms:modified xsi:type="dcterms:W3CDTF">2024-07-18T13:47:36Z</dcterms:modified>
</cp:coreProperties>
</file>