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BE98-DEE5-6CEB-3E89-11BCD7DC0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E5C07C-2D89-EF78-F493-840664182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D7F7F6-BE76-D88B-78D6-C1799D2BDF0E}"/>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5" name="Footer Placeholder 4">
            <a:extLst>
              <a:ext uri="{FF2B5EF4-FFF2-40B4-BE49-F238E27FC236}">
                <a16:creationId xmlns:a16="http://schemas.microsoft.com/office/drawing/2014/main" id="{B79337B6-2E6D-FC36-BF35-DDBD82229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65FB5-0864-3488-2870-674BA58AF501}"/>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342758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A7B8-2EA9-7892-23D9-AD7A5D720C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2A2E2-C26B-6667-22F9-530F5055E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46434-1CC8-A329-CC09-8908496C1F24}"/>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5" name="Footer Placeholder 4">
            <a:extLst>
              <a:ext uri="{FF2B5EF4-FFF2-40B4-BE49-F238E27FC236}">
                <a16:creationId xmlns:a16="http://schemas.microsoft.com/office/drawing/2014/main" id="{0B75C297-C353-DF5C-9E98-A877B6DF1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0407F-8241-6FF7-74FF-28260C605540}"/>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80474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986F0-9717-9BD0-CE32-4A08055E54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23F92-EE66-BB3D-1CA5-02AB5A8D6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75223-E0A3-DAFF-8A4B-79C0059CD5F9}"/>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5" name="Footer Placeholder 4">
            <a:extLst>
              <a:ext uri="{FF2B5EF4-FFF2-40B4-BE49-F238E27FC236}">
                <a16:creationId xmlns:a16="http://schemas.microsoft.com/office/drawing/2014/main" id="{06EA8604-0FA8-DF19-4096-EE0090085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086E9-A6BF-489F-25ED-BBD8B303716D}"/>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363965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D037-E1D4-D864-D349-6BD5310D54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7C051-22C3-7F3A-9D7B-EEAA79024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2CACE-5F3A-65D3-6A6B-D6FEED01B25F}"/>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5" name="Footer Placeholder 4">
            <a:extLst>
              <a:ext uri="{FF2B5EF4-FFF2-40B4-BE49-F238E27FC236}">
                <a16:creationId xmlns:a16="http://schemas.microsoft.com/office/drawing/2014/main" id="{9689C945-1586-D7F0-729B-759AD110C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D9220-2692-898C-0DB2-529C2383D4EF}"/>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58601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97C-1FDD-A66C-DAEF-9C8FE7390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FB8B21-781A-0403-6820-E860769ED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1043B-115B-B17A-B2D1-7027EE1DAEBE}"/>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5" name="Footer Placeholder 4">
            <a:extLst>
              <a:ext uri="{FF2B5EF4-FFF2-40B4-BE49-F238E27FC236}">
                <a16:creationId xmlns:a16="http://schemas.microsoft.com/office/drawing/2014/main" id="{E7E7BCB5-DF7E-0582-0A09-DBBDEDDF1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A01C0-8CCC-5EED-07A9-895FE4EAD09C}"/>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33024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C069-7D6F-1066-B37F-DEC4E9400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84D78-1E4A-1FE7-354D-8032A6A2D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608937-9E3D-1B81-6094-10C1EF298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6F0032-2146-5C0C-55CA-1A17818BD7E2}"/>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6" name="Footer Placeholder 5">
            <a:extLst>
              <a:ext uri="{FF2B5EF4-FFF2-40B4-BE49-F238E27FC236}">
                <a16:creationId xmlns:a16="http://schemas.microsoft.com/office/drawing/2014/main" id="{840657EB-BA76-9A48-374B-CE2912F5D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F3C4F-AC61-957E-0798-B91E5A3A29B5}"/>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69476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1930-DCEB-6E59-B8E4-FE2A55A4A3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9216C3-D875-881B-4015-08BC3D724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14554-FD70-CFF4-1F16-0BE364024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0E788C-FA72-ECFD-400F-3DBF5B09F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023A4-C4C5-6CBD-5B02-EA38CEF3B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EF02C-9EF2-1C86-6EFE-4E6AEBBFDF4E}"/>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8" name="Footer Placeholder 7">
            <a:extLst>
              <a:ext uri="{FF2B5EF4-FFF2-40B4-BE49-F238E27FC236}">
                <a16:creationId xmlns:a16="http://schemas.microsoft.com/office/drawing/2014/main" id="{CBD62223-FD55-E094-CEBD-649D0EDA7C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B0BC19-3146-53E0-F17D-D17B5F906C15}"/>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110039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7BB3-349A-CB28-283A-965659CBC7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E258F3-7B7E-F643-1F8E-4004A0B02220}"/>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4" name="Footer Placeholder 3">
            <a:extLst>
              <a:ext uri="{FF2B5EF4-FFF2-40B4-BE49-F238E27FC236}">
                <a16:creationId xmlns:a16="http://schemas.microsoft.com/office/drawing/2014/main" id="{DFA70ADC-E368-CFB7-1DA5-8814D9A3DB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A95CFF-5497-9157-951A-CA3363F85FF6}"/>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145317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ADA2C-E15C-4A06-846F-90EC25ACED80}"/>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3" name="Footer Placeholder 2">
            <a:extLst>
              <a:ext uri="{FF2B5EF4-FFF2-40B4-BE49-F238E27FC236}">
                <a16:creationId xmlns:a16="http://schemas.microsoft.com/office/drawing/2014/main" id="{4105DEE3-90E0-5F02-8404-BD711C1631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C344F5-E2AA-EF79-CB7B-7E14193A996A}"/>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329919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1DA3-4689-2948-5B42-DF365E37C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4E509D-E1A1-9D89-966F-C645C1444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64CEEB-AF1D-9539-0F83-661299A02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03B26-2EFF-09AF-3704-18295500706A}"/>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6" name="Footer Placeholder 5">
            <a:extLst>
              <a:ext uri="{FF2B5EF4-FFF2-40B4-BE49-F238E27FC236}">
                <a16:creationId xmlns:a16="http://schemas.microsoft.com/office/drawing/2014/main" id="{EBD67070-968A-1AB8-E53F-7E24185EC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5E83F-1952-43CE-E9C2-0D8B44B81112}"/>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5789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7618-4E05-3E06-4583-2017188D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C5FFC5-83D4-FCFB-AADB-A4E1DE7BB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5D6E6D-C0CB-7329-6D46-57D54B2CE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036E6-DC36-8289-D710-AAB184FA147A}"/>
              </a:ext>
            </a:extLst>
          </p:cNvPr>
          <p:cNvSpPr>
            <a:spLocks noGrp="1"/>
          </p:cNvSpPr>
          <p:nvPr>
            <p:ph type="dt" sz="half" idx="10"/>
          </p:nvPr>
        </p:nvSpPr>
        <p:spPr/>
        <p:txBody>
          <a:bodyPr/>
          <a:lstStyle/>
          <a:p>
            <a:fld id="{9DACDA1D-456D-4386-9DAE-7763972EACBA}" type="datetimeFigureOut">
              <a:rPr lang="en-IN" smtClean="0"/>
              <a:t>17-07-2024</a:t>
            </a:fld>
            <a:endParaRPr lang="en-IN"/>
          </a:p>
        </p:txBody>
      </p:sp>
      <p:sp>
        <p:nvSpPr>
          <p:cNvPr id="6" name="Footer Placeholder 5">
            <a:extLst>
              <a:ext uri="{FF2B5EF4-FFF2-40B4-BE49-F238E27FC236}">
                <a16:creationId xmlns:a16="http://schemas.microsoft.com/office/drawing/2014/main" id="{E2794020-479B-656D-8B0C-45104E2AF4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81D8F-158F-F48C-FF76-59CD009B114D}"/>
              </a:ext>
            </a:extLst>
          </p:cNvPr>
          <p:cNvSpPr>
            <a:spLocks noGrp="1"/>
          </p:cNvSpPr>
          <p:nvPr>
            <p:ph type="sldNum" sz="quarter" idx="12"/>
          </p:nvPr>
        </p:nvSpPr>
        <p:spPr/>
        <p:txBody>
          <a:bodyPr/>
          <a:lstStyle/>
          <a:p>
            <a:fld id="{552ED711-C8B4-40AC-950F-FB8860EEA19C}" type="slidenum">
              <a:rPr lang="en-IN" smtClean="0"/>
              <a:t>‹#›</a:t>
            </a:fld>
            <a:endParaRPr lang="en-IN"/>
          </a:p>
        </p:txBody>
      </p:sp>
    </p:spTree>
    <p:extLst>
      <p:ext uri="{BB962C8B-B14F-4D97-AF65-F5344CB8AC3E}">
        <p14:creationId xmlns:p14="http://schemas.microsoft.com/office/powerpoint/2010/main" val="344457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45E05-5BB9-77F2-5295-C7B361A55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685D5F-5389-3146-EA99-467E6CB27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8E605-5DDC-76CA-AD47-344E6B1B4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CDA1D-456D-4386-9DAE-7763972EACBA}" type="datetimeFigureOut">
              <a:rPr lang="en-IN" smtClean="0"/>
              <a:t>17-07-2024</a:t>
            </a:fld>
            <a:endParaRPr lang="en-IN"/>
          </a:p>
        </p:txBody>
      </p:sp>
      <p:sp>
        <p:nvSpPr>
          <p:cNvPr id="5" name="Footer Placeholder 4">
            <a:extLst>
              <a:ext uri="{FF2B5EF4-FFF2-40B4-BE49-F238E27FC236}">
                <a16:creationId xmlns:a16="http://schemas.microsoft.com/office/drawing/2014/main" id="{EBE48239-6663-F5F2-8D16-5A43E6A70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AF9DFA-EFCA-C70D-EA98-1E2C67C44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ED711-C8B4-40AC-950F-FB8860EEA19C}" type="slidenum">
              <a:rPr lang="en-IN" smtClean="0"/>
              <a:t>‹#›</a:t>
            </a:fld>
            <a:endParaRPr lang="en-IN"/>
          </a:p>
        </p:txBody>
      </p:sp>
    </p:spTree>
    <p:extLst>
      <p:ext uri="{BB962C8B-B14F-4D97-AF65-F5344CB8AC3E}">
        <p14:creationId xmlns:p14="http://schemas.microsoft.com/office/powerpoint/2010/main" val="184398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19D2-3A6B-D5E9-3E3C-A79F9730C70D}"/>
              </a:ext>
            </a:extLst>
          </p:cNvPr>
          <p:cNvSpPr>
            <a:spLocks noGrp="1"/>
          </p:cNvSpPr>
          <p:nvPr>
            <p:ph type="ctrTitle"/>
          </p:nvPr>
        </p:nvSpPr>
        <p:spPr/>
        <p:txBody>
          <a:bodyPr/>
          <a:lstStyle/>
          <a:p>
            <a:r>
              <a:rPr lang="en-US" dirty="0"/>
              <a:t>CSA0984-JAVA ASSIGNEMENT </a:t>
            </a:r>
            <a:endParaRPr lang="en-IN" dirty="0"/>
          </a:p>
        </p:txBody>
      </p:sp>
      <p:sp>
        <p:nvSpPr>
          <p:cNvPr id="3" name="Subtitle 2">
            <a:extLst>
              <a:ext uri="{FF2B5EF4-FFF2-40B4-BE49-F238E27FC236}">
                <a16:creationId xmlns:a16="http://schemas.microsoft.com/office/drawing/2014/main" id="{7175C969-A882-4ACC-2657-C3BBAA44A221}"/>
              </a:ext>
            </a:extLst>
          </p:cNvPr>
          <p:cNvSpPr>
            <a:spLocks noGrp="1"/>
          </p:cNvSpPr>
          <p:nvPr>
            <p:ph type="subTitle" idx="1"/>
          </p:nvPr>
        </p:nvSpPr>
        <p:spPr/>
        <p:txBody>
          <a:bodyPr/>
          <a:lstStyle/>
          <a:p>
            <a:pPr algn="l"/>
            <a:r>
              <a:rPr lang="en-US" dirty="0"/>
              <a:t>1 Write a program to check the entered user name is valid or not. Get both the inputs from the </a:t>
            </a:r>
            <a:r>
              <a:rPr lang="en-US" dirty="0" err="1"/>
              <a:t>user.Sample</a:t>
            </a:r>
            <a:r>
              <a:rPr lang="en-US" dirty="0"/>
              <a:t> </a:t>
            </a:r>
            <a:r>
              <a:rPr lang="en-US" dirty="0" err="1"/>
              <a:t>Input:Enter</a:t>
            </a:r>
            <a:r>
              <a:rPr lang="en-US" dirty="0"/>
              <a:t> the user name: Saveetha@789Reenter the user name: Saveetha@123	Sample </a:t>
            </a:r>
            <a:r>
              <a:rPr lang="en-US" dirty="0" err="1"/>
              <a:t>Output:User</a:t>
            </a:r>
            <a:r>
              <a:rPr lang="en-US" dirty="0"/>
              <a:t> name is Invalid</a:t>
            </a:r>
            <a:endParaRPr lang="en-IN" dirty="0"/>
          </a:p>
        </p:txBody>
      </p:sp>
    </p:spTree>
    <p:extLst>
      <p:ext uri="{BB962C8B-B14F-4D97-AF65-F5344CB8AC3E}">
        <p14:creationId xmlns:p14="http://schemas.microsoft.com/office/powerpoint/2010/main" val="32567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244A-CE5A-3C6C-969B-B4B49C08468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88D1F69-59E7-B5F3-55A0-9B947B7CF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7636"/>
            <a:ext cx="10515600" cy="4247316"/>
          </a:xfrm>
        </p:spPr>
      </p:pic>
    </p:spTree>
    <p:extLst>
      <p:ext uri="{BB962C8B-B14F-4D97-AF65-F5344CB8AC3E}">
        <p14:creationId xmlns:p14="http://schemas.microsoft.com/office/powerpoint/2010/main" val="15087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837D-6ED1-169D-C363-1013AE04A1B7}"/>
              </a:ext>
            </a:extLst>
          </p:cNvPr>
          <p:cNvSpPr>
            <a:spLocks noGrp="1"/>
          </p:cNvSpPr>
          <p:nvPr>
            <p:ph type="title"/>
          </p:nvPr>
        </p:nvSpPr>
        <p:spPr/>
        <p:txBody>
          <a:bodyPr>
            <a:normAutofit fontScale="90000"/>
          </a:bodyPr>
          <a:lstStyle/>
          <a:p>
            <a:r>
              <a:rPr lang="en-US" dirty="0"/>
              <a:t>4.	Write a program to find whether the person is </a:t>
            </a:r>
            <a:r>
              <a:rPr lang="en-US" sz="3100" dirty="0"/>
              <a:t>eligible for vote or not. And if that particular person is not eligible, then print how many years are left to be </a:t>
            </a:r>
            <a:r>
              <a:rPr lang="en-US" sz="3100" dirty="0" err="1"/>
              <a:t>eligible.Sample</a:t>
            </a:r>
            <a:r>
              <a:rPr lang="en-US" sz="3100" dirty="0"/>
              <a:t> Input: Enter your age:7Sample </a:t>
            </a:r>
            <a:r>
              <a:rPr lang="en-US" sz="3100" dirty="0" err="1"/>
              <a:t>output:You</a:t>
            </a:r>
            <a:r>
              <a:rPr lang="en-US" sz="3100" dirty="0"/>
              <a:t> are allowed to vote after 11 years</a:t>
            </a:r>
            <a:endParaRPr lang="en-IN" sz="3100" dirty="0"/>
          </a:p>
        </p:txBody>
      </p:sp>
      <p:pic>
        <p:nvPicPr>
          <p:cNvPr id="5" name="Content Placeholder 4">
            <a:extLst>
              <a:ext uri="{FF2B5EF4-FFF2-40B4-BE49-F238E27FC236}">
                <a16:creationId xmlns:a16="http://schemas.microsoft.com/office/drawing/2014/main" id="{2ACEFE53-DFFF-1D75-760E-CCC1D2454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174"/>
            <a:ext cx="10515600" cy="4206240"/>
          </a:xfrm>
        </p:spPr>
      </p:pic>
    </p:spTree>
    <p:extLst>
      <p:ext uri="{BB962C8B-B14F-4D97-AF65-F5344CB8AC3E}">
        <p14:creationId xmlns:p14="http://schemas.microsoft.com/office/powerpoint/2010/main" val="45067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EA6B-6FF7-9AE1-7AA7-382AD8CF8715}"/>
              </a:ext>
            </a:extLst>
          </p:cNvPr>
          <p:cNvSpPr>
            <a:spLocks noGrp="1"/>
          </p:cNvSpPr>
          <p:nvPr>
            <p:ph type="title"/>
          </p:nvPr>
        </p:nvSpPr>
        <p:spPr/>
        <p:txBody>
          <a:bodyPr>
            <a:normAutofit fontScale="90000"/>
          </a:bodyPr>
          <a:lstStyle/>
          <a:p>
            <a:r>
              <a:rPr lang="en-US" sz="2800" dirty="0"/>
              <a:t>8.</a:t>
            </a:r>
            <a:r>
              <a:rPr lang="en-US" sz="2700" dirty="0"/>
              <a:t>Write a program using function to calculate the simple interest. Suppose the customer is a senior citizen. He is being offered 12 percent rate of interest; for all other customers, the ROI is 10 </a:t>
            </a:r>
            <a:r>
              <a:rPr lang="en-US" sz="2700" dirty="0" err="1"/>
              <a:t>percent.Sample</a:t>
            </a:r>
            <a:r>
              <a:rPr lang="en-US" sz="2700" dirty="0"/>
              <a:t> </a:t>
            </a:r>
            <a:r>
              <a:rPr lang="en-US" sz="2700" dirty="0" err="1"/>
              <a:t>Input:Enter</a:t>
            </a:r>
            <a:r>
              <a:rPr lang="en-US" sz="2700" dirty="0"/>
              <a:t> the principal amount: 200000Enter the no of years:  3Is customer senior citizen (y/n): </a:t>
            </a:r>
            <a:r>
              <a:rPr lang="en-US" sz="2700" dirty="0" err="1"/>
              <a:t>nSample</a:t>
            </a:r>
            <a:r>
              <a:rPr lang="en-US" sz="2700" dirty="0"/>
              <a:t> </a:t>
            </a:r>
            <a:r>
              <a:rPr lang="en-US" sz="2700" dirty="0" err="1"/>
              <a:t>Output:Interest</a:t>
            </a:r>
            <a:r>
              <a:rPr lang="en-US" sz="2700" dirty="0"/>
              <a:t>: 60000</a:t>
            </a:r>
            <a:endParaRPr lang="en-IN" sz="2700" dirty="0"/>
          </a:p>
        </p:txBody>
      </p:sp>
      <p:pic>
        <p:nvPicPr>
          <p:cNvPr id="5" name="Content Placeholder 4">
            <a:extLst>
              <a:ext uri="{FF2B5EF4-FFF2-40B4-BE49-F238E27FC236}">
                <a16:creationId xmlns:a16="http://schemas.microsoft.com/office/drawing/2014/main" id="{3780186B-8154-F4CC-9327-908F71E77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7466"/>
            <a:ext cx="10515600" cy="4107656"/>
          </a:xfrm>
        </p:spPr>
      </p:pic>
    </p:spTree>
    <p:extLst>
      <p:ext uri="{BB962C8B-B14F-4D97-AF65-F5344CB8AC3E}">
        <p14:creationId xmlns:p14="http://schemas.microsoft.com/office/powerpoint/2010/main" val="3025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E846-15BE-0D03-4BC7-39B42049BE9A}"/>
              </a:ext>
            </a:extLst>
          </p:cNvPr>
          <p:cNvSpPr>
            <a:spLocks noGrp="1"/>
          </p:cNvSpPr>
          <p:nvPr>
            <p:ph type="title"/>
          </p:nvPr>
        </p:nvSpPr>
        <p:spPr/>
        <p:txBody>
          <a:bodyPr>
            <a:normAutofit/>
          </a:bodyPr>
          <a:lstStyle/>
          <a:p>
            <a:r>
              <a:rPr lang="en-US" dirty="0"/>
              <a:t>22.	</a:t>
            </a:r>
            <a:r>
              <a:rPr lang="en-US" sz="2700" dirty="0"/>
              <a:t>Find the year of the given date is leap year or </a:t>
            </a:r>
            <a:r>
              <a:rPr lang="en-US" sz="2700" dirty="0" err="1"/>
              <a:t>notSample</a:t>
            </a:r>
            <a:r>
              <a:rPr lang="en-US" sz="2700" dirty="0"/>
              <a:t> </a:t>
            </a:r>
            <a:r>
              <a:rPr lang="en-US" sz="2700" dirty="0" err="1"/>
              <a:t>Input:Enter</a:t>
            </a:r>
            <a:r>
              <a:rPr lang="en-US" sz="2700" dirty="0"/>
              <a:t> Date: 04/11/1947Sample </a:t>
            </a:r>
            <a:r>
              <a:rPr lang="en-US" sz="2700" dirty="0" err="1"/>
              <a:t>Output:Given</a:t>
            </a:r>
            <a:r>
              <a:rPr lang="en-US" sz="2700" dirty="0"/>
              <a:t> year is Non Leap Year</a:t>
            </a:r>
            <a:endParaRPr lang="en-IN" sz="2700" dirty="0"/>
          </a:p>
        </p:txBody>
      </p:sp>
      <p:pic>
        <p:nvPicPr>
          <p:cNvPr id="5" name="Content Placeholder 4">
            <a:extLst>
              <a:ext uri="{FF2B5EF4-FFF2-40B4-BE49-F238E27FC236}">
                <a16:creationId xmlns:a16="http://schemas.microsoft.com/office/drawing/2014/main" id="{793EB215-980D-FF73-1E7E-F28DB098E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218" y="1825625"/>
            <a:ext cx="9981563" cy="4351338"/>
          </a:xfrm>
        </p:spPr>
      </p:pic>
    </p:spTree>
    <p:extLst>
      <p:ext uri="{BB962C8B-B14F-4D97-AF65-F5344CB8AC3E}">
        <p14:creationId xmlns:p14="http://schemas.microsoft.com/office/powerpoint/2010/main" val="137210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FD1A-8699-0082-B66E-FAE4DDE2F9E0}"/>
              </a:ext>
            </a:extLst>
          </p:cNvPr>
          <p:cNvSpPr>
            <a:spLocks noGrp="1"/>
          </p:cNvSpPr>
          <p:nvPr>
            <p:ph type="title"/>
          </p:nvPr>
        </p:nvSpPr>
        <p:spPr/>
        <p:txBody>
          <a:bodyPr>
            <a:normAutofit fontScale="90000"/>
          </a:bodyPr>
          <a:lstStyle/>
          <a:p>
            <a:r>
              <a:rPr lang="en-US" dirty="0"/>
              <a:t>28.	</a:t>
            </a:r>
            <a:r>
              <a:rPr lang="en-US" sz="2700" dirty="0"/>
              <a:t>Write a program to find the square, cube of the given decimal </a:t>
            </a:r>
            <a:r>
              <a:rPr lang="en-US" sz="2700" dirty="0" err="1"/>
              <a:t>numberSample</a:t>
            </a:r>
            <a:r>
              <a:rPr lang="en-US" sz="2700" dirty="0"/>
              <a:t> </a:t>
            </a:r>
            <a:r>
              <a:rPr lang="en-US" sz="2700" dirty="0" err="1"/>
              <a:t>Input:Given</a:t>
            </a:r>
            <a:r>
              <a:rPr lang="en-US" sz="2700" dirty="0"/>
              <a:t> Number: 0.6Sample </a:t>
            </a:r>
            <a:r>
              <a:rPr lang="en-US" sz="2700" dirty="0" err="1"/>
              <a:t>Output:Square</a:t>
            </a:r>
            <a:r>
              <a:rPr lang="en-US" sz="2700" dirty="0"/>
              <a:t> Number: 0.36Cube Number:0.216</a:t>
            </a:r>
            <a:endParaRPr lang="en-IN" sz="2700" dirty="0"/>
          </a:p>
        </p:txBody>
      </p:sp>
      <p:pic>
        <p:nvPicPr>
          <p:cNvPr id="5" name="Content Placeholder 4">
            <a:extLst>
              <a:ext uri="{FF2B5EF4-FFF2-40B4-BE49-F238E27FC236}">
                <a16:creationId xmlns:a16="http://schemas.microsoft.com/office/drawing/2014/main" id="{2A487C36-BC56-E0D1-3B59-6659FA463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568" y="1889632"/>
            <a:ext cx="8156448" cy="4684903"/>
          </a:xfrm>
        </p:spPr>
      </p:pic>
    </p:spTree>
    <p:extLst>
      <p:ext uri="{BB962C8B-B14F-4D97-AF65-F5344CB8AC3E}">
        <p14:creationId xmlns:p14="http://schemas.microsoft.com/office/powerpoint/2010/main" val="292646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239</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CSA0984-JAVA ASSIGNEMENT </vt:lpstr>
      <vt:lpstr>PowerPoint Presentation</vt:lpstr>
      <vt:lpstr>4. Write a program to find whether the person is eligible for vote or not. And if that particular person is not eligible, then print how many years are left to be eligible.Sample Input: Enter your age:7Sample output:You are allowed to vote after 11 years</vt:lpstr>
      <vt:lpstr>8.Write a program using function to calculate the simple interest. Suppose the customer is a senior citizen. He is being offered 12 percent rate of interest; for all other customers, the ROI is 10 percent.Sample Input:Enter the principal amount: 200000Enter the no of years:  3Is customer senior citizen (y/n): nSample Output:Interest: 60000</vt:lpstr>
      <vt:lpstr>22. Find the year of the given date is leap year or notSample Input:Enter Date: 04/11/1947Sample Output:Given year is Non Leap Year</vt:lpstr>
      <vt:lpstr>28. Write a program to find the square, cube of the given decimal numberSample Input:Given Number: 0.6Sample Output:Square Number: 0.36Cube Number:0.216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esrija47@gmail.com</dc:creator>
  <cp:lastModifiedBy>esrija47@gmail.com</cp:lastModifiedBy>
  <cp:revision>1</cp:revision>
  <dcterms:created xsi:type="dcterms:W3CDTF">2024-07-17T01:03:18Z</dcterms:created>
  <dcterms:modified xsi:type="dcterms:W3CDTF">2024-07-17T01:05:17Z</dcterms:modified>
</cp:coreProperties>
</file>