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6"/>
  </p:notesMasterIdLst>
  <p:sldIdLst>
    <p:sldId id="256" r:id="rId2"/>
    <p:sldId id="267" r:id="rId3"/>
    <p:sldId id="260" r:id="rId4"/>
    <p:sldId id="265" r:id="rId5"/>
    <p:sldId id="266" r:id="rId6"/>
    <p:sldId id="259" r:id="rId7"/>
    <p:sldId id="257" r:id="rId8"/>
    <p:sldId id="261" r:id="rId9"/>
    <p:sldId id="270" r:id="rId10"/>
    <p:sldId id="264" r:id="rId11"/>
    <p:sldId id="271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0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2/1/22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B6D25-1A43-B542-8D78-E4C16A3C560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6CEC61-5BEC-5945-870D-F4A33BDF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86F9564-16DD-9446-9FED-AB5204C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26040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91EF0A-1B52-1147-86D1-69357AA53B1F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423975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B6D25-1A43-B542-8D78-E4C16A3C560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6CEC61-5BEC-5945-870D-F4A33BDF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86F9564-16DD-9446-9FED-AB5204C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4477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9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95B9-CA3D-4C43-9B1B-7FAF509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87C1-AE27-7D4A-BC0C-E623228E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6173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7C0CC-4EF5-C444-945F-155F5959E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08670"/>
              </p:ext>
            </p:extLst>
          </p:nvPr>
        </p:nvGraphicFramePr>
        <p:xfrm>
          <a:off x="1178442" y="998876"/>
          <a:ext cx="9759518" cy="52673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879759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4879759">
                  <a:extLst>
                    <a:ext uri="{9D8B030D-6E8A-4147-A177-3AD203B41FA5}">
                      <a16:colId xmlns:a16="http://schemas.microsoft.com/office/drawing/2014/main" val="5974108"/>
                    </a:ext>
                  </a:extLst>
                </a:gridCol>
              </a:tblGrid>
              <a:tr h="36694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11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Definition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of us 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Dataset &amp; Variables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 Variables</a:t>
                      </a: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Descriptive Analysis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 Data Preprocessing</a:t>
                      </a: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  Modeling - Architecture</a:t>
                      </a: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Modeling - Metrics</a:t>
                      </a: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 Modeling - Benchmark</a:t>
                      </a: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 Conclusions</a:t>
                      </a: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60704" marR="120528" marT="80352" marB="803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r>
              <a:rPr lang="en-CO" sz="2000" dirty="0"/>
              <a:t>What .. </a:t>
            </a:r>
            <a:br>
              <a:rPr lang="en-CO" sz="2000" dirty="0"/>
            </a:br>
            <a:r>
              <a:rPr lang="en-US" sz="2000" dirty="0"/>
              <a:t>W</a:t>
            </a:r>
            <a:r>
              <a:rPr lang="en-CO" sz="2000" dirty="0"/>
              <a:t>hy was this dataset collected? </a:t>
            </a:r>
          </a:p>
          <a:p>
            <a:r>
              <a:rPr lang="en-CO" sz="2000" dirty="0"/>
              <a:t>To investigate the problems associated with the use of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concerning housing in the area of </a:t>
            </a:r>
            <a:r>
              <a:rPr lang="en-US" sz="2000" dirty="0"/>
              <a:t>Boston Massachusetts</a:t>
            </a:r>
          </a:p>
          <a:p>
            <a:r>
              <a:rPr lang="en-CO" sz="2000" dirty="0"/>
              <a:t>506 rows and 14 attributes</a:t>
            </a:r>
          </a:p>
          <a:p>
            <a:r>
              <a:rPr lang="en-US" sz="2000" dirty="0"/>
              <a:t>Y</a:t>
            </a:r>
            <a:r>
              <a:rPr lang="en-CO" sz="2000" dirty="0"/>
              <a:t>ear? </a:t>
            </a:r>
            <a:r>
              <a:rPr lang="en-US" sz="2000" dirty="0"/>
              <a:t>M</a:t>
            </a:r>
            <a:r>
              <a:rPr lang="en-CO" sz="2000" dirty="0"/>
              <a:t>onth?</a:t>
            </a:r>
          </a:p>
          <a:p>
            <a:r>
              <a:rPr lang="en-CO" sz="2000" dirty="0"/>
              <a:t>70’s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99578"/>
              </p:ext>
            </p:extLst>
          </p:nvPr>
        </p:nvGraphicFramePr>
        <p:xfrm>
          <a:off x="1094726" y="617326"/>
          <a:ext cx="10002548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4866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553881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</a:t>
                      </a:r>
                      <a:r>
                        <a:rPr lang="en-US" sz="14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sq.ft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C80-588E-2143-8D64-735952B8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A5AC6-42BB-724B-92DA-12DBA1AB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9" y="2366294"/>
            <a:ext cx="1120171" cy="3186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1AB71-6A1B-4249-902C-227A82DE7D25}"/>
              </a:ext>
            </a:extLst>
          </p:cNvPr>
          <p:cNvSpPr txBox="1"/>
          <p:nvPr/>
        </p:nvSpPr>
        <p:spPr>
          <a:xfrm>
            <a:off x="1490245" y="170793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349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latin typeface="+mn-lt"/>
                <a:ea typeface="+mn-ea"/>
                <a:cs typeface="+mn-cs"/>
              </a:rPr>
              <a:t>Arquitecture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0" y="1935308"/>
            <a:ext cx="4742060" cy="29993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443</Words>
  <Application>Microsoft Macintosh PowerPoint</Application>
  <PresentationFormat>Widescreen</PresentationFormat>
  <Paragraphs>86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Boston  House Prices</vt:lpstr>
      <vt:lpstr>PowerPoint Presentation</vt:lpstr>
      <vt:lpstr>Problem Statement</vt:lpstr>
      <vt:lpstr>Dataset</vt:lpstr>
      <vt:lpstr>Dataset</vt:lpstr>
      <vt:lpstr>Correlation</vt:lpstr>
      <vt:lpstr>Data Preprocessing </vt:lpstr>
      <vt:lpstr>Modeling</vt:lpstr>
      <vt:lpstr>PowerPoint Presentation</vt:lpstr>
      <vt:lpstr>PowerPoint Presentation</vt:lpstr>
      <vt:lpstr>PowerPoint Presentation</vt:lpstr>
      <vt:lpstr>Conclusions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3</cp:revision>
  <dcterms:created xsi:type="dcterms:W3CDTF">2022-02-01T23:06:44Z</dcterms:created>
  <dcterms:modified xsi:type="dcterms:W3CDTF">2022-02-02T01:05:32Z</dcterms:modified>
</cp:coreProperties>
</file>