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0652D-5977-4F4E-960B-A9307F77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D7A792-F4CF-43D5-9EE2-EF95A2D5A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ACD1C-2779-4F21-92DD-AD178ACE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033C8-173C-4769-83C3-DDFAD21D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4186D1-CCEE-4877-8739-6527EA15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3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DE793-A342-44F7-B72B-F0558B58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D2A683-0223-405F-B2FE-DDAF91842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C87EE-8BA5-49FE-BBD4-BCCF408D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0DFAC-A319-4A61-91F1-9EA2B9FE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C0DDD1-4665-4F2E-8023-EEA57233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5BEF8F-2920-4412-897B-F5AC26C87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278085-8EE4-4AA3-A0D4-FC0BF510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0892F-DF5A-4E02-A990-7278F592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011495-A331-4088-9EF1-B20BCF27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EDEBC-36B1-41D1-A26E-2EFD9220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00D09-307E-4B28-9ADB-E95AA96A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5C022-50C6-49A2-B507-C5FA65C7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76331-397D-414A-8DD5-DCB66B60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23348-1B8D-4884-9E07-CE869A80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AF055-9695-4859-AB08-69B3F9CB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A249C-0071-4478-AEEA-E23C07C9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57DA22-7195-4CD3-B280-664880DE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8EF10-2028-43FC-BC8A-E0EE20DF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7B733-9B34-4BB8-81C5-64583FDD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B63F9-6CB7-4629-B188-B49523DA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D49A8-C711-448C-9607-BE88CC81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05FED-F1DD-4CA7-A11D-500330BF0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AB94A3-707B-4FEF-9F95-25ACAD539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8CD850-1C0D-40D7-86D0-5EA5C312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A0E7C1-DB69-4462-8A63-1B0590D1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45D7F-A4AF-4FDF-B783-CAE949AB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1E06F-5A9F-42D4-B3CC-78DDBB27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5F8891-AEA1-4CC3-BC04-1CF1F4B6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87BC4C-4C3F-4C0A-A6FA-F0C072DF4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1AB394-F5A8-43A3-AA15-25E25A128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AAA52B-5D35-4F66-B882-86ED0F089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33484E-D176-4D33-974F-DD1B0B8E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9582A6-4F80-4C1B-BA48-77527010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37D027-35CE-4FDF-9BFD-3464F035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6C29A-379E-44FD-85A3-4FF9C343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B586E2-C5C4-4B6B-AD33-3518DB40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920DBA-E9C3-4E76-9F2B-811E84AD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823A31-4D4F-4425-ACEF-1CC4FAE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84AAFE-C462-44BA-954C-23E23B10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6FB47A-B5D9-4BC1-B5DF-88B3C632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33516D-E362-448B-AB96-1DC7DBA0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9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2B71F-36EC-4B03-BA6D-7467CABE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87F62-C9C2-470B-B139-5B6E42F1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99DB3A-4B9A-4FB5-8E35-F974755EF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ADBDA3-98E8-4E1F-B0CB-DFB0B526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BF221E-E793-497F-85C0-3624C43A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9A2481-38E8-4352-A8C9-CD92B76B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B3ABC-F791-413A-AF5E-E86A2038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8748F9-DF8A-4967-9A9A-CE82DD907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B24377-06F0-4333-8380-2DFD0DF04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83F3FD-A2DE-4C51-B99C-BDBDE659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516CA6-1A04-49A7-BA36-1E7D2945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E0979C-430A-45CC-8941-339AE62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82620D-B841-4EA8-8A1E-DA979467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28CF73-E42E-4135-9465-72B980A7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96F92F-A2B7-46FB-8497-A881BC2EF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A1F2-B8A1-4A71-9CED-4B96ACC885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9330AF-7613-47A6-9136-CF997E32A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432C4-1753-48E1-8466-607075B8A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2022-54A5-46E2-A18E-9E821B273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heesa.com/wp-content/uploads/2020/07/2020-ESA_Essential_facts_070820_Final_lowres.pdf" TargetMode="External"/><Relationship Id="rId4" Type="http://schemas.openxmlformats.org/officeDocument/2006/relationships/hyperlink" Target="https://www.statista.com/statistics/189693/us-computer-and-video-game-sales-by-rat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imohtn/video-games-rating-by-esrb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A441F-A230-43A8-B7FE-ED04A061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931" y="409299"/>
            <a:ext cx="3333225" cy="706437"/>
          </a:xfrm>
        </p:spPr>
        <p:txBody>
          <a:bodyPr>
            <a:normAutofit/>
          </a:bodyPr>
          <a:lstStyle/>
          <a:p>
            <a:r>
              <a:rPr lang="es-419" sz="4400" dirty="0" err="1"/>
              <a:t>Background</a:t>
            </a:r>
            <a:endParaRPr lang="en-U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2E2EC6-A0C3-4EFA-B4E1-5A9F3B025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33" y="1219565"/>
            <a:ext cx="8184113" cy="14565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3914B9-77E5-488D-AF6F-67CC89D3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86" y="3472957"/>
            <a:ext cx="4173655" cy="28675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D6B7C3-5935-48CF-BFA0-2F16950B1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906" y="3506862"/>
            <a:ext cx="2784752" cy="279976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7B5210E-9FB6-4C72-820B-8C579267E4F0}"/>
              </a:ext>
            </a:extLst>
          </p:cNvPr>
          <p:cNvSpPr txBox="1"/>
          <p:nvPr/>
        </p:nvSpPr>
        <p:spPr>
          <a:xfrm>
            <a:off x="508930" y="6340531"/>
            <a:ext cx="369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• U.S. computer and video games by rating 2020 | Statista</a:t>
            </a:r>
            <a:endParaRPr lang="en-US" sz="1000" dirty="0">
              <a:hlinkClick r:id="rId5"/>
            </a:endParaRPr>
          </a:p>
          <a:p>
            <a:r>
              <a:rPr lang="en-US" sz="1000" dirty="0">
                <a:hlinkClick r:id="rId5"/>
              </a:rPr>
              <a:t>2020-ESA_Essential_facts_070820_Final_lowres.pdf (theesa.com)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055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A441F-A230-43A8-B7FE-ED04A061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931" y="409299"/>
            <a:ext cx="3333225" cy="706437"/>
          </a:xfrm>
        </p:spPr>
        <p:txBody>
          <a:bodyPr>
            <a:normAutofit/>
          </a:bodyPr>
          <a:lstStyle/>
          <a:p>
            <a:r>
              <a:rPr lang="es-419" sz="4400" dirty="0" err="1"/>
              <a:t>Problem</a:t>
            </a:r>
            <a:endParaRPr lang="en-U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2E2EC6-A0C3-4EFA-B4E1-5A9F3B025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33" y="1219565"/>
            <a:ext cx="11093044" cy="1456523"/>
          </a:xfrm>
        </p:spPr>
        <p:txBody>
          <a:bodyPr/>
          <a:lstStyle/>
          <a:p>
            <a:pPr algn="just"/>
            <a:r>
              <a:rPr lang="es-419" dirty="0" err="1"/>
              <a:t>We</a:t>
            </a:r>
            <a:r>
              <a:rPr lang="es-419" dirty="0"/>
              <a:t> </a:t>
            </a:r>
            <a:r>
              <a:rPr lang="es-419" dirty="0" err="1"/>
              <a:t>want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n-US" dirty="0"/>
              <a:t>predict</a:t>
            </a:r>
            <a:r>
              <a:rPr lang="es-419" dirty="0"/>
              <a:t> </a:t>
            </a:r>
            <a:r>
              <a:rPr lang="es-419" dirty="0" err="1"/>
              <a:t>our</a:t>
            </a:r>
            <a:r>
              <a:rPr lang="es-419" dirty="0"/>
              <a:t> </a:t>
            </a:r>
            <a:r>
              <a:rPr lang="es-419" dirty="0" err="1"/>
              <a:t>game´s</a:t>
            </a:r>
            <a:r>
              <a:rPr lang="es-419" dirty="0"/>
              <a:t> ESRB scores so </a:t>
            </a:r>
            <a:r>
              <a:rPr lang="es-419" dirty="0" err="1"/>
              <a:t>we</a:t>
            </a:r>
            <a:r>
              <a:rPr lang="es-419" dirty="0"/>
              <a:t> can </a:t>
            </a:r>
            <a:r>
              <a:rPr lang="es-419" dirty="0" err="1"/>
              <a:t>get</a:t>
            </a:r>
            <a:r>
              <a:rPr lang="es-419" dirty="0"/>
              <a:t> support </a:t>
            </a:r>
            <a:r>
              <a:rPr lang="es-419" dirty="0" err="1"/>
              <a:t>from</a:t>
            </a:r>
            <a:r>
              <a:rPr lang="es-419" dirty="0"/>
              <a:t> a </a:t>
            </a:r>
            <a:r>
              <a:rPr lang="es-419" dirty="0" err="1"/>
              <a:t>videogame</a:t>
            </a:r>
            <a:r>
              <a:rPr lang="es-419" dirty="0"/>
              <a:t> Publisher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distribute</a:t>
            </a:r>
            <a:r>
              <a:rPr lang="es-419" dirty="0"/>
              <a:t> </a:t>
            </a:r>
            <a:r>
              <a:rPr lang="es-419" dirty="0" err="1"/>
              <a:t>our</a:t>
            </a:r>
            <a:r>
              <a:rPr lang="es-419" dirty="0"/>
              <a:t> </a:t>
            </a:r>
            <a:r>
              <a:rPr lang="es-419" dirty="0" err="1"/>
              <a:t>game</a:t>
            </a:r>
            <a:r>
              <a:rPr lang="es-419" dirty="0"/>
              <a:t> </a:t>
            </a:r>
            <a:r>
              <a:rPr lang="es-419" dirty="0" err="1"/>
              <a:t>phisically</a:t>
            </a:r>
            <a:r>
              <a:rPr lang="es-419" dirty="0"/>
              <a:t> </a:t>
            </a:r>
            <a:r>
              <a:rPr lang="es-419" dirty="0" err="1"/>
              <a:t>worldwide</a:t>
            </a:r>
            <a:r>
              <a:rPr lang="es-419" dirty="0"/>
              <a:t>, </a:t>
            </a:r>
            <a:r>
              <a:rPr lang="es-419" dirty="0" err="1"/>
              <a:t>Since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Publisher </a:t>
            </a:r>
            <a:r>
              <a:rPr lang="es-419" dirty="0" err="1"/>
              <a:t>would</a:t>
            </a:r>
            <a:r>
              <a:rPr lang="es-419" dirty="0"/>
              <a:t> be more </a:t>
            </a:r>
            <a:r>
              <a:rPr lang="es-419" dirty="0" err="1"/>
              <a:t>interested</a:t>
            </a:r>
            <a:r>
              <a:rPr lang="es-419" dirty="0"/>
              <a:t> </a:t>
            </a:r>
            <a:r>
              <a:rPr lang="es-419" dirty="0" err="1"/>
              <a:t>on</a:t>
            </a:r>
            <a:r>
              <a:rPr lang="es-419" dirty="0"/>
              <a:t> a </a:t>
            </a:r>
            <a:r>
              <a:rPr lang="es-419" dirty="0" err="1"/>
              <a:t>lower</a:t>
            </a:r>
            <a:r>
              <a:rPr lang="es-419" dirty="0"/>
              <a:t> ESRB rating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maximize</a:t>
            </a:r>
            <a:r>
              <a:rPr lang="es-419" dirty="0"/>
              <a:t> </a:t>
            </a:r>
            <a:r>
              <a:rPr lang="es-419" dirty="0" err="1"/>
              <a:t>potential</a:t>
            </a:r>
            <a:r>
              <a:rPr lang="es-419" dirty="0"/>
              <a:t> </a:t>
            </a:r>
            <a:r>
              <a:rPr lang="es-419" dirty="0" err="1"/>
              <a:t>buyers</a:t>
            </a:r>
            <a:r>
              <a:rPr lang="es-419" dirty="0"/>
              <a:t> </a:t>
            </a:r>
            <a:r>
              <a:rPr lang="es-419" dirty="0" err="1"/>
              <a:t>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A441F-A230-43A8-B7FE-ED04A061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931" y="409299"/>
            <a:ext cx="3333225" cy="706437"/>
          </a:xfrm>
        </p:spPr>
        <p:txBody>
          <a:bodyPr>
            <a:normAutofit/>
          </a:bodyPr>
          <a:lstStyle/>
          <a:p>
            <a:r>
              <a:rPr lang="es-419" sz="4400" dirty="0" err="1"/>
              <a:t>The</a:t>
            </a:r>
            <a:r>
              <a:rPr lang="es-419" sz="4400" dirty="0"/>
              <a:t> </a:t>
            </a:r>
            <a:r>
              <a:rPr lang="es-419" sz="4400" dirty="0" err="1"/>
              <a:t>database</a:t>
            </a:r>
            <a:endParaRPr lang="en-U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2E2EC6-A0C3-4EFA-B4E1-5A9F3B025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33" y="1219565"/>
            <a:ext cx="11093044" cy="1649470"/>
          </a:xfrm>
        </p:spPr>
        <p:txBody>
          <a:bodyPr/>
          <a:lstStyle/>
          <a:p>
            <a:pPr algn="just"/>
            <a:r>
              <a:rPr lang="es-419" dirty="0" err="1"/>
              <a:t>We</a:t>
            </a:r>
            <a:r>
              <a:rPr lang="es-419" dirty="0"/>
              <a:t> </a:t>
            </a:r>
            <a:r>
              <a:rPr lang="es-419" dirty="0" err="1"/>
              <a:t>used</a:t>
            </a:r>
            <a:r>
              <a:rPr lang="es-419" dirty="0"/>
              <a:t> </a:t>
            </a:r>
            <a:r>
              <a:rPr lang="es-419" dirty="0" err="1"/>
              <a:t>kraggle</a:t>
            </a:r>
            <a:r>
              <a:rPr lang="es-419" dirty="0"/>
              <a:t> </a:t>
            </a:r>
            <a:r>
              <a:rPr lang="es-419" dirty="0" err="1"/>
              <a:t>database</a:t>
            </a:r>
            <a:r>
              <a:rPr lang="es-419" dirty="0"/>
              <a:t> </a:t>
            </a:r>
            <a:r>
              <a:rPr lang="es-419" dirty="0" err="1"/>
              <a:t>for</a:t>
            </a:r>
            <a:r>
              <a:rPr lang="es-419" dirty="0"/>
              <a:t> video </a:t>
            </a:r>
            <a:r>
              <a:rPr lang="es-419" dirty="0" err="1"/>
              <a:t>games</a:t>
            </a:r>
            <a:r>
              <a:rPr lang="es-419" dirty="0"/>
              <a:t> rating:</a:t>
            </a:r>
          </a:p>
          <a:p>
            <a:pPr algn="just"/>
            <a:r>
              <a:rPr lang="en-US" dirty="0">
                <a:hlinkClick r:id="rId2"/>
              </a:rPr>
              <a:t>https://www.kaggle.com/imohtn/video-games-rating-by-esrb</a:t>
            </a:r>
            <a:endParaRPr lang="es-419" dirty="0"/>
          </a:p>
          <a:p>
            <a:pPr algn="just"/>
            <a:r>
              <a:rPr lang="en-US" dirty="0"/>
              <a:t>The data contains information from 1895 games with 34 ESRB rating content (features)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954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A441F-A230-43A8-B7FE-ED04A061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931" y="409299"/>
            <a:ext cx="3333225" cy="706437"/>
          </a:xfrm>
        </p:spPr>
        <p:txBody>
          <a:bodyPr>
            <a:normAutofit/>
          </a:bodyPr>
          <a:lstStyle/>
          <a:p>
            <a:r>
              <a:rPr lang="es-419" sz="4400" dirty="0" err="1"/>
              <a:t>The</a:t>
            </a:r>
            <a:r>
              <a:rPr lang="es-419" sz="4400" dirty="0"/>
              <a:t> </a:t>
            </a:r>
            <a:r>
              <a:rPr lang="es-419" sz="4400"/>
              <a:t>model</a:t>
            </a:r>
            <a:endParaRPr lang="en-US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452404C-8EC5-458E-87ED-32EE3F8E1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9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116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Background</vt:lpstr>
      <vt:lpstr>Problem</vt:lpstr>
      <vt:lpstr>The database</vt:lpstr>
      <vt:lpstr>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Luis Alberto</dc:creator>
  <cp:lastModifiedBy>Luis Alberto</cp:lastModifiedBy>
  <cp:revision>7</cp:revision>
  <dcterms:created xsi:type="dcterms:W3CDTF">2021-09-27T19:27:35Z</dcterms:created>
  <dcterms:modified xsi:type="dcterms:W3CDTF">2021-09-28T19:29:34Z</dcterms:modified>
</cp:coreProperties>
</file>