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A1A0-9423-ED1B-9C60-CBA90AEE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400E8-064F-C893-653E-606A4C96C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0DA5-5F5C-62A8-82D0-4D154BE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7916-68C4-ED53-0046-6D5D9664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DCFD-EDF5-1D50-2BCC-3CC52216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50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6955-C715-5A0F-3F1B-C3018178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DCC09-F24B-DE22-B9D6-370B7D75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B75B-A9DA-99BB-12C9-E22DC8EB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00A7-4419-A11C-6D81-504FA4D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05B6-D667-29F0-3752-2715216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719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5F12E-6CDE-4153-A13C-B64270178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C1709-DF89-2724-3967-CEA65945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BF47-4E1A-6B1D-E75D-92A9502B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CD7B-CE9E-C8A4-373A-91546959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50AB-4673-90E8-7D9C-3A07516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27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9DC0-1DB6-18BE-AE80-6E4BA993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3CAC-C7EA-CE1E-B9B1-D72755A9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D82B-9667-B0A7-4C69-E0226A8F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5E44-EFAD-5492-5ABB-EB6F2E2F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05F7-F1AC-F706-5C0B-D117772F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599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7194-F20D-349A-7B48-B83A672A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6027-4761-4DEF-0683-688E31A0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3111-03E1-1DE5-B675-F64BFB7F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9CED-86F6-E351-A008-F27F281B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FA14-6C0C-170F-440B-5FA1C4E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6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DB10-F89F-2D59-C1E3-62256CE7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090E-EFB1-6ABE-D19B-1E426F85B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ADA7-A2F2-1C80-3EDA-116AC859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8C4A-4CBE-A593-6B1E-7992F335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AF7A3-1976-5599-0EC6-13ADD51A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4BD9-A99D-F595-1B46-B04FFA50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63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6621-4A2D-6957-846D-FB0058F9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A1F8-E2E0-2467-4FAF-1B136529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C1B8-1A58-9C21-60CA-9E351715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E70A3-CC0C-D8CC-55ED-D0AF92EE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BE852-4497-05FC-F78B-42D0D2BFB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70749-0618-5B18-B660-87F5A794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D5BFE-F1B2-9546-2A3E-F9D1FD14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8EE15-5532-1A8D-C8BF-F8F701E6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616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6B98-B063-EABE-F128-FD6BB83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4029C-575D-3FC9-F360-122B25CC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E4C30-7164-1FA2-F38E-EE18C9DA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6160F-FE48-3D12-482C-D5BDCBDB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D10CB-A1DA-8A0B-2D9F-C451D347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7DFB5-39AE-BF28-9397-5B5280EB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382DF-973A-4267-5448-B8981F46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9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A31B-B678-A7EE-26D0-22075FE7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DE75-5639-6EF4-6157-E978EA20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4E85-725A-917A-88CB-9478D87A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B5D8-F7E3-78A5-9903-8706238D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61DD-DCA0-D15F-78F9-20E912E9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CFEC-D22B-8018-BF13-3D597CED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699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4943-B099-25EB-A615-06265164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492C6-7142-F3DA-2E8A-B7A109D0F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C119E-2F40-C853-9A06-59E40D47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D089-FAF6-271F-488E-A1C7D067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EA918-82D5-517A-2B98-5362CD90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EB29-4F77-739C-8F6A-77BF9588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70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367C3-040B-37E4-0B41-32DC778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16F9-9EE3-38E3-9781-247163E0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19CB-7CFB-6226-30A4-74922BF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9187-9263-4AA3-B03B-9C66246868F3}" type="datetimeFigureOut">
              <a:rPr lang="sk-SK" smtClean="0"/>
              <a:t>2. 4. 2023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1732-2476-0CB7-B300-7BEC1CE5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986E-7DFB-B168-5EAB-4DF39400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4F88-3529-4238-8420-A6F1E38AAA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91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5A9153-CE59-81B4-9E8F-CE453E13258E}"/>
              </a:ext>
            </a:extLst>
          </p:cNvPr>
          <p:cNvSpPr/>
          <p:nvPr/>
        </p:nvSpPr>
        <p:spPr>
          <a:xfrm>
            <a:off x="848053" y="729000"/>
            <a:ext cx="5400000" cy="540000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02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5A9153-CE59-81B4-9E8F-CE453E13258E}"/>
              </a:ext>
            </a:extLst>
          </p:cNvPr>
          <p:cNvSpPr/>
          <p:nvPr/>
        </p:nvSpPr>
        <p:spPr>
          <a:xfrm>
            <a:off x="848053" y="729000"/>
            <a:ext cx="5400000" cy="540000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4373C-C7C3-ABD4-AB84-B34202AE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62" y="839014"/>
            <a:ext cx="4359781" cy="51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9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Plachý Ján</dc:creator>
  <cp:lastModifiedBy>Plachý Ján</cp:lastModifiedBy>
  <cp:revision>2</cp:revision>
  <dcterms:created xsi:type="dcterms:W3CDTF">2023-04-02T11:32:00Z</dcterms:created>
  <dcterms:modified xsi:type="dcterms:W3CDTF">2023-04-02T12:31:41Z</dcterms:modified>
</cp:coreProperties>
</file>