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6" r:id="rId4"/>
    <p:sldId id="258" r:id="rId5"/>
    <p:sldId id="261" r:id="rId6"/>
    <p:sldId id="259" r:id="rId7"/>
    <p:sldId id="262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6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3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2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F216-51DA-4FAA-9832-03D26C28841F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CE0D-E319-4186-B124-50528F5E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9933" y="723317"/>
            <a:ext cx="252248" cy="2774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17310" y="518364"/>
            <a:ext cx="1236016" cy="6873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initialize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213202" y="3465431"/>
            <a:ext cx="1236016" cy="6873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 test/Take secondary voltage measurements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9163671" y="3678136"/>
            <a:ext cx="286932" cy="26171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264354" y="5461926"/>
            <a:ext cx="1236016" cy="6873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Failed message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14348" y="3469753"/>
            <a:ext cx="1236016" cy="6873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Incline </a:t>
            </a:r>
            <a:r>
              <a:rPr lang="en-US" sz="1200" dirty="0">
                <a:solidFill>
                  <a:schemeClr val="tx1"/>
                </a:solidFill>
              </a:rPr>
              <a:t>test and </a:t>
            </a:r>
            <a:r>
              <a:rPr lang="en-US" sz="1200" dirty="0" smtClean="0">
                <a:solidFill>
                  <a:schemeClr val="tx1"/>
                </a:solidFill>
              </a:rPr>
              <a:t>primary </a:t>
            </a:r>
            <a:r>
              <a:rPr lang="en-US" sz="1200" dirty="0">
                <a:solidFill>
                  <a:schemeClr val="tx1"/>
                </a:solidFill>
              </a:rPr>
              <a:t>voltage measurements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41" idx="3"/>
            <a:endCxn id="8" idx="1"/>
          </p:cNvCxnSpPr>
          <p:nvPr/>
        </p:nvCxnSpPr>
        <p:spPr>
          <a:xfrm>
            <a:off x="8813429" y="3806221"/>
            <a:ext cx="350242" cy="2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6"/>
            <a:endCxn id="5" idx="1"/>
          </p:cNvCxnSpPr>
          <p:nvPr/>
        </p:nvCxnSpPr>
        <p:spPr>
          <a:xfrm flipV="1">
            <a:off x="782181" y="862053"/>
            <a:ext cx="4351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1" idx="3"/>
            <a:endCxn id="29" idx="1"/>
          </p:cNvCxnSpPr>
          <p:nvPr/>
        </p:nvCxnSpPr>
        <p:spPr>
          <a:xfrm>
            <a:off x="5650364" y="3813442"/>
            <a:ext cx="13404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6990815" y="3682587"/>
            <a:ext cx="286932" cy="26171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911261" y="4747196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134281" y="4747196"/>
            <a:ext cx="50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13106" y="3350588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07137" y="2704302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7711421" y="1547759"/>
            <a:ext cx="1236016" cy="6883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Another sample?</a:t>
            </a:r>
          </a:p>
        </p:txBody>
      </p:sp>
      <p:cxnSp>
        <p:nvCxnSpPr>
          <p:cNvPr id="45" name="Straight Arrow Connector 44"/>
          <p:cNvCxnSpPr>
            <a:stCxn id="29" idx="3"/>
            <a:endCxn id="41" idx="1"/>
          </p:cNvCxnSpPr>
          <p:nvPr/>
        </p:nvCxnSpPr>
        <p:spPr>
          <a:xfrm flipV="1">
            <a:off x="7277747" y="3806221"/>
            <a:ext cx="299666" cy="7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40" idx="1"/>
            <a:endCxn id="169" idx="3"/>
          </p:cNvCxnSpPr>
          <p:nvPr/>
        </p:nvCxnSpPr>
        <p:spPr>
          <a:xfrm rot="10800000">
            <a:off x="2449219" y="1894829"/>
            <a:ext cx="4541597" cy="1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29" idx="2"/>
            <a:endCxn id="10" idx="1"/>
          </p:cNvCxnSpPr>
          <p:nvPr/>
        </p:nvCxnSpPr>
        <p:spPr>
          <a:xfrm rot="16200000" flipH="1">
            <a:off x="7768658" y="3309919"/>
            <a:ext cx="1861318" cy="31300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13227" y="187502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4007" y="6394400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 </a:t>
            </a:r>
            <a:r>
              <a:rPr lang="en-US" dirty="0"/>
              <a:t>-</a:t>
            </a:r>
            <a:r>
              <a:rPr lang="en-US" dirty="0" smtClean="0"/>
              <a:t>	</a:t>
            </a:r>
            <a:r>
              <a:rPr lang="en-US" dirty="0" smtClean="0"/>
              <a:t>01-17-20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BKL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577413" y="3462532"/>
            <a:ext cx="1236016" cy="6873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Motor test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Diamond 41"/>
          <p:cNvSpPr/>
          <p:nvPr/>
        </p:nvSpPr>
        <p:spPr>
          <a:xfrm>
            <a:off x="2757027" y="3679883"/>
            <a:ext cx="286932" cy="26171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307137" y="4747196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5" idx="2"/>
            <a:endCxn id="169" idx="0"/>
          </p:cNvCxnSpPr>
          <p:nvPr/>
        </p:nvCxnSpPr>
        <p:spPr>
          <a:xfrm flipH="1">
            <a:off x="1831210" y="1205741"/>
            <a:ext cx="4108" cy="345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" idx="3"/>
            <a:endCxn id="42" idx="1"/>
          </p:cNvCxnSpPr>
          <p:nvPr/>
        </p:nvCxnSpPr>
        <p:spPr>
          <a:xfrm>
            <a:off x="2449218" y="3809120"/>
            <a:ext cx="307809" cy="1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2" idx="3"/>
            <a:endCxn id="11" idx="1"/>
          </p:cNvCxnSpPr>
          <p:nvPr/>
        </p:nvCxnSpPr>
        <p:spPr>
          <a:xfrm>
            <a:off x="3043959" y="3810738"/>
            <a:ext cx="1370389" cy="2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42" idx="2"/>
            <a:endCxn id="10" idx="1"/>
          </p:cNvCxnSpPr>
          <p:nvPr/>
        </p:nvCxnSpPr>
        <p:spPr>
          <a:xfrm rot="16200000" flipH="1">
            <a:off x="5650412" y="1191673"/>
            <a:ext cx="1864022" cy="73638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8" idx="2"/>
            <a:endCxn id="10" idx="1"/>
          </p:cNvCxnSpPr>
          <p:nvPr/>
        </p:nvCxnSpPr>
        <p:spPr>
          <a:xfrm rot="16200000" flipH="1">
            <a:off x="8852861" y="4394121"/>
            <a:ext cx="1865769" cy="9572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8" idx="0"/>
            <a:endCxn id="43" idx="3"/>
          </p:cNvCxnSpPr>
          <p:nvPr/>
        </p:nvCxnSpPr>
        <p:spPr>
          <a:xfrm rot="16200000" flipV="1">
            <a:off x="8234184" y="2605183"/>
            <a:ext cx="1786206" cy="359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Diamond 139"/>
          <p:cNvSpPr/>
          <p:nvPr/>
        </p:nvSpPr>
        <p:spPr>
          <a:xfrm>
            <a:off x="6990815" y="1765334"/>
            <a:ext cx="286932" cy="26171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>
            <a:stCxn id="43" idx="1"/>
            <a:endCxn id="140" idx="3"/>
          </p:cNvCxnSpPr>
          <p:nvPr/>
        </p:nvCxnSpPr>
        <p:spPr>
          <a:xfrm flipH="1">
            <a:off x="7277747" y="1891930"/>
            <a:ext cx="433674" cy="4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7711421" y="364881"/>
            <a:ext cx="1236016" cy="6873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Close test app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6" name="Donut 145"/>
          <p:cNvSpPr/>
          <p:nvPr/>
        </p:nvSpPr>
        <p:spPr>
          <a:xfrm>
            <a:off x="9384766" y="569832"/>
            <a:ext cx="252248" cy="277473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/>
          <p:cNvCxnSpPr>
            <a:stCxn id="145" idx="3"/>
            <a:endCxn id="146" idx="2"/>
          </p:cNvCxnSpPr>
          <p:nvPr/>
        </p:nvCxnSpPr>
        <p:spPr>
          <a:xfrm flipV="1">
            <a:off x="8947437" y="708569"/>
            <a:ext cx="43732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0" idx="0"/>
            <a:endCxn id="145" idx="1"/>
          </p:cNvCxnSpPr>
          <p:nvPr/>
        </p:nvCxnSpPr>
        <p:spPr>
          <a:xfrm rot="5400000" flipH="1" flipV="1">
            <a:off x="6894469" y="948382"/>
            <a:ext cx="1056764" cy="5771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6725545" y="127397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6831426" y="3354571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cxnSp>
        <p:nvCxnSpPr>
          <p:cNvPr id="167" name="Elbow Connector 166"/>
          <p:cNvCxnSpPr>
            <a:stCxn id="10" idx="0"/>
            <a:endCxn id="43" idx="3"/>
          </p:cNvCxnSpPr>
          <p:nvPr/>
        </p:nvCxnSpPr>
        <p:spPr>
          <a:xfrm rot="16200000" flipV="1">
            <a:off x="8129902" y="2709465"/>
            <a:ext cx="3569996" cy="19349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1213202" y="1551139"/>
            <a:ext cx="1236016" cy="6873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Scan first DUT and read controller software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Diamond 192"/>
          <p:cNvSpPr/>
          <p:nvPr/>
        </p:nvSpPr>
        <p:spPr>
          <a:xfrm>
            <a:off x="2757027" y="3678136"/>
            <a:ext cx="286932" cy="26171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Diamond 194"/>
          <p:cNvSpPr/>
          <p:nvPr/>
        </p:nvSpPr>
        <p:spPr>
          <a:xfrm>
            <a:off x="1687744" y="2721118"/>
            <a:ext cx="286932" cy="26171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/>
          <p:cNvCxnSpPr>
            <a:stCxn id="169" idx="2"/>
            <a:endCxn id="195" idx="0"/>
          </p:cNvCxnSpPr>
          <p:nvPr/>
        </p:nvCxnSpPr>
        <p:spPr>
          <a:xfrm>
            <a:off x="1831210" y="2238516"/>
            <a:ext cx="0" cy="482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95" idx="2"/>
            <a:endCxn id="7" idx="0"/>
          </p:cNvCxnSpPr>
          <p:nvPr/>
        </p:nvCxnSpPr>
        <p:spPr>
          <a:xfrm>
            <a:off x="1831210" y="2982828"/>
            <a:ext cx="0" cy="482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lbow Connector 204"/>
          <p:cNvCxnSpPr>
            <a:stCxn id="195" idx="1"/>
            <a:endCxn id="10" idx="1"/>
          </p:cNvCxnSpPr>
          <p:nvPr/>
        </p:nvCxnSpPr>
        <p:spPr>
          <a:xfrm rot="10800000" flipH="1" flipV="1">
            <a:off x="1687744" y="2851973"/>
            <a:ext cx="8576610" cy="2953642"/>
          </a:xfrm>
          <a:prstGeom prst="bentConnector3">
            <a:avLst>
              <a:gd name="adj1" fmla="val -89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301342" y="2993524"/>
            <a:ext cx="5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</a:t>
            </a:r>
            <a:endParaRPr lang="en-US" dirty="0"/>
          </a:p>
        </p:txBody>
      </p:sp>
      <p:sp>
        <p:nvSpPr>
          <p:cNvPr id="210" name="TextBox 209"/>
          <p:cNvSpPr txBox="1"/>
          <p:nvPr/>
        </p:nvSpPr>
        <p:spPr>
          <a:xfrm>
            <a:off x="1099250" y="2502129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7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user name and </a:t>
            </a:r>
            <a:r>
              <a:rPr lang="en-US" dirty="0" smtClean="0"/>
              <a:t>department</a:t>
            </a:r>
          </a:p>
          <a:p>
            <a:r>
              <a:rPr lang="en-US" dirty="0" smtClean="0"/>
              <a:t>Select </a:t>
            </a:r>
            <a:r>
              <a:rPr lang="en-US" dirty="0"/>
              <a:t>USB Com </a:t>
            </a:r>
            <a:r>
              <a:rPr lang="en-US" dirty="0" smtClean="0"/>
              <a:t>port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smtClean="0"/>
              <a:t>instrument ports</a:t>
            </a:r>
          </a:p>
          <a:p>
            <a:r>
              <a:rPr lang="en-US" dirty="0" smtClean="0"/>
              <a:t>Load </a:t>
            </a:r>
            <a:r>
              <a:rPr lang="en-US" dirty="0"/>
              <a:t>controller configuration with scanner (Part #, Part name, controller specifications, tolerances, etc.) 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smtClean="0"/>
              <a:t>to data report</a:t>
            </a:r>
          </a:p>
        </p:txBody>
      </p:sp>
    </p:spTree>
    <p:extLst>
      <p:ext uri="{BB962C8B-B14F-4D97-AF65-F5344CB8AC3E}">
        <p14:creationId xmlns:p14="http://schemas.microsoft.com/office/powerpoint/2010/main" val="22089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Controller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connections to controller</a:t>
            </a:r>
          </a:p>
          <a:p>
            <a:r>
              <a:rPr lang="en-US" dirty="0" smtClean="0"/>
              <a:t>Scan DUT sample serial number and write to data report</a:t>
            </a:r>
          </a:p>
          <a:p>
            <a:r>
              <a:rPr lang="en-US" dirty="0" smtClean="0"/>
              <a:t>Read controller with USB to UART adapter</a:t>
            </a:r>
          </a:p>
          <a:p>
            <a:r>
              <a:rPr lang="en-US" dirty="0" smtClean="0"/>
              <a:t>Compare software version, current limit, and </a:t>
            </a:r>
            <a:r>
              <a:rPr lang="en-US" dirty="0" err="1" smtClean="0"/>
              <a:t>Ircomp</a:t>
            </a:r>
            <a:r>
              <a:rPr lang="en-US" dirty="0" smtClean="0"/>
              <a:t> readings against spec sheet</a:t>
            </a:r>
            <a:endParaRPr lang="en-US" dirty="0"/>
          </a:p>
          <a:p>
            <a:r>
              <a:rPr lang="en-US" dirty="0" smtClean="0"/>
              <a:t>Pass/Fail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5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test/Take Secondary Voltage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</a:t>
            </a:r>
            <a:r>
              <a:rPr lang="en-US" dirty="0" smtClean="0"/>
              <a:t>console voltage </a:t>
            </a:r>
            <a:r>
              <a:rPr lang="en-US" dirty="0" smtClean="0"/>
              <a:t>on console header (compare </a:t>
            </a:r>
            <a:r>
              <a:rPr lang="en-US" dirty="0" smtClean="0"/>
              <a:t>to min/max)</a:t>
            </a:r>
          </a:p>
          <a:p>
            <a:r>
              <a:rPr lang="en-US" dirty="0" smtClean="0"/>
              <a:t>Measure console voltage ripple </a:t>
            </a:r>
            <a:r>
              <a:rPr lang="en-US" dirty="0" smtClean="0"/>
              <a:t>on console header (compare </a:t>
            </a:r>
            <a:r>
              <a:rPr lang="en-US" dirty="0" smtClean="0"/>
              <a:t>to min/max)</a:t>
            </a:r>
          </a:p>
          <a:p>
            <a:r>
              <a:rPr lang="en-US" dirty="0" smtClean="0"/>
              <a:t>Load the console output </a:t>
            </a:r>
            <a:r>
              <a:rPr lang="en-US" dirty="0" smtClean="0"/>
              <a:t>with internal digital load (100%)</a:t>
            </a:r>
            <a:endParaRPr lang="en-US" dirty="0" smtClean="0"/>
          </a:p>
          <a:p>
            <a:r>
              <a:rPr lang="en-US" dirty="0" smtClean="0"/>
              <a:t>Measure console voltage sag </a:t>
            </a:r>
            <a:r>
              <a:rPr lang="en-US" dirty="0" smtClean="0"/>
              <a:t>on console header( compare to max)</a:t>
            </a:r>
          </a:p>
          <a:p>
            <a:r>
              <a:rPr lang="en-US" dirty="0" smtClean="0"/>
              <a:t>Measure sensor voltage through sensor header to console header pass through (compare to max)</a:t>
            </a:r>
            <a:endParaRPr lang="en-US" dirty="0" smtClean="0"/>
          </a:p>
          <a:p>
            <a:r>
              <a:rPr lang="en-US" dirty="0" smtClean="0"/>
              <a:t>Write values to data report</a:t>
            </a:r>
          </a:p>
          <a:p>
            <a:r>
              <a:rPr lang="en-US" dirty="0" smtClean="0"/>
              <a:t>Pass/Fail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641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Incline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Incline </a:t>
            </a:r>
            <a:r>
              <a:rPr lang="en-US" dirty="0" smtClean="0"/>
              <a:t>up with waveform generator channel </a:t>
            </a:r>
            <a:r>
              <a:rPr lang="en-US" dirty="0" smtClean="0"/>
              <a:t>1</a:t>
            </a:r>
            <a:endParaRPr lang="en-US" dirty="0" smtClean="0"/>
          </a:p>
          <a:p>
            <a:r>
              <a:rPr lang="en-US" dirty="0" smtClean="0"/>
              <a:t>Incline </a:t>
            </a:r>
            <a:r>
              <a:rPr lang="en-US" dirty="0"/>
              <a:t>down with waveform generator channel 2</a:t>
            </a:r>
            <a:endParaRPr lang="en-US" dirty="0" smtClean="0"/>
          </a:p>
          <a:p>
            <a:r>
              <a:rPr lang="en-US" dirty="0" smtClean="0"/>
              <a:t>Measure output voltage </a:t>
            </a:r>
            <a:r>
              <a:rPr lang="en-US" dirty="0" smtClean="0"/>
              <a:t>on incline header</a:t>
            </a:r>
            <a:r>
              <a:rPr lang="en-US" dirty="0" smtClean="0"/>
              <a:t> </a:t>
            </a:r>
            <a:r>
              <a:rPr lang="en-US" dirty="0" smtClean="0"/>
              <a:t>(compare </a:t>
            </a:r>
            <a:r>
              <a:rPr lang="en-US" dirty="0"/>
              <a:t>to wall voltage</a:t>
            </a:r>
            <a:r>
              <a:rPr lang="en-US" dirty="0" smtClean="0"/>
              <a:t>)</a:t>
            </a:r>
          </a:p>
          <a:p>
            <a:r>
              <a:rPr lang="en-US" dirty="0"/>
              <a:t>Measure </a:t>
            </a:r>
            <a:r>
              <a:rPr lang="en-US" dirty="0" smtClean="0"/>
              <a:t>microprocessor voltage on programming header (compare </a:t>
            </a:r>
            <a:r>
              <a:rPr lang="en-US" dirty="0"/>
              <a:t>to min/max)</a:t>
            </a:r>
          </a:p>
          <a:p>
            <a:r>
              <a:rPr lang="en-US" dirty="0"/>
              <a:t>Measure </a:t>
            </a:r>
            <a:r>
              <a:rPr lang="en-US" dirty="0" err="1" smtClean="0"/>
              <a:t>mosfet</a:t>
            </a:r>
            <a:r>
              <a:rPr lang="en-US" dirty="0" smtClean="0"/>
              <a:t> driver voltage on input of microcontroller regulator in (compare </a:t>
            </a:r>
            <a:r>
              <a:rPr lang="en-US" dirty="0"/>
              <a:t>to min/max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 values to data report</a:t>
            </a:r>
            <a:endParaRPr lang="en-US" dirty="0"/>
          </a:p>
          <a:p>
            <a:r>
              <a:rPr lang="en-US" dirty="0"/>
              <a:t>Pass/Fail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14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Set </a:t>
            </a:r>
            <a:r>
              <a:rPr lang="en-US" dirty="0"/>
              <a:t>speed pot to </a:t>
            </a:r>
            <a:r>
              <a:rPr lang="en-US" dirty="0" smtClean="0"/>
              <a:t>mid</a:t>
            </a:r>
            <a:endParaRPr lang="en-US" dirty="0" smtClean="0"/>
          </a:p>
          <a:p>
            <a:r>
              <a:rPr lang="en-US" dirty="0" smtClean="0"/>
              <a:t>Drive PWM to </a:t>
            </a:r>
            <a:r>
              <a:rPr lang="en-US" dirty="0" smtClean="0"/>
              <a:t>20</a:t>
            </a:r>
            <a:r>
              <a:rPr lang="en-US" dirty="0" smtClean="0"/>
              <a:t>%</a:t>
            </a:r>
          </a:p>
          <a:p>
            <a:r>
              <a:rPr lang="en-US" dirty="0" smtClean="0"/>
              <a:t>measure </a:t>
            </a:r>
            <a:r>
              <a:rPr lang="en-US" dirty="0" smtClean="0"/>
              <a:t>HV </a:t>
            </a:r>
            <a:r>
              <a:rPr lang="en-US" dirty="0" smtClean="0"/>
              <a:t>bus </a:t>
            </a:r>
            <a:r>
              <a:rPr lang="en-US" dirty="0"/>
              <a:t>(compare to min/max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Measure static load current (compare to running current 2A to 3A)</a:t>
            </a:r>
          </a:p>
          <a:p>
            <a:r>
              <a:rPr lang="en-US" dirty="0" smtClean="0"/>
              <a:t>Measure motor voltage </a:t>
            </a:r>
            <a:r>
              <a:rPr lang="en-US" dirty="0"/>
              <a:t>(compare to min/max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Drive PWM to </a:t>
            </a:r>
            <a:r>
              <a:rPr lang="en-US" dirty="0" smtClean="0"/>
              <a:t>30%</a:t>
            </a:r>
            <a:endParaRPr lang="en-US" dirty="0" smtClean="0"/>
          </a:p>
          <a:p>
            <a:r>
              <a:rPr lang="en-US" dirty="0"/>
              <a:t>Set speed pot to </a:t>
            </a:r>
            <a:r>
              <a:rPr lang="en-US" dirty="0" smtClean="0"/>
              <a:t>min</a:t>
            </a:r>
            <a:r>
              <a:rPr lang="en-US" dirty="0" smtClean="0"/>
              <a:t> </a:t>
            </a:r>
            <a:r>
              <a:rPr lang="en-US" dirty="0" smtClean="0"/>
              <a:t>and measure motor </a:t>
            </a:r>
            <a:r>
              <a:rPr lang="en-US" dirty="0"/>
              <a:t>voltage (compare to min/max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Set speed pot to </a:t>
            </a:r>
            <a:r>
              <a:rPr lang="en-US" dirty="0" smtClean="0"/>
              <a:t>max </a:t>
            </a:r>
            <a:r>
              <a:rPr lang="en-US" dirty="0" smtClean="0"/>
              <a:t>and measure motor </a:t>
            </a:r>
            <a:r>
              <a:rPr lang="en-US" dirty="0"/>
              <a:t>voltage (compare to min/max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Drive PWM to </a:t>
            </a:r>
            <a:r>
              <a:rPr lang="en-US" dirty="0" smtClean="0"/>
              <a:t>80</a:t>
            </a:r>
            <a:r>
              <a:rPr lang="en-US" dirty="0" smtClean="0"/>
              <a:t>%</a:t>
            </a:r>
            <a:endParaRPr lang="en-US" dirty="0" smtClean="0"/>
          </a:p>
          <a:p>
            <a:r>
              <a:rPr lang="en-US" dirty="0" smtClean="0"/>
              <a:t>wait for controller to enter </a:t>
            </a:r>
            <a:r>
              <a:rPr lang="en-US" dirty="0" smtClean="0"/>
              <a:t>current limit and capture measurement </a:t>
            </a:r>
            <a:r>
              <a:rPr lang="en-US" dirty="0"/>
              <a:t>(compare to </a:t>
            </a:r>
            <a:r>
              <a:rPr lang="en-US" dirty="0" smtClean="0"/>
              <a:t>max)</a:t>
            </a:r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values to data report</a:t>
            </a:r>
          </a:p>
          <a:p>
            <a:r>
              <a:rPr lang="en-US" dirty="0" smtClean="0"/>
              <a:t>Pass/Fail</a:t>
            </a:r>
          </a:p>
        </p:txBody>
      </p:sp>
    </p:spTree>
    <p:extLst>
      <p:ext uri="{BB962C8B-B14F-4D97-AF65-F5344CB8AC3E}">
        <p14:creationId xmlns:p14="http://schemas.microsoft.com/office/powerpoint/2010/main" val="286607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</a:t>
            </a:r>
            <a:r>
              <a:rPr lang="en-US" dirty="0" smtClean="0"/>
              <a:t>Sample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Yes/No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5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failed message </a:t>
            </a:r>
            <a:r>
              <a:rPr lang="en-US" dirty="0"/>
              <a:t>to data report</a:t>
            </a:r>
          </a:p>
          <a:p>
            <a:r>
              <a:rPr lang="en-US" dirty="0" smtClean="0"/>
              <a:t>Go to “Another Sample?”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9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0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369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Initialize</vt:lpstr>
      <vt:lpstr>Read Controller Software</vt:lpstr>
      <vt:lpstr>Star test/Take Secondary Voltage Measurement</vt:lpstr>
      <vt:lpstr>Incline Test</vt:lpstr>
      <vt:lpstr>Motor test</vt:lpstr>
      <vt:lpstr>Another Sample?</vt:lpstr>
      <vt:lpstr>Failed Message</vt:lpstr>
      <vt:lpstr>Close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Lee</dc:creator>
  <cp:lastModifiedBy>Bryan Lee</cp:lastModifiedBy>
  <cp:revision>64</cp:revision>
  <dcterms:created xsi:type="dcterms:W3CDTF">2019-01-11T15:32:39Z</dcterms:created>
  <dcterms:modified xsi:type="dcterms:W3CDTF">2020-01-17T18:55:58Z</dcterms:modified>
</cp:coreProperties>
</file>