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PIP_generator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6021" y="3602038"/>
            <a:ext cx="8711978" cy="25681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Rev 0	02.26.18		Preliminary.					BL</a:t>
            </a:r>
          </a:p>
          <a:p>
            <a:r>
              <a:rPr lang="en-US" dirty="0" smtClean="0"/>
              <a:t>Rev 1	02.26.18		Added photos</a:t>
            </a:r>
            <a:r>
              <a:rPr lang="en-US" dirty="0"/>
              <a:t>	</a:t>
            </a:r>
            <a:r>
              <a:rPr lang="en-US" dirty="0" smtClean="0"/>
              <a:t>				BL</a:t>
            </a:r>
          </a:p>
          <a:p>
            <a:r>
              <a:rPr lang="en-US" dirty="0" smtClean="0"/>
              <a:t>Rev -	03.06.18		Release						BL</a:t>
            </a:r>
          </a:p>
          <a:p>
            <a:r>
              <a:rPr lang="en-US" dirty="0" smtClean="0"/>
              <a:t>Rev A	03.13.18		Removed auto preview				BL</a:t>
            </a:r>
          </a:p>
          <a:p>
            <a:r>
              <a:rPr lang="en-US" dirty="0" smtClean="0"/>
              <a:t>REV B	05.22.18		ADDED AQL LEVEL FOR TRACKVIA			BL</a:t>
            </a:r>
          </a:p>
          <a:p>
            <a:r>
              <a:rPr lang="en-US" dirty="0" smtClean="0"/>
              <a:t>Rev c	06.17.19		removed </a:t>
            </a:r>
            <a:r>
              <a:rPr lang="en-US" dirty="0" err="1" smtClean="0"/>
              <a:t>trackvia</a:t>
            </a:r>
            <a:r>
              <a:rPr lang="en-US" dirty="0" smtClean="0"/>
              <a:t> slides and added auto preview back as well as multiple procedure generation					</a:t>
            </a:r>
            <a:r>
              <a:rPr lang="en-US" dirty="0" err="1" smtClean="0"/>
              <a:t>bl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18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“build” </a:t>
            </a:r>
            <a:r>
              <a:rPr lang="en-US" dirty="0"/>
              <a:t>folder from Z:\FTP\RNDFtp\EQD\FA </a:t>
            </a:r>
            <a:r>
              <a:rPr lang="en-US" dirty="0" smtClean="0"/>
              <a:t>Procedure\</a:t>
            </a:r>
            <a:r>
              <a:rPr lang="en-US" dirty="0" err="1" smtClean="0"/>
              <a:t>PIP_Generator</a:t>
            </a:r>
            <a:r>
              <a:rPr lang="en-US" dirty="0" smtClean="0"/>
              <a:t> onto your desktop</a:t>
            </a:r>
          </a:p>
        </p:txBody>
      </p:sp>
    </p:spTree>
    <p:extLst>
      <p:ext uri="{BB962C8B-B14F-4D97-AF65-F5344CB8AC3E}">
        <p14:creationId xmlns:p14="http://schemas.microsoft.com/office/powerpoint/2010/main" val="3755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Procedure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Navigate to </a:t>
            </a:r>
            <a:r>
              <a:rPr lang="en-US" dirty="0" smtClean="0"/>
              <a:t>“*\Desktop\build\exe.win-amd64-3.6” folder that was downloaded</a:t>
            </a:r>
          </a:p>
          <a:p>
            <a:r>
              <a:rPr lang="en-US" dirty="0" smtClean="0"/>
              <a:t>Double click the “PIP_GEN_id-0” application</a:t>
            </a:r>
          </a:p>
          <a:p>
            <a:r>
              <a:rPr lang="en-US" dirty="0" smtClean="0"/>
              <a:t>Drag the edited x.xml file into the generator window and verify that this window is active</a:t>
            </a:r>
          </a:p>
          <a:p>
            <a:r>
              <a:rPr lang="en-US" dirty="0" smtClean="0"/>
              <a:t>Press Enter and an Excel document will generate in </a:t>
            </a:r>
            <a:r>
              <a:rPr lang="en-US" dirty="0"/>
              <a:t>desktop folder “</a:t>
            </a:r>
            <a:r>
              <a:rPr lang="en-US" dirty="0" smtClean="0"/>
              <a:t>build\exe.win-amd64-3.6”</a:t>
            </a:r>
          </a:p>
          <a:p>
            <a:r>
              <a:rPr lang="en-US" dirty="0" smtClean="0"/>
              <a:t>Generator will auto load PIP for preview and give option to generate another. Hit </a:t>
            </a:r>
            <a:r>
              <a:rPr lang="en-US" dirty="0" smtClean="0"/>
              <a:t>“enter” a few</a:t>
            </a:r>
            <a:r>
              <a:rPr lang="en-US" dirty="0" smtClean="0"/>
              <a:t> </a:t>
            </a:r>
            <a:r>
              <a:rPr lang="en-US" dirty="0" smtClean="0"/>
              <a:t>times to </a:t>
            </a:r>
            <a:r>
              <a:rPr lang="en-US" smtClean="0"/>
              <a:t>close generator</a:t>
            </a:r>
            <a:endParaRPr lang="en-US" dirty="0" smtClean="0"/>
          </a:p>
          <a:p>
            <a:r>
              <a:rPr lang="en-US" dirty="0" smtClean="0"/>
              <a:t>Copy Excel document and completed [console].xml to RNDftp in the “Procedure” folder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Create shortcut if you choose</a:t>
            </a:r>
          </a:p>
          <a:p>
            <a:pPr lvl="1"/>
            <a:r>
              <a:rPr lang="en-US" dirty="0" smtClean="0"/>
              <a:t>Generator will create multiple PIP called “[console name]_PIP.xlsx” at a time</a:t>
            </a:r>
          </a:p>
          <a:p>
            <a:pPr lvl="1"/>
            <a:r>
              <a:rPr lang="en-US" dirty="0" smtClean="0"/>
              <a:t>“ConsoleProcedures.xlsx” database will be updatable</a:t>
            </a:r>
          </a:p>
          <a:p>
            <a:pPr lvl="1"/>
            <a:r>
              <a:rPr lang="en-US" dirty="0" smtClean="0"/>
              <a:t>If the PIP fails to generate, contact Icon QC with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530</TotalTime>
  <Words>147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PIP_generator</vt:lpstr>
      <vt:lpstr>Installation</vt:lpstr>
      <vt:lpstr>Procedure generation</vt:lpstr>
    </vt:vector>
  </TitlesOfParts>
  <Company>ICON Health &amp; Fitness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PIP_generator</dc:title>
  <dc:creator>Bryan Lee</dc:creator>
  <cp:lastModifiedBy>Bryan Lee</cp:lastModifiedBy>
  <cp:revision>48</cp:revision>
  <dcterms:created xsi:type="dcterms:W3CDTF">2018-02-23T18:46:24Z</dcterms:created>
  <dcterms:modified xsi:type="dcterms:W3CDTF">2019-07-17T16:39:38Z</dcterms:modified>
</cp:coreProperties>
</file>