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PIP_generator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Rev 0	02.26.18		Preliminary.					BL</a:t>
            </a:r>
          </a:p>
          <a:p>
            <a:r>
              <a:rPr lang="en-US" dirty="0" smtClean="0"/>
              <a:t>Rev 1	02.26.18		Added </a:t>
            </a:r>
            <a:r>
              <a:rPr lang="en-US" dirty="0" smtClean="0"/>
              <a:t>photos</a:t>
            </a: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bl</a:t>
            </a:r>
            <a:endParaRPr lang="en-US" dirty="0" smtClean="0"/>
          </a:p>
          <a:p>
            <a:r>
              <a:rPr lang="en-US" dirty="0" smtClean="0"/>
              <a:t>Rev -	</a:t>
            </a:r>
            <a:r>
              <a:rPr lang="en-US" dirty="0" smtClean="0"/>
              <a:t>03.06.18</a:t>
            </a:r>
            <a:r>
              <a:rPr lang="en-US" dirty="0" smtClean="0"/>
              <a:t>		Release					</a:t>
            </a:r>
            <a:r>
              <a:rPr lang="en-US" dirty="0" smtClean="0"/>
              <a:t>BL</a:t>
            </a:r>
          </a:p>
          <a:p>
            <a:r>
              <a:rPr lang="en-US" dirty="0" smtClean="0"/>
              <a:t>Rev A	03.13.18		Removed auto preview				BL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“build” </a:t>
            </a:r>
            <a:r>
              <a:rPr lang="en-US" dirty="0"/>
              <a:t>folder from Z:\FTP\RNDFtp\EQD\FA </a:t>
            </a:r>
            <a:r>
              <a:rPr lang="en-US" dirty="0" smtClean="0"/>
              <a:t>Procedure\</a:t>
            </a:r>
            <a:r>
              <a:rPr lang="en-US" dirty="0" err="1" smtClean="0"/>
              <a:t>PIP_Generator</a:t>
            </a:r>
            <a:r>
              <a:rPr lang="en-US" dirty="0" smtClean="0"/>
              <a:t> onto your desktop</a:t>
            </a:r>
          </a:p>
        </p:txBody>
      </p:sp>
    </p:spTree>
    <p:extLst>
      <p:ext uri="{BB962C8B-B14F-4D97-AF65-F5344CB8AC3E}">
        <p14:creationId xmlns:p14="http://schemas.microsoft.com/office/powerpoint/2010/main" val="3755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Procedure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Navigate to </a:t>
            </a:r>
            <a:r>
              <a:rPr lang="en-US" dirty="0" smtClean="0"/>
              <a:t>“*\Desktop\build\exe.win-amd64-3.6” folder that was downloaded</a:t>
            </a:r>
          </a:p>
          <a:p>
            <a:r>
              <a:rPr lang="en-US" dirty="0" smtClean="0"/>
              <a:t>Double click the “PIP_GEN_id-0” application</a:t>
            </a:r>
          </a:p>
          <a:p>
            <a:r>
              <a:rPr lang="en-US" dirty="0" smtClean="0"/>
              <a:t>Drag the </a:t>
            </a:r>
            <a:r>
              <a:rPr lang="en-US" dirty="0" smtClean="0"/>
              <a:t>edited </a:t>
            </a:r>
            <a:r>
              <a:rPr lang="en-US" smtClean="0"/>
              <a:t>x.xml file </a:t>
            </a:r>
            <a:r>
              <a:rPr lang="en-US" dirty="0" smtClean="0"/>
              <a:t>into the generator window and verify that this window is active</a:t>
            </a:r>
          </a:p>
          <a:p>
            <a:r>
              <a:rPr lang="en-US" dirty="0" smtClean="0"/>
              <a:t>Press Enter and an Excel document </a:t>
            </a:r>
            <a:r>
              <a:rPr lang="en-US" dirty="0" smtClean="0"/>
              <a:t>will generate in </a:t>
            </a:r>
            <a:r>
              <a:rPr lang="en-US" dirty="0"/>
              <a:t>desktop folder “</a:t>
            </a:r>
            <a:r>
              <a:rPr lang="en-US" dirty="0" smtClean="0"/>
              <a:t>build\exe.win-amd64-3.6”</a:t>
            </a:r>
          </a:p>
          <a:p>
            <a:r>
              <a:rPr lang="en-US" dirty="0" smtClean="0"/>
              <a:t>Double click on </a:t>
            </a:r>
            <a:r>
              <a:rPr lang="en-US" dirty="0"/>
              <a:t>the </a:t>
            </a:r>
            <a:r>
              <a:rPr lang="en-US" dirty="0" smtClean="0"/>
              <a:t>“Parts </a:t>
            </a:r>
            <a:r>
              <a:rPr lang="en-US" dirty="0"/>
              <a:t>– </a:t>
            </a:r>
            <a:r>
              <a:rPr lang="en-US" dirty="0" smtClean="0"/>
              <a:t>Consoles.xlsx” file to preview a “</a:t>
            </a:r>
            <a:r>
              <a:rPr lang="en-US" dirty="0" err="1" smtClean="0"/>
              <a:t>TrackVia</a:t>
            </a:r>
            <a:r>
              <a:rPr lang="en-US" dirty="0" smtClean="0"/>
              <a:t>” style procedure</a:t>
            </a:r>
            <a:endParaRPr lang="en-US" dirty="0" smtClean="0"/>
          </a:p>
          <a:p>
            <a:r>
              <a:rPr lang="en-US" dirty="0" smtClean="0"/>
              <a:t>Copy Excel document and completed x.xml to RNDftp in the “Procedure” folder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Create shortcut if you choose</a:t>
            </a:r>
          </a:p>
          <a:p>
            <a:pPr lvl="1"/>
            <a:r>
              <a:rPr lang="en-US" dirty="0" smtClean="0"/>
              <a:t>Generator will create one PIP called “Parts – Consoles.xlsx” at a time</a:t>
            </a:r>
          </a:p>
          <a:p>
            <a:pPr lvl="1"/>
            <a:r>
              <a:rPr lang="en-US" dirty="0" smtClean="0"/>
              <a:t>“ConsoleProcedures.xlsx” database will be updatable</a:t>
            </a:r>
          </a:p>
          <a:p>
            <a:pPr lvl="1"/>
            <a:r>
              <a:rPr lang="en-US" dirty="0" smtClean="0"/>
              <a:t>If the PIP fails to generate, contact Icon QC with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 smtClean="0"/>
              <a:t>TrackVia</a:t>
            </a:r>
            <a:r>
              <a:rPr lang="en-US" b="1" i="1" u="sng" dirty="0" smtClean="0"/>
              <a:t> Upload</a:t>
            </a:r>
            <a:endParaRPr lang="en-US" b="1" i="1" u="sng" dirty="0"/>
          </a:p>
        </p:txBody>
      </p:sp>
      <p:pic>
        <p:nvPicPr>
          <p:cNvPr id="5" name="Picture 4" descr="Parts - Consoles | ICON Health and Fitnes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1" t="19271"/>
          <a:stretch/>
        </p:blipFill>
        <p:spPr>
          <a:xfrm>
            <a:off x="7237413" y="1470165"/>
            <a:ext cx="2684786" cy="2464905"/>
          </a:xfrm>
          <a:prstGeom prst="rect">
            <a:avLst/>
          </a:prstGeom>
        </p:spPr>
      </p:pic>
      <p:pic>
        <p:nvPicPr>
          <p:cNvPr id="6" name="Picture 5" descr="Parts - Consoles | ICON Health and Fitness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3" y="4172528"/>
            <a:ext cx="4426498" cy="25059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41413" y="1859630"/>
            <a:ext cx="6096000" cy="4150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Login to </a:t>
            </a:r>
            <a:r>
              <a:rPr lang="en-US" sz="2400" dirty="0" err="1">
                <a:solidFill>
                  <a:prstClr val="white"/>
                </a:solidFill>
              </a:rPr>
              <a:t>TrackVia</a:t>
            </a:r>
            <a:r>
              <a:rPr lang="en-US" sz="2400" dirty="0">
                <a:solidFill>
                  <a:prstClr val="white"/>
                </a:solidFill>
              </a:rPr>
              <a:t> and click “Admin” icon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Parts-Consoles from the Tables dropdown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Import to Table from the Menu </a:t>
            </a:r>
            <a:r>
              <a:rPr lang="en-US" sz="2400" dirty="0" smtClean="0">
                <a:solidFill>
                  <a:prstClr val="white"/>
                </a:solidFill>
              </a:rPr>
              <a:t>dropdown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Drag “Parts – Consoles.xlsx” file into the drop window on </a:t>
            </a:r>
          </a:p>
        </p:txBody>
      </p:sp>
    </p:spTree>
    <p:extLst>
      <p:ext uri="{BB962C8B-B14F-4D97-AF65-F5344CB8AC3E}">
        <p14:creationId xmlns:p14="http://schemas.microsoft.com/office/powerpoint/2010/main" val="16662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TrackVia</a:t>
            </a:r>
            <a:r>
              <a:rPr lang="en-US" b="1" i="1" u="sng" dirty="0"/>
              <a:t> </a:t>
            </a:r>
            <a:r>
              <a:rPr lang="en-US" b="1" i="1" u="sng" dirty="0" smtClean="0"/>
              <a:t>Upload continued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1413" y="2097088"/>
            <a:ext cx="6096000" cy="37076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NEXT&gt;&gt;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Check “Link imported rows to [Part Types] Link to Parts – Consoles” option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“[Part Types][Link to Parts-Consoles]Part Type” from the drop down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NEXT&gt;&gt;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17531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53" y="188259"/>
            <a:ext cx="11482539" cy="64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x.xml and console photo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254" y="2019477"/>
            <a:ext cx="4212701" cy="23826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70" y="3135674"/>
            <a:ext cx="4212701" cy="238411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56686" y="4253709"/>
            <a:ext cx="4212701" cy="23837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13130" y="30261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Click part ID</a:t>
            </a:r>
            <a:r>
              <a:rPr lang="en-US" dirty="0" smtClean="0">
                <a:solidFill>
                  <a:prstClr val="white"/>
                </a:solidFill>
              </a:rPr>
              <a:t>/#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8823" y="47726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Drag x.xml file to “EQF1259 CONFIG FILE</a:t>
            </a:r>
            <a:r>
              <a:rPr lang="en-US" dirty="0" smtClean="0">
                <a:solidFill>
                  <a:prstClr val="white"/>
                </a:solidFill>
              </a:rPr>
              <a:t>”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6247" y="5893952"/>
            <a:ext cx="443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Drag x.jpg file to “PICTURE OF </a:t>
            </a:r>
            <a:r>
              <a:rPr lang="en-US" dirty="0" smtClean="0">
                <a:solidFill>
                  <a:prstClr val="white"/>
                </a:solidFill>
              </a:rPr>
              <a:t>CONSOLE”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Approve vendor</a:t>
            </a:r>
            <a:endParaRPr lang="en-US" b="1" i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13" y="616996"/>
            <a:ext cx="5229066" cy="2960183"/>
          </a:xfrm>
          <a:prstGeom prst="rect">
            <a:avLst/>
          </a:prstGeom>
        </p:spPr>
      </p:pic>
      <p:pic>
        <p:nvPicPr>
          <p:cNvPr id="11" name="Picture 10" descr="Record | 393342 | ICON Health and Fitness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3735253"/>
            <a:ext cx="5273210" cy="2985247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41413" y="1898652"/>
            <a:ext cx="5564187" cy="482184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At the bottom select the add icon at the </a:t>
            </a:r>
            <a:r>
              <a:rPr lang="en-US" dirty="0" smtClean="0"/>
              <a:t>right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Add LINK TO VENDOR via </a:t>
            </a:r>
            <a:r>
              <a:rPr lang="en-US" dirty="0"/>
              <a:t>dropdown </a:t>
            </a:r>
            <a:r>
              <a:rPr lang="en-US" dirty="0" smtClean="0"/>
              <a:t>list</a:t>
            </a:r>
            <a:endParaRPr lang="en-US" dirty="0"/>
          </a:p>
          <a:p>
            <a:pPr marL="285750" indent="-285750"/>
            <a:r>
              <a:rPr lang="en-US" dirty="0"/>
              <a:t>Check FA Complete</a:t>
            </a:r>
          </a:p>
          <a:p>
            <a:pPr marL="285750" indent="-285750"/>
            <a:r>
              <a:rPr lang="en-US" dirty="0"/>
              <a:t>At the bottom click SAVE AND ADD NEW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APPROVE VENDOR CONT.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4963553" cy="4321642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Add “Other” as second </a:t>
            </a:r>
            <a:r>
              <a:rPr lang="en-US" dirty="0" smtClean="0"/>
              <a:t>vendor as per previous steps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dirty="0" smtClean="0"/>
              <a:t>SAVE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At the top of screen click SAVE CHANGES</a:t>
            </a:r>
          </a:p>
          <a:p>
            <a:endParaRPr lang="en-US" dirty="0"/>
          </a:p>
        </p:txBody>
      </p:sp>
      <p:pic>
        <p:nvPicPr>
          <p:cNvPr id="4" name="Picture 3" descr="Record | 393342 | ICON Health and Fitness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93" y="864440"/>
            <a:ext cx="4893159" cy="2770094"/>
          </a:xfrm>
          <a:prstGeom prst="rect">
            <a:avLst/>
          </a:prstGeom>
        </p:spPr>
      </p:pic>
      <p:pic>
        <p:nvPicPr>
          <p:cNvPr id="5" name="Picture 4" descr="Record | 393342 | ICON Health and Fitness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93" y="3711389"/>
            <a:ext cx="4893159" cy="27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398</TotalTime>
  <Words>298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PIP_generator</vt:lpstr>
      <vt:lpstr>Installation</vt:lpstr>
      <vt:lpstr>Procedure generation</vt:lpstr>
      <vt:lpstr>TrackVia Upload</vt:lpstr>
      <vt:lpstr>TrackVia Upload continued</vt:lpstr>
      <vt:lpstr>PowerPoint Presentation</vt:lpstr>
      <vt:lpstr>Upload x.xml and console photo</vt:lpstr>
      <vt:lpstr>Approve vendor</vt:lpstr>
      <vt:lpstr>APPROVE VENDOR CONT.</vt:lpstr>
    </vt:vector>
  </TitlesOfParts>
  <Company>ICON Health &amp; Fitness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PIP_generator</dc:title>
  <dc:creator>Bryan Lee</dc:creator>
  <cp:lastModifiedBy>Bryan Lee</cp:lastModifiedBy>
  <cp:revision>39</cp:revision>
  <dcterms:created xsi:type="dcterms:W3CDTF">2018-02-23T18:46:24Z</dcterms:created>
  <dcterms:modified xsi:type="dcterms:W3CDTF">2018-03-13T16:52:33Z</dcterms:modified>
</cp:coreProperties>
</file>