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AE9B8AE-11D6-4B87-9A32-B81E339965D6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E5963EC-2952-4126-8D37-6FD84DFECA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E9B8AE-11D6-4B87-9A32-B81E339965D6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5963EC-2952-4126-8D37-6FD84DFECA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E9B8AE-11D6-4B87-9A32-B81E339965D6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5963EC-2952-4126-8D37-6FD84DFECA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E9B8AE-11D6-4B87-9A32-B81E339965D6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5963EC-2952-4126-8D37-6FD84DFECA5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E9B8AE-11D6-4B87-9A32-B81E339965D6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5963EC-2952-4126-8D37-6FD84DFECA5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E9B8AE-11D6-4B87-9A32-B81E339965D6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5963EC-2952-4126-8D37-6FD84DFECA5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E9B8AE-11D6-4B87-9A32-B81E339965D6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5963EC-2952-4126-8D37-6FD84DFECA5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E9B8AE-11D6-4B87-9A32-B81E339965D6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5963EC-2952-4126-8D37-6FD84DFECA5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E9B8AE-11D6-4B87-9A32-B81E339965D6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5963EC-2952-4126-8D37-6FD84DFECA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AE9B8AE-11D6-4B87-9A32-B81E339965D6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5963EC-2952-4126-8D37-6FD84DFECA5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AE9B8AE-11D6-4B87-9A32-B81E339965D6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E5963EC-2952-4126-8D37-6FD84DFECA5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AE9B8AE-11D6-4B87-9A32-B81E339965D6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E5963EC-2952-4126-8D37-6FD84DFECA5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JENKINS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6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build fails, then Jenkins will notify the errors to the developer team.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18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code is built immediately after any of the Developer commits.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14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62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the code is built after each commit of a single developer, it's easy to detect whose code caused the built to fail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4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Automated build and test process saving timing and reducing defects.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56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code is deployed after every successful build and test.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66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development cycle is fast. New features are more readily available to users. Increases profits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00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Real-world case study of Continuous Integration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0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am sure all of you aware of </a:t>
            </a:r>
            <a:r>
              <a:rPr lang="en-US" b="1" dirty="0"/>
              <a:t>old phone Nokia</a:t>
            </a:r>
            <a:r>
              <a:rPr lang="en-US" dirty="0"/>
              <a:t>. Nokia used to implement a procedure called nightly build. After multiple commits from diverse developers during the day, the software built every night. Since the software was built only once in a day, it's a huge pain to isolate, identify, and fix the errors in a large code base.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81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Later, they adopted Continuous Integration approach. The software was built and tested as soon as a developer committed code. If any error is detected, the respective developer can quickly fix the defect.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86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Jenkin</a:t>
            </a:r>
            <a:r>
              <a:rPr lang="en-US" dirty="0"/>
              <a:t> is the most popular, open source Continuous Integration tool. It has tons of plugins that enhance its functionality.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91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server-based application and requires a web server like Apache Tomcat. The reason Jenkins became so popular is that of its monitoring of repeated tasks which arise during the development of a project. For example, if your team is developing a project, Jenkins will continuously test your project builds and show you the errors in early stages of your development.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98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using Jenkins, software companies can accelerate their software development process, as Jenkins can automate build and test at a rapid rate. Jenkins supports the complete development lifecycle of software from building, testing, documenting the software, deploying and other stages of a software development lifecycle.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29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What is Continuous Integration?</a:t>
            </a:r>
          </a:p>
          <a:p>
            <a:r>
              <a:rPr lang="en-US" dirty="0"/>
              <a:t>In Continuous Integration after a code commit, the software is built and tested immediately. In a large project with many developers, commits are made many times during a day. With each commit code is built and tested. If the test is passed, build is tested for deployment. If deployment is a success, the code is pushed to production. This commit, build, test, and deploy is a continuous process and hence the name continuous integration/deployment.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48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Continuous Integration Pipeline is a powerful instrument that consists of a set of tools designed to </a:t>
            </a:r>
            <a:r>
              <a:rPr lang="en-US" b="1" dirty="0"/>
              <a:t>host</a:t>
            </a:r>
            <a:r>
              <a:rPr lang="en-US" dirty="0"/>
              <a:t>, </a:t>
            </a:r>
            <a:r>
              <a:rPr lang="en-US" b="1" dirty="0"/>
              <a:t>monitor</a:t>
            </a:r>
            <a:r>
              <a:rPr lang="en-US" dirty="0"/>
              <a:t>, </a:t>
            </a:r>
            <a:r>
              <a:rPr lang="en-US" b="1" dirty="0"/>
              <a:t>compile</a:t>
            </a:r>
            <a:r>
              <a:rPr lang="en-US" dirty="0"/>
              <a:t> and </a:t>
            </a:r>
            <a:r>
              <a:rPr lang="en-US" b="1" dirty="0"/>
              <a:t>test</a:t>
            </a:r>
            <a:r>
              <a:rPr lang="en-US" dirty="0"/>
              <a:t> code, or code changes, like: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52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Continuous Integration Server</a:t>
            </a:r>
            <a:r>
              <a:rPr lang="en-US" dirty="0"/>
              <a:t> (Jenkins, Bamboo, </a:t>
            </a:r>
            <a:r>
              <a:rPr lang="en-US" dirty="0" err="1"/>
              <a:t>CruiseControl</a:t>
            </a:r>
            <a:r>
              <a:rPr lang="en-US" dirty="0"/>
              <a:t>, </a:t>
            </a:r>
            <a:r>
              <a:rPr lang="en-US" dirty="0" err="1"/>
              <a:t>TeamCity</a:t>
            </a:r>
            <a:r>
              <a:rPr lang="en-US" dirty="0"/>
              <a:t>, and others)</a:t>
            </a:r>
          </a:p>
          <a:p>
            <a:r>
              <a:rPr lang="en-US" b="1" dirty="0">
                <a:solidFill>
                  <a:srgbClr val="FF0000"/>
                </a:solidFill>
              </a:rPr>
              <a:t>Source Control Tool</a:t>
            </a:r>
            <a:r>
              <a:rPr lang="en-US" dirty="0"/>
              <a:t> (e.g., CVS, SVN, GIT, Mercurial, Perforce, </a:t>
            </a:r>
            <a:r>
              <a:rPr lang="en-US" dirty="0" err="1"/>
              <a:t>ClearCase</a:t>
            </a:r>
            <a:r>
              <a:rPr lang="en-US" dirty="0"/>
              <a:t> and others)</a:t>
            </a:r>
          </a:p>
          <a:p>
            <a:r>
              <a:rPr lang="en-US" b="1" dirty="0"/>
              <a:t>Build tool</a:t>
            </a:r>
            <a:r>
              <a:rPr lang="en-US" dirty="0"/>
              <a:t> (Make, ANT, Maven, Ivy, </a:t>
            </a:r>
            <a:r>
              <a:rPr lang="en-US" dirty="0" err="1"/>
              <a:t>Gradle</a:t>
            </a:r>
            <a:r>
              <a:rPr lang="en-US" dirty="0"/>
              <a:t>, and others)</a:t>
            </a:r>
          </a:p>
          <a:p>
            <a:r>
              <a:rPr lang="en-US" b="1" dirty="0">
                <a:solidFill>
                  <a:srgbClr val="FF0000"/>
                </a:solidFill>
              </a:rPr>
              <a:t>Automation testing framework</a:t>
            </a:r>
            <a:r>
              <a:rPr lang="en-US" dirty="0"/>
              <a:t> (Selenium, </a:t>
            </a:r>
            <a:r>
              <a:rPr lang="en-US" dirty="0" err="1"/>
              <a:t>Appium</a:t>
            </a:r>
            <a:r>
              <a:rPr lang="en-US" dirty="0"/>
              <a:t>, </a:t>
            </a:r>
            <a:r>
              <a:rPr lang="en-US" dirty="0" err="1"/>
              <a:t>TestComplete</a:t>
            </a:r>
            <a:r>
              <a:rPr lang="en-US" dirty="0"/>
              <a:t>, UFT, and others)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5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code is built and test as soon as Developer commits code. </a:t>
            </a:r>
            <a:r>
              <a:rPr lang="en-US" dirty="0" err="1"/>
              <a:t>Jenkin</a:t>
            </a:r>
            <a:r>
              <a:rPr lang="en-US" dirty="0"/>
              <a:t> will build and test code many times during the day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78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build is successful, then Jenkins will deploy the source into the test server and notifies the deployment team.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497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</TotalTime>
  <Words>502</Words>
  <Application>Microsoft Office PowerPoint</Application>
  <PresentationFormat>On-screen Show (4:3)</PresentationFormat>
  <Paragraphs>22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Concourse</vt:lpstr>
      <vt:lpstr>JENKINS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</dc:title>
  <dc:creator>HP</dc:creator>
  <cp:lastModifiedBy>HP</cp:lastModifiedBy>
  <cp:revision>1</cp:revision>
  <dcterms:created xsi:type="dcterms:W3CDTF">2020-01-13T06:14:17Z</dcterms:created>
  <dcterms:modified xsi:type="dcterms:W3CDTF">2020-01-13T06:22:30Z</dcterms:modified>
</cp:coreProperties>
</file>