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77752" autoAdjust="0"/>
  </p:normalViewPr>
  <p:slideViewPr>
    <p:cSldViewPr snapToGrid="0">
      <p:cViewPr varScale="1">
        <p:scale>
          <a:sx n="89" d="100"/>
          <a:sy n="89" d="100"/>
        </p:scale>
        <p:origin x="1146" y="7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F0864E-71CB-415B-BE89-851960E50C57}" type="datetimeFigureOut">
              <a:rPr lang="en-US" smtClean="0"/>
              <a:t>12/11/2017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C641D4-4FDF-45E5-952B-CE7C78D607F8}" type="slidenum">
              <a:rPr lang="en-US" smtClean="0"/>
              <a:t>‹#›</a:t>
            </a:fld>
            <a:endParaRPr lang="en-US"/>
          </a:p>
        </p:txBody>
      </p:sp>
    </p:spTree>
    <p:extLst>
      <p:ext uri="{BB962C8B-B14F-4D97-AF65-F5344CB8AC3E}">
        <p14:creationId xmlns:p14="http://schemas.microsoft.com/office/powerpoint/2010/main" val="3606352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Copyright 2017 Andrea Giannini. Copyright and related rights are licensed under the </a:t>
            </a:r>
            <a:r>
              <a:rPr lang="en-US" dirty="0" err="1"/>
              <a:t>Solderpad</a:t>
            </a:r>
            <a:r>
              <a:rPr lang="en-US" dirty="0"/>
              <a:t> Hardware License, Version 0.51 (the “License”); you may not use this file except in compliance with the License.  You may obtain a copy of the License at http://solderpad.org/licenses/SHL-0.51. Unless required by applicable law or agreed to in writing, software, hardware and materials distributed under this License is distributed on an “AS IS” BASIS, WITHOUT WARRANTIES OR CONDITIONS OF ANY KIND, either express or implied. See the License for the specific language governing permissions and limitations under the License.</a:t>
            </a:r>
          </a:p>
        </p:txBody>
      </p:sp>
      <p:sp>
        <p:nvSpPr>
          <p:cNvPr id="4" name="Slide Number Placeholder 3"/>
          <p:cNvSpPr>
            <a:spLocks noGrp="1"/>
          </p:cNvSpPr>
          <p:nvPr>
            <p:ph type="sldNum" sz="quarter" idx="10"/>
          </p:nvPr>
        </p:nvSpPr>
        <p:spPr/>
        <p:txBody>
          <a:bodyPr/>
          <a:lstStyle/>
          <a:p>
            <a:fld id="{E4020177-5EE6-424D-B9FF-DC113060AC7A}" type="slidenum">
              <a:rPr lang="en-US" smtClean="0"/>
              <a:t>1</a:t>
            </a:fld>
            <a:endParaRPr lang="en-US" dirty="0"/>
          </a:p>
        </p:txBody>
      </p:sp>
    </p:spTree>
    <p:extLst>
      <p:ext uri="{BB962C8B-B14F-4D97-AF65-F5344CB8AC3E}">
        <p14:creationId xmlns:p14="http://schemas.microsoft.com/office/powerpoint/2010/main" val="28289157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60A37-6E55-42A0-97EF-615F9BB6DF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AA1EEB-9155-470A-9F6C-BC82EC2333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20C8367-DD9B-4119-9F91-5B9617673427}"/>
              </a:ext>
            </a:extLst>
          </p:cNvPr>
          <p:cNvSpPr>
            <a:spLocks noGrp="1"/>
          </p:cNvSpPr>
          <p:nvPr>
            <p:ph type="dt" sz="half" idx="10"/>
          </p:nvPr>
        </p:nvSpPr>
        <p:spPr/>
        <p:txBody>
          <a:bodyPr/>
          <a:lstStyle/>
          <a:p>
            <a:fld id="{5DF816C0-9945-44AF-AEC9-DDBA2BF02089}" type="datetimeFigureOut">
              <a:rPr lang="en-US" smtClean="0"/>
              <a:t>12/11/2017</a:t>
            </a:fld>
            <a:endParaRPr lang="en-US"/>
          </a:p>
        </p:txBody>
      </p:sp>
      <p:sp>
        <p:nvSpPr>
          <p:cNvPr id="5" name="Footer Placeholder 4">
            <a:extLst>
              <a:ext uri="{FF2B5EF4-FFF2-40B4-BE49-F238E27FC236}">
                <a16:creationId xmlns:a16="http://schemas.microsoft.com/office/drawing/2014/main" id="{ECF7FC72-C838-4114-A22F-FD5944D962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318D10-5FA1-4BB6-8823-2A3D1F70B4DD}"/>
              </a:ext>
            </a:extLst>
          </p:cNvPr>
          <p:cNvSpPr>
            <a:spLocks noGrp="1"/>
          </p:cNvSpPr>
          <p:nvPr>
            <p:ph type="sldNum" sz="quarter" idx="12"/>
          </p:nvPr>
        </p:nvSpPr>
        <p:spPr/>
        <p:txBody>
          <a:bodyPr/>
          <a:lstStyle/>
          <a:p>
            <a:fld id="{F1797A1C-1011-4281-8A26-170ABB09D9FF}" type="slidenum">
              <a:rPr lang="en-US" smtClean="0"/>
              <a:t>‹#›</a:t>
            </a:fld>
            <a:endParaRPr lang="en-US"/>
          </a:p>
        </p:txBody>
      </p:sp>
    </p:spTree>
    <p:extLst>
      <p:ext uri="{BB962C8B-B14F-4D97-AF65-F5344CB8AC3E}">
        <p14:creationId xmlns:p14="http://schemas.microsoft.com/office/powerpoint/2010/main" val="629637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EB7A1-8B6B-4EEB-8761-CC77110FE77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392A8B-F033-4A57-9EAC-9817C669E42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4A10A7-225B-411F-AC83-F3FE69EC745D}"/>
              </a:ext>
            </a:extLst>
          </p:cNvPr>
          <p:cNvSpPr>
            <a:spLocks noGrp="1"/>
          </p:cNvSpPr>
          <p:nvPr>
            <p:ph type="dt" sz="half" idx="10"/>
          </p:nvPr>
        </p:nvSpPr>
        <p:spPr/>
        <p:txBody>
          <a:bodyPr/>
          <a:lstStyle/>
          <a:p>
            <a:fld id="{5DF816C0-9945-44AF-AEC9-DDBA2BF02089}" type="datetimeFigureOut">
              <a:rPr lang="en-US" smtClean="0"/>
              <a:t>12/11/2017</a:t>
            </a:fld>
            <a:endParaRPr lang="en-US"/>
          </a:p>
        </p:txBody>
      </p:sp>
      <p:sp>
        <p:nvSpPr>
          <p:cNvPr id="5" name="Footer Placeholder 4">
            <a:extLst>
              <a:ext uri="{FF2B5EF4-FFF2-40B4-BE49-F238E27FC236}">
                <a16:creationId xmlns:a16="http://schemas.microsoft.com/office/drawing/2014/main" id="{71E29D9B-BFDC-4804-BC8B-492787BFFF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46C270-2ADA-4C7C-97F5-43EA9DF80E4A}"/>
              </a:ext>
            </a:extLst>
          </p:cNvPr>
          <p:cNvSpPr>
            <a:spLocks noGrp="1"/>
          </p:cNvSpPr>
          <p:nvPr>
            <p:ph type="sldNum" sz="quarter" idx="12"/>
          </p:nvPr>
        </p:nvSpPr>
        <p:spPr/>
        <p:txBody>
          <a:bodyPr/>
          <a:lstStyle/>
          <a:p>
            <a:fld id="{F1797A1C-1011-4281-8A26-170ABB09D9FF}" type="slidenum">
              <a:rPr lang="en-US" smtClean="0"/>
              <a:t>‹#›</a:t>
            </a:fld>
            <a:endParaRPr lang="en-US"/>
          </a:p>
        </p:txBody>
      </p:sp>
    </p:spTree>
    <p:extLst>
      <p:ext uri="{BB962C8B-B14F-4D97-AF65-F5344CB8AC3E}">
        <p14:creationId xmlns:p14="http://schemas.microsoft.com/office/powerpoint/2010/main" val="1724883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20D264-3EEA-4253-B34B-6E5D90A1F6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13BC93-E88E-445D-9E8E-773D68F3FEB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A571E4-4B0F-4F16-A6B8-FEDD5FCC116A}"/>
              </a:ext>
            </a:extLst>
          </p:cNvPr>
          <p:cNvSpPr>
            <a:spLocks noGrp="1"/>
          </p:cNvSpPr>
          <p:nvPr>
            <p:ph type="dt" sz="half" idx="10"/>
          </p:nvPr>
        </p:nvSpPr>
        <p:spPr/>
        <p:txBody>
          <a:bodyPr/>
          <a:lstStyle/>
          <a:p>
            <a:fld id="{5DF816C0-9945-44AF-AEC9-DDBA2BF02089}" type="datetimeFigureOut">
              <a:rPr lang="en-US" smtClean="0"/>
              <a:t>12/11/2017</a:t>
            </a:fld>
            <a:endParaRPr lang="en-US"/>
          </a:p>
        </p:txBody>
      </p:sp>
      <p:sp>
        <p:nvSpPr>
          <p:cNvPr id="5" name="Footer Placeholder 4">
            <a:extLst>
              <a:ext uri="{FF2B5EF4-FFF2-40B4-BE49-F238E27FC236}">
                <a16:creationId xmlns:a16="http://schemas.microsoft.com/office/drawing/2014/main" id="{96756A90-FE9A-4A07-AD3E-E3B3E299C5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7B23A3-C936-4279-AF0D-52AC1C0C77F1}"/>
              </a:ext>
            </a:extLst>
          </p:cNvPr>
          <p:cNvSpPr>
            <a:spLocks noGrp="1"/>
          </p:cNvSpPr>
          <p:nvPr>
            <p:ph type="sldNum" sz="quarter" idx="12"/>
          </p:nvPr>
        </p:nvSpPr>
        <p:spPr/>
        <p:txBody>
          <a:bodyPr/>
          <a:lstStyle/>
          <a:p>
            <a:fld id="{F1797A1C-1011-4281-8A26-170ABB09D9FF}" type="slidenum">
              <a:rPr lang="en-US" smtClean="0"/>
              <a:t>‹#›</a:t>
            </a:fld>
            <a:endParaRPr lang="en-US"/>
          </a:p>
        </p:txBody>
      </p:sp>
    </p:spTree>
    <p:extLst>
      <p:ext uri="{BB962C8B-B14F-4D97-AF65-F5344CB8AC3E}">
        <p14:creationId xmlns:p14="http://schemas.microsoft.com/office/powerpoint/2010/main" val="2563799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632DE-D457-4C35-824F-2A44DEE617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CEE766-4BB1-4EFF-A0A2-BBE134BB07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1E5012-3A05-444A-9A05-CBA11F620076}"/>
              </a:ext>
            </a:extLst>
          </p:cNvPr>
          <p:cNvSpPr>
            <a:spLocks noGrp="1"/>
          </p:cNvSpPr>
          <p:nvPr>
            <p:ph type="dt" sz="half" idx="10"/>
          </p:nvPr>
        </p:nvSpPr>
        <p:spPr/>
        <p:txBody>
          <a:bodyPr/>
          <a:lstStyle/>
          <a:p>
            <a:fld id="{5DF816C0-9945-44AF-AEC9-DDBA2BF02089}" type="datetimeFigureOut">
              <a:rPr lang="en-US" smtClean="0"/>
              <a:t>12/11/2017</a:t>
            </a:fld>
            <a:endParaRPr lang="en-US"/>
          </a:p>
        </p:txBody>
      </p:sp>
      <p:sp>
        <p:nvSpPr>
          <p:cNvPr id="5" name="Footer Placeholder 4">
            <a:extLst>
              <a:ext uri="{FF2B5EF4-FFF2-40B4-BE49-F238E27FC236}">
                <a16:creationId xmlns:a16="http://schemas.microsoft.com/office/drawing/2014/main" id="{3C24EC1C-A2F4-401B-B6DF-6E8BE8C98E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670855-4981-41EA-B023-53EA10DD8426}"/>
              </a:ext>
            </a:extLst>
          </p:cNvPr>
          <p:cNvSpPr>
            <a:spLocks noGrp="1"/>
          </p:cNvSpPr>
          <p:nvPr>
            <p:ph type="sldNum" sz="quarter" idx="12"/>
          </p:nvPr>
        </p:nvSpPr>
        <p:spPr/>
        <p:txBody>
          <a:bodyPr/>
          <a:lstStyle/>
          <a:p>
            <a:fld id="{F1797A1C-1011-4281-8A26-170ABB09D9FF}" type="slidenum">
              <a:rPr lang="en-US" smtClean="0"/>
              <a:t>‹#›</a:t>
            </a:fld>
            <a:endParaRPr lang="en-US"/>
          </a:p>
        </p:txBody>
      </p:sp>
    </p:spTree>
    <p:extLst>
      <p:ext uri="{BB962C8B-B14F-4D97-AF65-F5344CB8AC3E}">
        <p14:creationId xmlns:p14="http://schemas.microsoft.com/office/powerpoint/2010/main" val="2486257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82086-DEAC-4B31-90D8-8DA54F7A10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FD7480-D7E1-4117-B940-573BAAF8AF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6A933D9-3285-4CF2-9523-2F1B8BA83826}"/>
              </a:ext>
            </a:extLst>
          </p:cNvPr>
          <p:cNvSpPr>
            <a:spLocks noGrp="1"/>
          </p:cNvSpPr>
          <p:nvPr>
            <p:ph type="dt" sz="half" idx="10"/>
          </p:nvPr>
        </p:nvSpPr>
        <p:spPr/>
        <p:txBody>
          <a:bodyPr/>
          <a:lstStyle/>
          <a:p>
            <a:fld id="{5DF816C0-9945-44AF-AEC9-DDBA2BF02089}" type="datetimeFigureOut">
              <a:rPr lang="en-US" smtClean="0"/>
              <a:t>12/11/2017</a:t>
            </a:fld>
            <a:endParaRPr lang="en-US"/>
          </a:p>
        </p:txBody>
      </p:sp>
      <p:sp>
        <p:nvSpPr>
          <p:cNvPr id="5" name="Footer Placeholder 4">
            <a:extLst>
              <a:ext uri="{FF2B5EF4-FFF2-40B4-BE49-F238E27FC236}">
                <a16:creationId xmlns:a16="http://schemas.microsoft.com/office/drawing/2014/main" id="{BEB961D1-07A9-4249-936F-257959C549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F65B36-86CE-4507-A40D-C4F9ECF9F926}"/>
              </a:ext>
            </a:extLst>
          </p:cNvPr>
          <p:cNvSpPr>
            <a:spLocks noGrp="1"/>
          </p:cNvSpPr>
          <p:nvPr>
            <p:ph type="sldNum" sz="quarter" idx="12"/>
          </p:nvPr>
        </p:nvSpPr>
        <p:spPr/>
        <p:txBody>
          <a:bodyPr/>
          <a:lstStyle/>
          <a:p>
            <a:fld id="{F1797A1C-1011-4281-8A26-170ABB09D9FF}" type="slidenum">
              <a:rPr lang="en-US" smtClean="0"/>
              <a:t>‹#›</a:t>
            </a:fld>
            <a:endParaRPr lang="en-US"/>
          </a:p>
        </p:txBody>
      </p:sp>
    </p:spTree>
    <p:extLst>
      <p:ext uri="{BB962C8B-B14F-4D97-AF65-F5344CB8AC3E}">
        <p14:creationId xmlns:p14="http://schemas.microsoft.com/office/powerpoint/2010/main" val="1399002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2433D-9BDC-4A93-A398-30C9555DA6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C8D0CE-E08F-4BB5-AD95-DF07F94A854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BE049F-F50C-4145-A381-1F33C4FB0E7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572E5C-B965-4BEE-AA09-BB2B7B2F1269}"/>
              </a:ext>
            </a:extLst>
          </p:cNvPr>
          <p:cNvSpPr>
            <a:spLocks noGrp="1"/>
          </p:cNvSpPr>
          <p:nvPr>
            <p:ph type="dt" sz="half" idx="10"/>
          </p:nvPr>
        </p:nvSpPr>
        <p:spPr/>
        <p:txBody>
          <a:bodyPr/>
          <a:lstStyle/>
          <a:p>
            <a:fld id="{5DF816C0-9945-44AF-AEC9-DDBA2BF02089}" type="datetimeFigureOut">
              <a:rPr lang="en-US" smtClean="0"/>
              <a:t>12/11/2017</a:t>
            </a:fld>
            <a:endParaRPr lang="en-US"/>
          </a:p>
        </p:txBody>
      </p:sp>
      <p:sp>
        <p:nvSpPr>
          <p:cNvPr id="6" name="Footer Placeholder 5">
            <a:extLst>
              <a:ext uri="{FF2B5EF4-FFF2-40B4-BE49-F238E27FC236}">
                <a16:creationId xmlns:a16="http://schemas.microsoft.com/office/drawing/2014/main" id="{8F2DCBAF-E386-4043-842D-AF02D8A5D1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A81F9F-D9B1-4470-B7F9-5331889920AD}"/>
              </a:ext>
            </a:extLst>
          </p:cNvPr>
          <p:cNvSpPr>
            <a:spLocks noGrp="1"/>
          </p:cNvSpPr>
          <p:nvPr>
            <p:ph type="sldNum" sz="quarter" idx="12"/>
          </p:nvPr>
        </p:nvSpPr>
        <p:spPr/>
        <p:txBody>
          <a:bodyPr/>
          <a:lstStyle/>
          <a:p>
            <a:fld id="{F1797A1C-1011-4281-8A26-170ABB09D9FF}" type="slidenum">
              <a:rPr lang="en-US" smtClean="0"/>
              <a:t>‹#›</a:t>
            </a:fld>
            <a:endParaRPr lang="en-US"/>
          </a:p>
        </p:txBody>
      </p:sp>
    </p:spTree>
    <p:extLst>
      <p:ext uri="{BB962C8B-B14F-4D97-AF65-F5344CB8AC3E}">
        <p14:creationId xmlns:p14="http://schemas.microsoft.com/office/powerpoint/2010/main" val="1092044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29E89-0CB9-4BC9-84D4-0855CD2292A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2EBC6F0-E098-4AD1-8A7F-68DA131155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1887405-E66D-4357-807B-B1B674E4F07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9B42BB-AD9C-422D-A9C5-2319AA404B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EFB037F-88CD-4351-BF03-925C4F04B93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0EFD9E9-8BC0-4E29-A3DB-680C17ABE3EB}"/>
              </a:ext>
            </a:extLst>
          </p:cNvPr>
          <p:cNvSpPr>
            <a:spLocks noGrp="1"/>
          </p:cNvSpPr>
          <p:nvPr>
            <p:ph type="dt" sz="half" idx="10"/>
          </p:nvPr>
        </p:nvSpPr>
        <p:spPr/>
        <p:txBody>
          <a:bodyPr/>
          <a:lstStyle/>
          <a:p>
            <a:fld id="{5DF816C0-9945-44AF-AEC9-DDBA2BF02089}" type="datetimeFigureOut">
              <a:rPr lang="en-US" smtClean="0"/>
              <a:t>12/11/2017</a:t>
            </a:fld>
            <a:endParaRPr lang="en-US"/>
          </a:p>
        </p:txBody>
      </p:sp>
      <p:sp>
        <p:nvSpPr>
          <p:cNvPr id="8" name="Footer Placeholder 7">
            <a:extLst>
              <a:ext uri="{FF2B5EF4-FFF2-40B4-BE49-F238E27FC236}">
                <a16:creationId xmlns:a16="http://schemas.microsoft.com/office/drawing/2014/main" id="{3350911E-2C17-4CF8-8E3E-BBFE198480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EFDC7A3-5C32-4B28-84AD-3954C9B41CD6}"/>
              </a:ext>
            </a:extLst>
          </p:cNvPr>
          <p:cNvSpPr>
            <a:spLocks noGrp="1"/>
          </p:cNvSpPr>
          <p:nvPr>
            <p:ph type="sldNum" sz="quarter" idx="12"/>
          </p:nvPr>
        </p:nvSpPr>
        <p:spPr/>
        <p:txBody>
          <a:bodyPr/>
          <a:lstStyle/>
          <a:p>
            <a:fld id="{F1797A1C-1011-4281-8A26-170ABB09D9FF}" type="slidenum">
              <a:rPr lang="en-US" smtClean="0"/>
              <a:t>‹#›</a:t>
            </a:fld>
            <a:endParaRPr lang="en-US"/>
          </a:p>
        </p:txBody>
      </p:sp>
    </p:spTree>
    <p:extLst>
      <p:ext uri="{BB962C8B-B14F-4D97-AF65-F5344CB8AC3E}">
        <p14:creationId xmlns:p14="http://schemas.microsoft.com/office/powerpoint/2010/main" val="3607993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BA564-826D-412C-A76C-5A0511D2D4C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288367-78D6-4CCC-81FA-646D35DAC524}"/>
              </a:ext>
            </a:extLst>
          </p:cNvPr>
          <p:cNvSpPr>
            <a:spLocks noGrp="1"/>
          </p:cNvSpPr>
          <p:nvPr>
            <p:ph type="dt" sz="half" idx="10"/>
          </p:nvPr>
        </p:nvSpPr>
        <p:spPr/>
        <p:txBody>
          <a:bodyPr/>
          <a:lstStyle/>
          <a:p>
            <a:fld id="{5DF816C0-9945-44AF-AEC9-DDBA2BF02089}" type="datetimeFigureOut">
              <a:rPr lang="en-US" smtClean="0"/>
              <a:t>12/11/2017</a:t>
            </a:fld>
            <a:endParaRPr lang="en-US"/>
          </a:p>
        </p:txBody>
      </p:sp>
      <p:sp>
        <p:nvSpPr>
          <p:cNvPr id="4" name="Footer Placeholder 3">
            <a:extLst>
              <a:ext uri="{FF2B5EF4-FFF2-40B4-BE49-F238E27FC236}">
                <a16:creationId xmlns:a16="http://schemas.microsoft.com/office/drawing/2014/main" id="{8583DFF9-E45C-451E-8A16-474644F04D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7C53B8A-B553-496C-B719-3B7B20FE522B}"/>
              </a:ext>
            </a:extLst>
          </p:cNvPr>
          <p:cNvSpPr>
            <a:spLocks noGrp="1"/>
          </p:cNvSpPr>
          <p:nvPr>
            <p:ph type="sldNum" sz="quarter" idx="12"/>
          </p:nvPr>
        </p:nvSpPr>
        <p:spPr/>
        <p:txBody>
          <a:bodyPr/>
          <a:lstStyle/>
          <a:p>
            <a:fld id="{F1797A1C-1011-4281-8A26-170ABB09D9FF}" type="slidenum">
              <a:rPr lang="en-US" smtClean="0"/>
              <a:t>‹#›</a:t>
            </a:fld>
            <a:endParaRPr lang="en-US"/>
          </a:p>
        </p:txBody>
      </p:sp>
    </p:spTree>
    <p:extLst>
      <p:ext uri="{BB962C8B-B14F-4D97-AF65-F5344CB8AC3E}">
        <p14:creationId xmlns:p14="http://schemas.microsoft.com/office/powerpoint/2010/main" val="3451651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F80761-77DB-40BE-A203-AE0A710A72E7}"/>
              </a:ext>
            </a:extLst>
          </p:cNvPr>
          <p:cNvSpPr>
            <a:spLocks noGrp="1"/>
          </p:cNvSpPr>
          <p:nvPr>
            <p:ph type="dt" sz="half" idx="10"/>
          </p:nvPr>
        </p:nvSpPr>
        <p:spPr/>
        <p:txBody>
          <a:bodyPr/>
          <a:lstStyle/>
          <a:p>
            <a:fld id="{5DF816C0-9945-44AF-AEC9-DDBA2BF02089}" type="datetimeFigureOut">
              <a:rPr lang="en-US" smtClean="0"/>
              <a:t>12/11/2017</a:t>
            </a:fld>
            <a:endParaRPr lang="en-US"/>
          </a:p>
        </p:txBody>
      </p:sp>
      <p:sp>
        <p:nvSpPr>
          <p:cNvPr id="3" name="Footer Placeholder 2">
            <a:extLst>
              <a:ext uri="{FF2B5EF4-FFF2-40B4-BE49-F238E27FC236}">
                <a16:creationId xmlns:a16="http://schemas.microsoft.com/office/drawing/2014/main" id="{7466E5B3-DC4F-4C63-8405-0A8219C708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050FA9-73B4-4CC0-A4D1-54666EE14AA3}"/>
              </a:ext>
            </a:extLst>
          </p:cNvPr>
          <p:cNvSpPr>
            <a:spLocks noGrp="1"/>
          </p:cNvSpPr>
          <p:nvPr>
            <p:ph type="sldNum" sz="quarter" idx="12"/>
          </p:nvPr>
        </p:nvSpPr>
        <p:spPr/>
        <p:txBody>
          <a:bodyPr/>
          <a:lstStyle/>
          <a:p>
            <a:fld id="{F1797A1C-1011-4281-8A26-170ABB09D9FF}" type="slidenum">
              <a:rPr lang="en-US" smtClean="0"/>
              <a:t>‹#›</a:t>
            </a:fld>
            <a:endParaRPr lang="en-US"/>
          </a:p>
        </p:txBody>
      </p:sp>
    </p:spTree>
    <p:extLst>
      <p:ext uri="{BB962C8B-B14F-4D97-AF65-F5344CB8AC3E}">
        <p14:creationId xmlns:p14="http://schemas.microsoft.com/office/powerpoint/2010/main" val="2172680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04C30-7203-4467-9405-F5C47C1D62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51C169-090C-4CF9-8B64-560F105EAC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2C446D-D2E0-426B-A784-4B33EB613C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1A37D5C-2B35-40F6-952F-6C930E8A93FA}"/>
              </a:ext>
            </a:extLst>
          </p:cNvPr>
          <p:cNvSpPr>
            <a:spLocks noGrp="1"/>
          </p:cNvSpPr>
          <p:nvPr>
            <p:ph type="dt" sz="half" idx="10"/>
          </p:nvPr>
        </p:nvSpPr>
        <p:spPr/>
        <p:txBody>
          <a:bodyPr/>
          <a:lstStyle/>
          <a:p>
            <a:fld id="{5DF816C0-9945-44AF-AEC9-DDBA2BF02089}" type="datetimeFigureOut">
              <a:rPr lang="en-US" smtClean="0"/>
              <a:t>12/11/2017</a:t>
            </a:fld>
            <a:endParaRPr lang="en-US"/>
          </a:p>
        </p:txBody>
      </p:sp>
      <p:sp>
        <p:nvSpPr>
          <p:cNvPr id="6" name="Footer Placeholder 5">
            <a:extLst>
              <a:ext uri="{FF2B5EF4-FFF2-40B4-BE49-F238E27FC236}">
                <a16:creationId xmlns:a16="http://schemas.microsoft.com/office/drawing/2014/main" id="{26AB0B3B-5FDE-43EC-B6DB-BED5D39475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D3BB6D-842C-4E47-B110-282C05269EDC}"/>
              </a:ext>
            </a:extLst>
          </p:cNvPr>
          <p:cNvSpPr>
            <a:spLocks noGrp="1"/>
          </p:cNvSpPr>
          <p:nvPr>
            <p:ph type="sldNum" sz="quarter" idx="12"/>
          </p:nvPr>
        </p:nvSpPr>
        <p:spPr/>
        <p:txBody>
          <a:bodyPr/>
          <a:lstStyle/>
          <a:p>
            <a:fld id="{F1797A1C-1011-4281-8A26-170ABB09D9FF}" type="slidenum">
              <a:rPr lang="en-US" smtClean="0"/>
              <a:t>‹#›</a:t>
            </a:fld>
            <a:endParaRPr lang="en-US"/>
          </a:p>
        </p:txBody>
      </p:sp>
    </p:spTree>
    <p:extLst>
      <p:ext uri="{BB962C8B-B14F-4D97-AF65-F5344CB8AC3E}">
        <p14:creationId xmlns:p14="http://schemas.microsoft.com/office/powerpoint/2010/main" val="3234999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AC78A-D7D6-4163-94FE-F5DF113626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057A4A-DA27-426E-905B-59299B59F8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E3E4E7-0978-4231-A688-6D5BA138BD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D7065BC-5760-4EE8-B91E-C3B54B1516A8}"/>
              </a:ext>
            </a:extLst>
          </p:cNvPr>
          <p:cNvSpPr>
            <a:spLocks noGrp="1"/>
          </p:cNvSpPr>
          <p:nvPr>
            <p:ph type="dt" sz="half" idx="10"/>
          </p:nvPr>
        </p:nvSpPr>
        <p:spPr/>
        <p:txBody>
          <a:bodyPr/>
          <a:lstStyle/>
          <a:p>
            <a:fld id="{5DF816C0-9945-44AF-AEC9-DDBA2BF02089}" type="datetimeFigureOut">
              <a:rPr lang="en-US" smtClean="0"/>
              <a:t>12/11/2017</a:t>
            </a:fld>
            <a:endParaRPr lang="en-US"/>
          </a:p>
        </p:txBody>
      </p:sp>
      <p:sp>
        <p:nvSpPr>
          <p:cNvPr id="6" name="Footer Placeholder 5">
            <a:extLst>
              <a:ext uri="{FF2B5EF4-FFF2-40B4-BE49-F238E27FC236}">
                <a16:creationId xmlns:a16="http://schemas.microsoft.com/office/drawing/2014/main" id="{920CED01-79BB-4565-B357-9ABFB1B316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7D82D6-D95F-4D06-9BBA-458F3BF40576}"/>
              </a:ext>
            </a:extLst>
          </p:cNvPr>
          <p:cNvSpPr>
            <a:spLocks noGrp="1"/>
          </p:cNvSpPr>
          <p:nvPr>
            <p:ph type="sldNum" sz="quarter" idx="12"/>
          </p:nvPr>
        </p:nvSpPr>
        <p:spPr/>
        <p:txBody>
          <a:bodyPr/>
          <a:lstStyle/>
          <a:p>
            <a:fld id="{F1797A1C-1011-4281-8A26-170ABB09D9FF}" type="slidenum">
              <a:rPr lang="en-US" smtClean="0"/>
              <a:t>‹#›</a:t>
            </a:fld>
            <a:endParaRPr lang="en-US"/>
          </a:p>
        </p:txBody>
      </p:sp>
    </p:spTree>
    <p:extLst>
      <p:ext uri="{BB962C8B-B14F-4D97-AF65-F5344CB8AC3E}">
        <p14:creationId xmlns:p14="http://schemas.microsoft.com/office/powerpoint/2010/main" val="750542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D1D175-DDD5-4BC9-8DB2-8D32F78C7D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0EFD993-8978-4814-9646-B28A83FC2F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692C14-F112-4242-8619-51DB80CB71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F816C0-9945-44AF-AEC9-DDBA2BF02089}" type="datetimeFigureOut">
              <a:rPr lang="en-US" smtClean="0"/>
              <a:t>12/11/2017</a:t>
            </a:fld>
            <a:endParaRPr lang="en-US"/>
          </a:p>
        </p:txBody>
      </p:sp>
      <p:sp>
        <p:nvSpPr>
          <p:cNvPr id="5" name="Footer Placeholder 4">
            <a:extLst>
              <a:ext uri="{FF2B5EF4-FFF2-40B4-BE49-F238E27FC236}">
                <a16:creationId xmlns:a16="http://schemas.microsoft.com/office/drawing/2014/main" id="{B8140D6B-4AF2-4AC5-9802-A52661CAB9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C80BC3C-0D2A-4808-8A5D-B4B04612F9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797A1C-1011-4281-8A26-170ABB09D9FF}" type="slidenum">
              <a:rPr lang="en-US" smtClean="0"/>
              <a:t>‹#›</a:t>
            </a:fld>
            <a:endParaRPr lang="en-US"/>
          </a:p>
        </p:txBody>
      </p:sp>
    </p:spTree>
    <p:extLst>
      <p:ext uri="{BB962C8B-B14F-4D97-AF65-F5344CB8AC3E}">
        <p14:creationId xmlns:p14="http://schemas.microsoft.com/office/powerpoint/2010/main" val="38379846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3">
            <a:extLst>
              <a:ext uri="{FF2B5EF4-FFF2-40B4-BE49-F238E27FC236}">
                <a16:creationId xmlns:a16="http://schemas.microsoft.com/office/drawing/2014/main" id="{1C5B6ABC-3651-4E63-B21C-FCFB5952D690}"/>
              </a:ext>
            </a:extLst>
          </p:cNvPr>
          <p:cNvSpPr>
            <a:spLocks noChangeAspect="1" noChangeArrowheads="1" noTextEdit="1"/>
          </p:cNvSpPr>
          <p:nvPr/>
        </p:nvSpPr>
        <p:spPr bwMode="auto">
          <a:xfrm>
            <a:off x="1116615" y="1864576"/>
            <a:ext cx="2652712" cy="276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5">
            <a:extLst>
              <a:ext uri="{FF2B5EF4-FFF2-40B4-BE49-F238E27FC236}">
                <a16:creationId xmlns:a16="http://schemas.microsoft.com/office/drawing/2014/main" id="{996D9F8B-526D-4000-87EA-14E84B9CE260}"/>
              </a:ext>
            </a:extLst>
          </p:cNvPr>
          <p:cNvSpPr>
            <a:spLocks noChangeArrowheads="1"/>
          </p:cNvSpPr>
          <p:nvPr/>
        </p:nvSpPr>
        <p:spPr bwMode="auto">
          <a:xfrm>
            <a:off x="1124552" y="1907438"/>
            <a:ext cx="438150" cy="4381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6">
            <a:extLst>
              <a:ext uri="{FF2B5EF4-FFF2-40B4-BE49-F238E27FC236}">
                <a16:creationId xmlns:a16="http://schemas.microsoft.com/office/drawing/2014/main" id="{531F1813-C663-4621-81CB-F248D84CA7DE}"/>
              </a:ext>
            </a:extLst>
          </p:cNvPr>
          <p:cNvSpPr>
            <a:spLocks noChangeArrowheads="1"/>
          </p:cNvSpPr>
          <p:nvPr/>
        </p:nvSpPr>
        <p:spPr bwMode="auto">
          <a:xfrm>
            <a:off x="1562702" y="1907438"/>
            <a:ext cx="438150" cy="4381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7">
            <a:extLst>
              <a:ext uri="{FF2B5EF4-FFF2-40B4-BE49-F238E27FC236}">
                <a16:creationId xmlns:a16="http://schemas.microsoft.com/office/drawing/2014/main" id="{F2713AE1-6C5F-4B1B-B538-13BF4346482F}"/>
              </a:ext>
            </a:extLst>
          </p:cNvPr>
          <p:cNvSpPr>
            <a:spLocks noChangeArrowheads="1"/>
          </p:cNvSpPr>
          <p:nvPr/>
        </p:nvSpPr>
        <p:spPr bwMode="auto">
          <a:xfrm>
            <a:off x="2000852" y="1907438"/>
            <a:ext cx="436562" cy="4381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8">
            <a:extLst>
              <a:ext uri="{FF2B5EF4-FFF2-40B4-BE49-F238E27FC236}">
                <a16:creationId xmlns:a16="http://schemas.microsoft.com/office/drawing/2014/main" id="{6E25ADB5-0371-4A0F-BCCA-9292E18EE03E}"/>
              </a:ext>
            </a:extLst>
          </p:cNvPr>
          <p:cNvSpPr>
            <a:spLocks noChangeArrowheads="1"/>
          </p:cNvSpPr>
          <p:nvPr/>
        </p:nvSpPr>
        <p:spPr bwMode="auto">
          <a:xfrm>
            <a:off x="2437415" y="1907438"/>
            <a:ext cx="438150" cy="4381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9">
            <a:extLst>
              <a:ext uri="{FF2B5EF4-FFF2-40B4-BE49-F238E27FC236}">
                <a16:creationId xmlns:a16="http://schemas.microsoft.com/office/drawing/2014/main" id="{0FE845B6-E109-40EA-8870-ACCBE1E66317}"/>
              </a:ext>
            </a:extLst>
          </p:cNvPr>
          <p:cNvSpPr>
            <a:spLocks noChangeArrowheads="1"/>
          </p:cNvSpPr>
          <p:nvPr/>
        </p:nvSpPr>
        <p:spPr bwMode="auto">
          <a:xfrm>
            <a:off x="2875565" y="1907438"/>
            <a:ext cx="436562" cy="4381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10">
            <a:extLst>
              <a:ext uri="{FF2B5EF4-FFF2-40B4-BE49-F238E27FC236}">
                <a16:creationId xmlns:a16="http://schemas.microsoft.com/office/drawing/2014/main" id="{891E55BC-DD2B-4B04-9838-1E5311ED2848}"/>
              </a:ext>
            </a:extLst>
          </p:cNvPr>
          <p:cNvSpPr>
            <a:spLocks noChangeArrowheads="1"/>
          </p:cNvSpPr>
          <p:nvPr/>
        </p:nvSpPr>
        <p:spPr bwMode="auto">
          <a:xfrm>
            <a:off x="3312127" y="1907438"/>
            <a:ext cx="438150" cy="4381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1">
            <a:extLst>
              <a:ext uri="{FF2B5EF4-FFF2-40B4-BE49-F238E27FC236}">
                <a16:creationId xmlns:a16="http://schemas.microsoft.com/office/drawing/2014/main" id="{31A442E8-544A-4A75-8D02-E26E7A57E7E2}"/>
              </a:ext>
            </a:extLst>
          </p:cNvPr>
          <p:cNvSpPr>
            <a:spLocks noChangeArrowheads="1"/>
          </p:cNvSpPr>
          <p:nvPr/>
        </p:nvSpPr>
        <p:spPr bwMode="auto">
          <a:xfrm>
            <a:off x="1124552" y="2345588"/>
            <a:ext cx="438150" cy="4381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12">
            <a:extLst>
              <a:ext uri="{FF2B5EF4-FFF2-40B4-BE49-F238E27FC236}">
                <a16:creationId xmlns:a16="http://schemas.microsoft.com/office/drawing/2014/main" id="{9614930F-8A20-4A92-9FD8-2E0F7B067238}"/>
              </a:ext>
            </a:extLst>
          </p:cNvPr>
          <p:cNvSpPr>
            <a:spLocks noChangeArrowheads="1"/>
          </p:cNvSpPr>
          <p:nvPr/>
        </p:nvSpPr>
        <p:spPr bwMode="auto">
          <a:xfrm>
            <a:off x="1562702" y="2345588"/>
            <a:ext cx="438150" cy="4381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Rectangle 13">
            <a:extLst>
              <a:ext uri="{FF2B5EF4-FFF2-40B4-BE49-F238E27FC236}">
                <a16:creationId xmlns:a16="http://schemas.microsoft.com/office/drawing/2014/main" id="{661FF461-5CA3-437D-8CB2-4227610CE8F9}"/>
              </a:ext>
            </a:extLst>
          </p:cNvPr>
          <p:cNvSpPr>
            <a:spLocks noChangeArrowheads="1"/>
          </p:cNvSpPr>
          <p:nvPr/>
        </p:nvSpPr>
        <p:spPr bwMode="auto">
          <a:xfrm>
            <a:off x="2000852" y="2345588"/>
            <a:ext cx="436562" cy="4381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Rectangle 14">
            <a:extLst>
              <a:ext uri="{FF2B5EF4-FFF2-40B4-BE49-F238E27FC236}">
                <a16:creationId xmlns:a16="http://schemas.microsoft.com/office/drawing/2014/main" id="{B61373D9-FDEB-4EB8-8A20-36BDED965808}"/>
              </a:ext>
            </a:extLst>
          </p:cNvPr>
          <p:cNvSpPr>
            <a:spLocks noChangeArrowheads="1"/>
          </p:cNvSpPr>
          <p:nvPr/>
        </p:nvSpPr>
        <p:spPr bwMode="auto">
          <a:xfrm>
            <a:off x="2437415" y="2345588"/>
            <a:ext cx="438150" cy="4381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Rectangle 15">
            <a:extLst>
              <a:ext uri="{FF2B5EF4-FFF2-40B4-BE49-F238E27FC236}">
                <a16:creationId xmlns:a16="http://schemas.microsoft.com/office/drawing/2014/main" id="{D6DF76ED-0D61-4AD4-9965-090399EAE679}"/>
              </a:ext>
            </a:extLst>
          </p:cNvPr>
          <p:cNvSpPr>
            <a:spLocks noChangeArrowheads="1"/>
          </p:cNvSpPr>
          <p:nvPr/>
        </p:nvSpPr>
        <p:spPr bwMode="auto">
          <a:xfrm>
            <a:off x="2875565" y="2345588"/>
            <a:ext cx="436562" cy="4381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6">
            <a:extLst>
              <a:ext uri="{FF2B5EF4-FFF2-40B4-BE49-F238E27FC236}">
                <a16:creationId xmlns:a16="http://schemas.microsoft.com/office/drawing/2014/main" id="{7B3A681C-86D7-41D2-BB22-1E6BBE06703C}"/>
              </a:ext>
            </a:extLst>
          </p:cNvPr>
          <p:cNvSpPr>
            <a:spLocks noChangeArrowheads="1"/>
          </p:cNvSpPr>
          <p:nvPr/>
        </p:nvSpPr>
        <p:spPr bwMode="auto">
          <a:xfrm>
            <a:off x="3312127" y="2345588"/>
            <a:ext cx="438150" cy="4381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17">
            <a:extLst>
              <a:ext uri="{FF2B5EF4-FFF2-40B4-BE49-F238E27FC236}">
                <a16:creationId xmlns:a16="http://schemas.microsoft.com/office/drawing/2014/main" id="{98A59219-45AB-474F-9116-7328F8711928}"/>
              </a:ext>
            </a:extLst>
          </p:cNvPr>
          <p:cNvSpPr>
            <a:spLocks noChangeArrowheads="1"/>
          </p:cNvSpPr>
          <p:nvPr/>
        </p:nvSpPr>
        <p:spPr bwMode="auto">
          <a:xfrm>
            <a:off x="1124552" y="2783738"/>
            <a:ext cx="438150" cy="4381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Rectangle 18">
            <a:extLst>
              <a:ext uri="{FF2B5EF4-FFF2-40B4-BE49-F238E27FC236}">
                <a16:creationId xmlns:a16="http://schemas.microsoft.com/office/drawing/2014/main" id="{F479DB6B-84B0-4D3A-A508-4275F19C3707}"/>
              </a:ext>
            </a:extLst>
          </p:cNvPr>
          <p:cNvSpPr>
            <a:spLocks noChangeArrowheads="1"/>
          </p:cNvSpPr>
          <p:nvPr/>
        </p:nvSpPr>
        <p:spPr bwMode="auto">
          <a:xfrm>
            <a:off x="1562702" y="2783738"/>
            <a:ext cx="438150" cy="4381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19">
            <a:extLst>
              <a:ext uri="{FF2B5EF4-FFF2-40B4-BE49-F238E27FC236}">
                <a16:creationId xmlns:a16="http://schemas.microsoft.com/office/drawing/2014/main" id="{51F1E7C9-FA6C-4844-A6A0-CB93A55F3CC0}"/>
              </a:ext>
            </a:extLst>
          </p:cNvPr>
          <p:cNvSpPr>
            <a:spLocks noChangeArrowheads="1"/>
          </p:cNvSpPr>
          <p:nvPr/>
        </p:nvSpPr>
        <p:spPr bwMode="auto">
          <a:xfrm>
            <a:off x="2000852" y="2783738"/>
            <a:ext cx="436562" cy="4381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20">
            <a:extLst>
              <a:ext uri="{FF2B5EF4-FFF2-40B4-BE49-F238E27FC236}">
                <a16:creationId xmlns:a16="http://schemas.microsoft.com/office/drawing/2014/main" id="{816FEEDA-5A5C-47E0-8DA7-FF4548A058EC}"/>
              </a:ext>
            </a:extLst>
          </p:cNvPr>
          <p:cNvSpPr>
            <a:spLocks noChangeArrowheads="1"/>
          </p:cNvSpPr>
          <p:nvPr/>
        </p:nvSpPr>
        <p:spPr bwMode="auto">
          <a:xfrm>
            <a:off x="2437415" y="2783738"/>
            <a:ext cx="438150" cy="4381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Rectangle 21">
            <a:extLst>
              <a:ext uri="{FF2B5EF4-FFF2-40B4-BE49-F238E27FC236}">
                <a16:creationId xmlns:a16="http://schemas.microsoft.com/office/drawing/2014/main" id="{781F50C0-B14F-47C0-80F5-7D217F82A0D6}"/>
              </a:ext>
            </a:extLst>
          </p:cNvPr>
          <p:cNvSpPr>
            <a:spLocks noChangeArrowheads="1"/>
          </p:cNvSpPr>
          <p:nvPr/>
        </p:nvSpPr>
        <p:spPr bwMode="auto">
          <a:xfrm>
            <a:off x="2875565" y="2783738"/>
            <a:ext cx="436562" cy="4381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22">
            <a:extLst>
              <a:ext uri="{FF2B5EF4-FFF2-40B4-BE49-F238E27FC236}">
                <a16:creationId xmlns:a16="http://schemas.microsoft.com/office/drawing/2014/main" id="{54513CB1-5CB2-4659-A94A-84B36D84E0D8}"/>
              </a:ext>
            </a:extLst>
          </p:cNvPr>
          <p:cNvSpPr>
            <a:spLocks noChangeArrowheads="1"/>
          </p:cNvSpPr>
          <p:nvPr/>
        </p:nvSpPr>
        <p:spPr bwMode="auto">
          <a:xfrm>
            <a:off x="3312127" y="2783738"/>
            <a:ext cx="438150" cy="4381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23">
            <a:extLst>
              <a:ext uri="{FF2B5EF4-FFF2-40B4-BE49-F238E27FC236}">
                <a16:creationId xmlns:a16="http://schemas.microsoft.com/office/drawing/2014/main" id="{0D467D05-0C61-4174-B11C-1CC8B0608F33}"/>
              </a:ext>
            </a:extLst>
          </p:cNvPr>
          <p:cNvSpPr>
            <a:spLocks noChangeArrowheads="1"/>
          </p:cNvSpPr>
          <p:nvPr/>
        </p:nvSpPr>
        <p:spPr bwMode="auto">
          <a:xfrm>
            <a:off x="1124552" y="3221888"/>
            <a:ext cx="438150" cy="4381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24">
            <a:extLst>
              <a:ext uri="{FF2B5EF4-FFF2-40B4-BE49-F238E27FC236}">
                <a16:creationId xmlns:a16="http://schemas.microsoft.com/office/drawing/2014/main" id="{A39F5668-BF09-4163-BED6-E034C6CF76C8}"/>
              </a:ext>
            </a:extLst>
          </p:cNvPr>
          <p:cNvSpPr>
            <a:spLocks noChangeArrowheads="1"/>
          </p:cNvSpPr>
          <p:nvPr/>
        </p:nvSpPr>
        <p:spPr bwMode="auto">
          <a:xfrm>
            <a:off x="1562702" y="3221888"/>
            <a:ext cx="438150" cy="4381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25">
            <a:extLst>
              <a:ext uri="{FF2B5EF4-FFF2-40B4-BE49-F238E27FC236}">
                <a16:creationId xmlns:a16="http://schemas.microsoft.com/office/drawing/2014/main" id="{F597CBA7-9CFC-4BA8-B694-FD2455C15389}"/>
              </a:ext>
            </a:extLst>
          </p:cNvPr>
          <p:cNvSpPr>
            <a:spLocks noChangeArrowheads="1"/>
          </p:cNvSpPr>
          <p:nvPr/>
        </p:nvSpPr>
        <p:spPr bwMode="auto">
          <a:xfrm>
            <a:off x="2000852" y="3221888"/>
            <a:ext cx="436562" cy="4381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26">
            <a:extLst>
              <a:ext uri="{FF2B5EF4-FFF2-40B4-BE49-F238E27FC236}">
                <a16:creationId xmlns:a16="http://schemas.microsoft.com/office/drawing/2014/main" id="{00C7E69A-1258-4730-96E7-C075F6C77B83}"/>
              </a:ext>
            </a:extLst>
          </p:cNvPr>
          <p:cNvSpPr>
            <a:spLocks noChangeArrowheads="1"/>
          </p:cNvSpPr>
          <p:nvPr/>
        </p:nvSpPr>
        <p:spPr bwMode="auto">
          <a:xfrm>
            <a:off x="2437415" y="3221888"/>
            <a:ext cx="438150" cy="4381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27">
            <a:extLst>
              <a:ext uri="{FF2B5EF4-FFF2-40B4-BE49-F238E27FC236}">
                <a16:creationId xmlns:a16="http://schemas.microsoft.com/office/drawing/2014/main" id="{87A3DEAE-3FDF-42C9-A4EF-A1BBF8893198}"/>
              </a:ext>
            </a:extLst>
          </p:cNvPr>
          <p:cNvSpPr>
            <a:spLocks noChangeArrowheads="1"/>
          </p:cNvSpPr>
          <p:nvPr/>
        </p:nvSpPr>
        <p:spPr bwMode="auto">
          <a:xfrm>
            <a:off x="2875565" y="3221888"/>
            <a:ext cx="436562" cy="4381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Rectangle 28">
            <a:extLst>
              <a:ext uri="{FF2B5EF4-FFF2-40B4-BE49-F238E27FC236}">
                <a16:creationId xmlns:a16="http://schemas.microsoft.com/office/drawing/2014/main" id="{8A0FDDE0-1E64-4D92-BF0D-E7ECD70C9309}"/>
              </a:ext>
            </a:extLst>
          </p:cNvPr>
          <p:cNvSpPr>
            <a:spLocks noChangeArrowheads="1"/>
          </p:cNvSpPr>
          <p:nvPr/>
        </p:nvSpPr>
        <p:spPr bwMode="auto">
          <a:xfrm>
            <a:off x="3312127" y="3221888"/>
            <a:ext cx="438150" cy="4381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29">
            <a:extLst>
              <a:ext uri="{FF2B5EF4-FFF2-40B4-BE49-F238E27FC236}">
                <a16:creationId xmlns:a16="http://schemas.microsoft.com/office/drawing/2014/main" id="{FC98F126-8ED8-4101-90C3-2AAD1D36C92F}"/>
              </a:ext>
            </a:extLst>
          </p:cNvPr>
          <p:cNvSpPr>
            <a:spLocks noChangeArrowheads="1"/>
          </p:cNvSpPr>
          <p:nvPr/>
        </p:nvSpPr>
        <p:spPr bwMode="auto">
          <a:xfrm>
            <a:off x="1124552" y="3660038"/>
            <a:ext cx="438150" cy="4381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30">
            <a:extLst>
              <a:ext uri="{FF2B5EF4-FFF2-40B4-BE49-F238E27FC236}">
                <a16:creationId xmlns:a16="http://schemas.microsoft.com/office/drawing/2014/main" id="{5A6C45C7-0528-4E0F-82F0-BAD504C1A2C4}"/>
              </a:ext>
            </a:extLst>
          </p:cNvPr>
          <p:cNvSpPr>
            <a:spLocks noChangeArrowheads="1"/>
          </p:cNvSpPr>
          <p:nvPr/>
        </p:nvSpPr>
        <p:spPr bwMode="auto">
          <a:xfrm>
            <a:off x="1562702" y="3660038"/>
            <a:ext cx="438150" cy="4381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31">
            <a:extLst>
              <a:ext uri="{FF2B5EF4-FFF2-40B4-BE49-F238E27FC236}">
                <a16:creationId xmlns:a16="http://schemas.microsoft.com/office/drawing/2014/main" id="{68185B46-137C-4CD5-A3FC-A29DAC7B9C9C}"/>
              </a:ext>
            </a:extLst>
          </p:cNvPr>
          <p:cNvSpPr>
            <a:spLocks noChangeArrowheads="1"/>
          </p:cNvSpPr>
          <p:nvPr/>
        </p:nvSpPr>
        <p:spPr bwMode="auto">
          <a:xfrm>
            <a:off x="2000852" y="3660038"/>
            <a:ext cx="436562" cy="4381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Rectangle 32">
            <a:extLst>
              <a:ext uri="{FF2B5EF4-FFF2-40B4-BE49-F238E27FC236}">
                <a16:creationId xmlns:a16="http://schemas.microsoft.com/office/drawing/2014/main" id="{FE1EBF0E-0268-44A3-BA19-BF0D22B7BCBC}"/>
              </a:ext>
            </a:extLst>
          </p:cNvPr>
          <p:cNvSpPr>
            <a:spLocks noChangeArrowheads="1"/>
          </p:cNvSpPr>
          <p:nvPr/>
        </p:nvSpPr>
        <p:spPr bwMode="auto">
          <a:xfrm>
            <a:off x="2437415" y="3660038"/>
            <a:ext cx="438150" cy="4381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Rectangle 33">
            <a:extLst>
              <a:ext uri="{FF2B5EF4-FFF2-40B4-BE49-F238E27FC236}">
                <a16:creationId xmlns:a16="http://schemas.microsoft.com/office/drawing/2014/main" id="{1F837C21-B8C5-46F4-B7EC-6A6312636878}"/>
              </a:ext>
            </a:extLst>
          </p:cNvPr>
          <p:cNvSpPr>
            <a:spLocks noChangeArrowheads="1"/>
          </p:cNvSpPr>
          <p:nvPr/>
        </p:nvSpPr>
        <p:spPr bwMode="auto">
          <a:xfrm>
            <a:off x="2875565" y="3660038"/>
            <a:ext cx="436562" cy="4381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Rectangle 34">
            <a:extLst>
              <a:ext uri="{FF2B5EF4-FFF2-40B4-BE49-F238E27FC236}">
                <a16:creationId xmlns:a16="http://schemas.microsoft.com/office/drawing/2014/main" id="{42CE17D2-25A3-4ED2-8450-59A02629E377}"/>
              </a:ext>
            </a:extLst>
          </p:cNvPr>
          <p:cNvSpPr>
            <a:spLocks noChangeArrowheads="1"/>
          </p:cNvSpPr>
          <p:nvPr/>
        </p:nvSpPr>
        <p:spPr bwMode="auto">
          <a:xfrm>
            <a:off x="3312127" y="3660038"/>
            <a:ext cx="438150" cy="4381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35">
            <a:extLst>
              <a:ext uri="{FF2B5EF4-FFF2-40B4-BE49-F238E27FC236}">
                <a16:creationId xmlns:a16="http://schemas.microsoft.com/office/drawing/2014/main" id="{22D25A4A-CF57-4F90-8D98-E364021DB240}"/>
              </a:ext>
            </a:extLst>
          </p:cNvPr>
          <p:cNvSpPr>
            <a:spLocks noChangeArrowheads="1"/>
          </p:cNvSpPr>
          <p:nvPr/>
        </p:nvSpPr>
        <p:spPr bwMode="auto">
          <a:xfrm>
            <a:off x="1124552" y="4098188"/>
            <a:ext cx="438150" cy="4365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Rectangle 36">
            <a:extLst>
              <a:ext uri="{FF2B5EF4-FFF2-40B4-BE49-F238E27FC236}">
                <a16:creationId xmlns:a16="http://schemas.microsoft.com/office/drawing/2014/main" id="{9D518223-CC63-4401-BA37-12970A57227A}"/>
              </a:ext>
            </a:extLst>
          </p:cNvPr>
          <p:cNvSpPr>
            <a:spLocks noChangeArrowheads="1"/>
          </p:cNvSpPr>
          <p:nvPr/>
        </p:nvSpPr>
        <p:spPr bwMode="auto">
          <a:xfrm>
            <a:off x="1562702" y="4098188"/>
            <a:ext cx="438150" cy="4365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37">
            <a:extLst>
              <a:ext uri="{FF2B5EF4-FFF2-40B4-BE49-F238E27FC236}">
                <a16:creationId xmlns:a16="http://schemas.microsoft.com/office/drawing/2014/main" id="{4CA19E83-4197-44A2-9FBA-E8764E775D53}"/>
              </a:ext>
            </a:extLst>
          </p:cNvPr>
          <p:cNvSpPr>
            <a:spLocks noChangeArrowheads="1"/>
          </p:cNvSpPr>
          <p:nvPr/>
        </p:nvSpPr>
        <p:spPr bwMode="auto">
          <a:xfrm>
            <a:off x="2000852" y="4098188"/>
            <a:ext cx="436562" cy="4365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38">
            <a:extLst>
              <a:ext uri="{FF2B5EF4-FFF2-40B4-BE49-F238E27FC236}">
                <a16:creationId xmlns:a16="http://schemas.microsoft.com/office/drawing/2014/main" id="{FFCA9B4F-7A8F-4BF9-9948-765EBF241E64}"/>
              </a:ext>
            </a:extLst>
          </p:cNvPr>
          <p:cNvSpPr>
            <a:spLocks noChangeArrowheads="1"/>
          </p:cNvSpPr>
          <p:nvPr/>
        </p:nvSpPr>
        <p:spPr bwMode="auto">
          <a:xfrm>
            <a:off x="2437415" y="4098188"/>
            <a:ext cx="438150" cy="4365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39">
            <a:extLst>
              <a:ext uri="{FF2B5EF4-FFF2-40B4-BE49-F238E27FC236}">
                <a16:creationId xmlns:a16="http://schemas.microsoft.com/office/drawing/2014/main" id="{1081D811-4BDD-4F8B-9ADD-1D1BD07AD862}"/>
              </a:ext>
            </a:extLst>
          </p:cNvPr>
          <p:cNvSpPr>
            <a:spLocks noChangeArrowheads="1"/>
          </p:cNvSpPr>
          <p:nvPr/>
        </p:nvSpPr>
        <p:spPr bwMode="auto">
          <a:xfrm>
            <a:off x="2875565" y="4098188"/>
            <a:ext cx="436562" cy="4365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40">
            <a:extLst>
              <a:ext uri="{FF2B5EF4-FFF2-40B4-BE49-F238E27FC236}">
                <a16:creationId xmlns:a16="http://schemas.microsoft.com/office/drawing/2014/main" id="{31C63538-99EB-407C-AC92-CE58243C0AB7}"/>
              </a:ext>
            </a:extLst>
          </p:cNvPr>
          <p:cNvSpPr>
            <a:spLocks noChangeArrowheads="1"/>
          </p:cNvSpPr>
          <p:nvPr/>
        </p:nvSpPr>
        <p:spPr bwMode="auto">
          <a:xfrm>
            <a:off x="3312127" y="4098188"/>
            <a:ext cx="438150" cy="4365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Line 41">
            <a:extLst>
              <a:ext uri="{FF2B5EF4-FFF2-40B4-BE49-F238E27FC236}">
                <a16:creationId xmlns:a16="http://schemas.microsoft.com/office/drawing/2014/main" id="{A25F5327-9190-407F-AAB2-1F96C0644FDC}"/>
              </a:ext>
            </a:extLst>
          </p:cNvPr>
          <p:cNvSpPr>
            <a:spLocks noChangeShapeType="1"/>
          </p:cNvSpPr>
          <p:nvPr/>
        </p:nvSpPr>
        <p:spPr bwMode="auto">
          <a:xfrm>
            <a:off x="1562702" y="1901088"/>
            <a:ext cx="0" cy="2641600"/>
          </a:xfrm>
          <a:prstGeom prst="line">
            <a:avLst/>
          </a:prstGeom>
          <a:noFill/>
          <a:ln w="14288"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Line 42">
            <a:extLst>
              <a:ext uri="{FF2B5EF4-FFF2-40B4-BE49-F238E27FC236}">
                <a16:creationId xmlns:a16="http://schemas.microsoft.com/office/drawing/2014/main" id="{B385DF86-C647-46E1-8C57-D28F2ED1E79A}"/>
              </a:ext>
            </a:extLst>
          </p:cNvPr>
          <p:cNvSpPr>
            <a:spLocks noChangeShapeType="1"/>
          </p:cNvSpPr>
          <p:nvPr/>
        </p:nvSpPr>
        <p:spPr bwMode="auto">
          <a:xfrm>
            <a:off x="2000852" y="1901088"/>
            <a:ext cx="0" cy="2641600"/>
          </a:xfrm>
          <a:prstGeom prst="line">
            <a:avLst/>
          </a:prstGeom>
          <a:noFill/>
          <a:ln w="14288"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Line 43">
            <a:extLst>
              <a:ext uri="{FF2B5EF4-FFF2-40B4-BE49-F238E27FC236}">
                <a16:creationId xmlns:a16="http://schemas.microsoft.com/office/drawing/2014/main" id="{6BC04648-DECC-4784-BA71-BF95CE32AEA2}"/>
              </a:ext>
            </a:extLst>
          </p:cNvPr>
          <p:cNvSpPr>
            <a:spLocks noChangeShapeType="1"/>
          </p:cNvSpPr>
          <p:nvPr/>
        </p:nvSpPr>
        <p:spPr bwMode="auto">
          <a:xfrm>
            <a:off x="2437415" y="1901088"/>
            <a:ext cx="0" cy="2641600"/>
          </a:xfrm>
          <a:prstGeom prst="line">
            <a:avLst/>
          </a:prstGeom>
          <a:noFill/>
          <a:ln w="14288"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Line 44">
            <a:extLst>
              <a:ext uri="{FF2B5EF4-FFF2-40B4-BE49-F238E27FC236}">
                <a16:creationId xmlns:a16="http://schemas.microsoft.com/office/drawing/2014/main" id="{A104009D-0B7E-42BE-9830-544558E272DA}"/>
              </a:ext>
            </a:extLst>
          </p:cNvPr>
          <p:cNvSpPr>
            <a:spLocks noChangeShapeType="1"/>
          </p:cNvSpPr>
          <p:nvPr/>
        </p:nvSpPr>
        <p:spPr bwMode="auto">
          <a:xfrm>
            <a:off x="2875565" y="1901088"/>
            <a:ext cx="0" cy="2641600"/>
          </a:xfrm>
          <a:prstGeom prst="line">
            <a:avLst/>
          </a:prstGeom>
          <a:noFill/>
          <a:ln w="14288"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Line 45">
            <a:extLst>
              <a:ext uri="{FF2B5EF4-FFF2-40B4-BE49-F238E27FC236}">
                <a16:creationId xmlns:a16="http://schemas.microsoft.com/office/drawing/2014/main" id="{B9245613-235B-4E32-840F-5D679EDC402C}"/>
              </a:ext>
            </a:extLst>
          </p:cNvPr>
          <p:cNvSpPr>
            <a:spLocks noChangeShapeType="1"/>
          </p:cNvSpPr>
          <p:nvPr/>
        </p:nvSpPr>
        <p:spPr bwMode="auto">
          <a:xfrm>
            <a:off x="3312127" y="1901088"/>
            <a:ext cx="0" cy="2641600"/>
          </a:xfrm>
          <a:prstGeom prst="line">
            <a:avLst/>
          </a:prstGeom>
          <a:noFill/>
          <a:ln w="14288"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Line 46">
            <a:extLst>
              <a:ext uri="{FF2B5EF4-FFF2-40B4-BE49-F238E27FC236}">
                <a16:creationId xmlns:a16="http://schemas.microsoft.com/office/drawing/2014/main" id="{E726D15E-BD6B-4FF1-A024-07C18815C06B}"/>
              </a:ext>
            </a:extLst>
          </p:cNvPr>
          <p:cNvSpPr>
            <a:spLocks noChangeShapeType="1"/>
          </p:cNvSpPr>
          <p:nvPr/>
        </p:nvSpPr>
        <p:spPr bwMode="auto">
          <a:xfrm>
            <a:off x="1116615" y="2345588"/>
            <a:ext cx="2641600" cy="0"/>
          </a:xfrm>
          <a:prstGeom prst="line">
            <a:avLst/>
          </a:prstGeom>
          <a:noFill/>
          <a:ln w="14288"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Line 47">
            <a:extLst>
              <a:ext uri="{FF2B5EF4-FFF2-40B4-BE49-F238E27FC236}">
                <a16:creationId xmlns:a16="http://schemas.microsoft.com/office/drawing/2014/main" id="{5B8A44CD-2B3C-46A2-8799-6FD65D58FCA5}"/>
              </a:ext>
            </a:extLst>
          </p:cNvPr>
          <p:cNvSpPr>
            <a:spLocks noChangeShapeType="1"/>
          </p:cNvSpPr>
          <p:nvPr/>
        </p:nvSpPr>
        <p:spPr bwMode="auto">
          <a:xfrm>
            <a:off x="1116615" y="2783738"/>
            <a:ext cx="2641600" cy="0"/>
          </a:xfrm>
          <a:prstGeom prst="line">
            <a:avLst/>
          </a:prstGeom>
          <a:noFill/>
          <a:ln w="14288"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Line 48">
            <a:extLst>
              <a:ext uri="{FF2B5EF4-FFF2-40B4-BE49-F238E27FC236}">
                <a16:creationId xmlns:a16="http://schemas.microsoft.com/office/drawing/2014/main" id="{D5DB6F42-38FA-4041-A416-5B7D49799C44}"/>
              </a:ext>
            </a:extLst>
          </p:cNvPr>
          <p:cNvSpPr>
            <a:spLocks noChangeShapeType="1"/>
          </p:cNvSpPr>
          <p:nvPr/>
        </p:nvSpPr>
        <p:spPr bwMode="auto">
          <a:xfrm>
            <a:off x="1116615" y="3221888"/>
            <a:ext cx="2641600" cy="0"/>
          </a:xfrm>
          <a:prstGeom prst="line">
            <a:avLst/>
          </a:prstGeom>
          <a:noFill/>
          <a:ln w="14288"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Line 49">
            <a:extLst>
              <a:ext uri="{FF2B5EF4-FFF2-40B4-BE49-F238E27FC236}">
                <a16:creationId xmlns:a16="http://schemas.microsoft.com/office/drawing/2014/main" id="{6461924F-A453-4CC5-9324-2C9E2DC5C527}"/>
              </a:ext>
            </a:extLst>
          </p:cNvPr>
          <p:cNvSpPr>
            <a:spLocks noChangeShapeType="1"/>
          </p:cNvSpPr>
          <p:nvPr/>
        </p:nvSpPr>
        <p:spPr bwMode="auto">
          <a:xfrm>
            <a:off x="1116615" y="3660038"/>
            <a:ext cx="2641600" cy="0"/>
          </a:xfrm>
          <a:prstGeom prst="line">
            <a:avLst/>
          </a:prstGeom>
          <a:noFill/>
          <a:ln w="14288"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Line 50">
            <a:extLst>
              <a:ext uri="{FF2B5EF4-FFF2-40B4-BE49-F238E27FC236}">
                <a16:creationId xmlns:a16="http://schemas.microsoft.com/office/drawing/2014/main" id="{2AD348DC-CA93-4BB8-982C-6796CED43A34}"/>
              </a:ext>
            </a:extLst>
          </p:cNvPr>
          <p:cNvSpPr>
            <a:spLocks noChangeShapeType="1"/>
          </p:cNvSpPr>
          <p:nvPr/>
        </p:nvSpPr>
        <p:spPr bwMode="auto">
          <a:xfrm>
            <a:off x="1116615" y="4098188"/>
            <a:ext cx="2641600" cy="0"/>
          </a:xfrm>
          <a:prstGeom prst="line">
            <a:avLst/>
          </a:prstGeom>
          <a:noFill/>
          <a:ln w="14288"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Line 51">
            <a:extLst>
              <a:ext uri="{FF2B5EF4-FFF2-40B4-BE49-F238E27FC236}">
                <a16:creationId xmlns:a16="http://schemas.microsoft.com/office/drawing/2014/main" id="{D784EF7C-8276-42F4-AA54-A4433B0F6F46}"/>
              </a:ext>
            </a:extLst>
          </p:cNvPr>
          <p:cNvSpPr>
            <a:spLocks noChangeShapeType="1"/>
          </p:cNvSpPr>
          <p:nvPr/>
        </p:nvSpPr>
        <p:spPr bwMode="auto">
          <a:xfrm>
            <a:off x="1124552" y="1901088"/>
            <a:ext cx="0" cy="2641600"/>
          </a:xfrm>
          <a:prstGeom prst="line">
            <a:avLst/>
          </a:prstGeom>
          <a:noFill/>
          <a:ln w="14288"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Line 52">
            <a:extLst>
              <a:ext uri="{FF2B5EF4-FFF2-40B4-BE49-F238E27FC236}">
                <a16:creationId xmlns:a16="http://schemas.microsoft.com/office/drawing/2014/main" id="{FB282303-A00C-4AD4-8B3D-AC5BB85630CB}"/>
              </a:ext>
            </a:extLst>
          </p:cNvPr>
          <p:cNvSpPr>
            <a:spLocks noChangeShapeType="1"/>
          </p:cNvSpPr>
          <p:nvPr/>
        </p:nvSpPr>
        <p:spPr bwMode="auto">
          <a:xfrm>
            <a:off x="3750277" y="1901088"/>
            <a:ext cx="0" cy="2641600"/>
          </a:xfrm>
          <a:prstGeom prst="line">
            <a:avLst/>
          </a:prstGeom>
          <a:noFill/>
          <a:ln w="14288"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Line 53">
            <a:extLst>
              <a:ext uri="{FF2B5EF4-FFF2-40B4-BE49-F238E27FC236}">
                <a16:creationId xmlns:a16="http://schemas.microsoft.com/office/drawing/2014/main" id="{B34A33DD-A4C2-4578-A6A5-8A5D4008A203}"/>
              </a:ext>
            </a:extLst>
          </p:cNvPr>
          <p:cNvSpPr>
            <a:spLocks noChangeShapeType="1"/>
          </p:cNvSpPr>
          <p:nvPr/>
        </p:nvSpPr>
        <p:spPr bwMode="auto">
          <a:xfrm>
            <a:off x="1116615" y="1907438"/>
            <a:ext cx="2641600" cy="0"/>
          </a:xfrm>
          <a:prstGeom prst="line">
            <a:avLst/>
          </a:prstGeom>
          <a:noFill/>
          <a:ln w="14288"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Line 54">
            <a:extLst>
              <a:ext uri="{FF2B5EF4-FFF2-40B4-BE49-F238E27FC236}">
                <a16:creationId xmlns:a16="http://schemas.microsoft.com/office/drawing/2014/main" id="{06EB1C7C-D009-4CE8-9A43-4A0EC1B83E1D}"/>
              </a:ext>
            </a:extLst>
          </p:cNvPr>
          <p:cNvSpPr>
            <a:spLocks noChangeShapeType="1"/>
          </p:cNvSpPr>
          <p:nvPr/>
        </p:nvSpPr>
        <p:spPr bwMode="auto">
          <a:xfrm>
            <a:off x="1116615" y="4534751"/>
            <a:ext cx="2641600" cy="0"/>
          </a:xfrm>
          <a:prstGeom prst="line">
            <a:avLst/>
          </a:prstGeom>
          <a:noFill/>
          <a:ln w="14288"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Rectangle 55">
            <a:extLst>
              <a:ext uri="{FF2B5EF4-FFF2-40B4-BE49-F238E27FC236}">
                <a16:creationId xmlns:a16="http://schemas.microsoft.com/office/drawing/2014/main" id="{2F5A76A4-79CC-4E29-8D24-A81B2F581C64}"/>
              </a:ext>
            </a:extLst>
          </p:cNvPr>
          <p:cNvSpPr>
            <a:spLocks noChangeArrowheads="1"/>
          </p:cNvSpPr>
          <p:nvPr/>
        </p:nvSpPr>
        <p:spPr bwMode="auto">
          <a:xfrm>
            <a:off x="1283302" y="1955063"/>
            <a:ext cx="2921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a:ln>
                  <a:noFill/>
                </a:ln>
                <a:solidFill>
                  <a:srgbClr val="000000"/>
                </a:solidFill>
                <a:effectLst/>
                <a:latin typeface="Calibri" panose="020F0502020204030204" pitchFamily="34" charset="0"/>
              </a:rPr>
              <a:t>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8" name="Rectangle 56">
            <a:extLst>
              <a:ext uri="{FF2B5EF4-FFF2-40B4-BE49-F238E27FC236}">
                <a16:creationId xmlns:a16="http://schemas.microsoft.com/office/drawing/2014/main" id="{4E16DC0D-AB21-4450-BDB8-00AE42B71DEC}"/>
              </a:ext>
            </a:extLst>
          </p:cNvPr>
          <p:cNvSpPr>
            <a:spLocks noChangeArrowheads="1"/>
          </p:cNvSpPr>
          <p:nvPr/>
        </p:nvSpPr>
        <p:spPr bwMode="auto">
          <a:xfrm>
            <a:off x="1721452" y="1955063"/>
            <a:ext cx="2921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Calibri" panose="020F050202020403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9" name="Rectangle 57">
            <a:extLst>
              <a:ext uri="{FF2B5EF4-FFF2-40B4-BE49-F238E27FC236}">
                <a16:creationId xmlns:a16="http://schemas.microsoft.com/office/drawing/2014/main" id="{1FCEC981-0EA2-4948-A15A-B30BD87FBF44}"/>
              </a:ext>
            </a:extLst>
          </p:cNvPr>
          <p:cNvSpPr>
            <a:spLocks noChangeArrowheads="1"/>
          </p:cNvSpPr>
          <p:nvPr/>
        </p:nvSpPr>
        <p:spPr bwMode="auto">
          <a:xfrm>
            <a:off x="2158015" y="1955063"/>
            <a:ext cx="29368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a:ln>
                  <a:noFill/>
                </a:ln>
                <a:solidFill>
                  <a:srgbClr val="000000"/>
                </a:solidFill>
                <a:effectLst/>
                <a:latin typeface="Calibri" panose="020F0502020204030204" pitchFamily="34" charset="0"/>
              </a:rPr>
              <a:t>1</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0" name="Rectangle 58">
            <a:extLst>
              <a:ext uri="{FF2B5EF4-FFF2-40B4-BE49-F238E27FC236}">
                <a16:creationId xmlns:a16="http://schemas.microsoft.com/office/drawing/2014/main" id="{DCAAEB48-7531-43A3-9254-F9FBFFEA31D2}"/>
              </a:ext>
            </a:extLst>
          </p:cNvPr>
          <p:cNvSpPr>
            <a:spLocks noChangeArrowheads="1"/>
          </p:cNvSpPr>
          <p:nvPr/>
        </p:nvSpPr>
        <p:spPr bwMode="auto">
          <a:xfrm>
            <a:off x="2596165" y="1955063"/>
            <a:ext cx="2921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Calibri" panose="020F050202020403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1" name="Rectangle 59">
            <a:extLst>
              <a:ext uri="{FF2B5EF4-FFF2-40B4-BE49-F238E27FC236}">
                <a16:creationId xmlns:a16="http://schemas.microsoft.com/office/drawing/2014/main" id="{EC3700D5-8899-45B9-8A13-F548FD64E09E}"/>
              </a:ext>
            </a:extLst>
          </p:cNvPr>
          <p:cNvSpPr>
            <a:spLocks noChangeArrowheads="1"/>
          </p:cNvSpPr>
          <p:nvPr/>
        </p:nvSpPr>
        <p:spPr bwMode="auto">
          <a:xfrm>
            <a:off x="3034315" y="1955063"/>
            <a:ext cx="2921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Calibri" panose="020F0502020204030204" pitchFamily="34" charset="0"/>
              </a:rPr>
              <a:t>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2" name="Rectangle 60">
            <a:extLst>
              <a:ext uri="{FF2B5EF4-FFF2-40B4-BE49-F238E27FC236}">
                <a16:creationId xmlns:a16="http://schemas.microsoft.com/office/drawing/2014/main" id="{AE88DCF5-728D-4F1E-9392-C0DD62841090}"/>
              </a:ext>
            </a:extLst>
          </p:cNvPr>
          <p:cNvSpPr>
            <a:spLocks noChangeArrowheads="1"/>
          </p:cNvSpPr>
          <p:nvPr/>
        </p:nvSpPr>
        <p:spPr bwMode="auto">
          <a:xfrm>
            <a:off x="3470877" y="1955063"/>
            <a:ext cx="2921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a:ln>
                  <a:noFill/>
                </a:ln>
                <a:solidFill>
                  <a:srgbClr val="000000"/>
                </a:solidFill>
                <a:effectLst/>
                <a:latin typeface="Calibri" panose="020F0502020204030204" pitchFamily="34" charset="0"/>
              </a:rPr>
              <a:t>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3" name="Rectangle 61">
            <a:extLst>
              <a:ext uri="{FF2B5EF4-FFF2-40B4-BE49-F238E27FC236}">
                <a16:creationId xmlns:a16="http://schemas.microsoft.com/office/drawing/2014/main" id="{5504F5A5-2A24-4106-AFDD-3B0CA4D98318}"/>
              </a:ext>
            </a:extLst>
          </p:cNvPr>
          <p:cNvSpPr>
            <a:spLocks noChangeArrowheads="1"/>
          </p:cNvSpPr>
          <p:nvPr/>
        </p:nvSpPr>
        <p:spPr bwMode="auto">
          <a:xfrm>
            <a:off x="1283302" y="2393213"/>
            <a:ext cx="2921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Calibri" panose="020F0502020204030204" pitchFamily="34" charset="0"/>
              </a:rPr>
              <a:t>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4" name="Rectangle 62">
            <a:extLst>
              <a:ext uri="{FF2B5EF4-FFF2-40B4-BE49-F238E27FC236}">
                <a16:creationId xmlns:a16="http://schemas.microsoft.com/office/drawing/2014/main" id="{30D13740-CC4A-4A78-946F-A40DC4F87170}"/>
              </a:ext>
            </a:extLst>
          </p:cNvPr>
          <p:cNvSpPr>
            <a:spLocks noChangeArrowheads="1"/>
          </p:cNvSpPr>
          <p:nvPr/>
        </p:nvSpPr>
        <p:spPr bwMode="auto">
          <a:xfrm>
            <a:off x="1721452" y="2393213"/>
            <a:ext cx="2921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Calibri" panose="020F0502020204030204" pitchFamily="34" charset="0"/>
              </a:rPr>
              <a:t>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5" name="Rectangle 63">
            <a:extLst>
              <a:ext uri="{FF2B5EF4-FFF2-40B4-BE49-F238E27FC236}">
                <a16:creationId xmlns:a16="http://schemas.microsoft.com/office/drawing/2014/main" id="{4A7818E1-B440-467C-B49E-215BCB7AF932}"/>
              </a:ext>
            </a:extLst>
          </p:cNvPr>
          <p:cNvSpPr>
            <a:spLocks noChangeArrowheads="1"/>
          </p:cNvSpPr>
          <p:nvPr/>
        </p:nvSpPr>
        <p:spPr bwMode="auto">
          <a:xfrm>
            <a:off x="2158015" y="2393213"/>
            <a:ext cx="29368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Calibri" panose="020F050202020403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6" name="Rectangle 64">
            <a:extLst>
              <a:ext uri="{FF2B5EF4-FFF2-40B4-BE49-F238E27FC236}">
                <a16:creationId xmlns:a16="http://schemas.microsoft.com/office/drawing/2014/main" id="{7CA72D14-1396-471F-8577-6B1DEE1BCAE6}"/>
              </a:ext>
            </a:extLst>
          </p:cNvPr>
          <p:cNvSpPr>
            <a:spLocks noChangeArrowheads="1"/>
          </p:cNvSpPr>
          <p:nvPr/>
        </p:nvSpPr>
        <p:spPr bwMode="auto">
          <a:xfrm>
            <a:off x="2596165" y="2393213"/>
            <a:ext cx="2921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Calibri" panose="020F0502020204030204" pitchFamily="34" charset="0"/>
              </a:rPr>
              <a:t>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7" name="Rectangle 65">
            <a:extLst>
              <a:ext uri="{FF2B5EF4-FFF2-40B4-BE49-F238E27FC236}">
                <a16:creationId xmlns:a16="http://schemas.microsoft.com/office/drawing/2014/main" id="{E9A13DF1-07E7-4739-B2E8-FA2FF4032E43}"/>
              </a:ext>
            </a:extLst>
          </p:cNvPr>
          <p:cNvSpPr>
            <a:spLocks noChangeArrowheads="1"/>
          </p:cNvSpPr>
          <p:nvPr/>
        </p:nvSpPr>
        <p:spPr bwMode="auto">
          <a:xfrm>
            <a:off x="3034315" y="2393213"/>
            <a:ext cx="2921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Calibri" panose="020F050202020403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8" name="Rectangle 66">
            <a:extLst>
              <a:ext uri="{FF2B5EF4-FFF2-40B4-BE49-F238E27FC236}">
                <a16:creationId xmlns:a16="http://schemas.microsoft.com/office/drawing/2014/main" id="{B76BBEFD-D8EE-4693-8A61-ECA038132318}"/>
              </a:ext>
            </a:extLst>
          </p:cNvPr>
          <p:cNvSpPr>
            <a:spLocks noChangeArrowheads="1"/>
          </p:cNvSpPr>
          <p:nvPr/>
        </p:nvSpPr>
        <p:spPr bwMode="auto">
          <a:xfrm>
            <a:off x="3470877" y="2393213"/>
            <a:ext cx="2921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Calibri" panose="020F050202020403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9" name="Rectangle 67">
            <a:extLst>
              <a:ext uri="{FF2B5EF4-FFF2-40B4-BE49-F238E27FC236}">
                <a16:creationId xmlns:a16="http://schemas.microsoft.com/office/drawing/2014/main" id="{BA0CEACD-711E-42CC-BA38-47FDA855F607}"/>
              </a:ext>
            </a:extLst>
          </p:cNvPr>
          <p:cNvSpPr>
            <a:spLocks noChangeArrowheads="1"/>
          </p:cNvSpPr>
          <p:nvPr/>
        </p:nvSpPr>
        <p:spPr bwMode="auto">
          <a:xfrm>
            <a:off x="1283302" y="2831363"/>
            <a:ext cx="2921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Calibri" panose="020F050202020403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 name="Rectangle 68">
            <a:extLst>
              <a:ext uri="{FF2B5EF4-FFF2-40B4-BE49-F238E27FC236}">
                <a16:creationId xmlns:a16="http://schemas.microsoft.com/office/drawing/2014/main" id="{5E90D3A1-DAB8-49D9-8ED4-B1987417FA1B}"/>
              </a:ext>
            </a:extLst>
          </p:cNvPr>
          <p:cNvSpPr>
            <a:spLocks noChangeArrowheads="1"/>
          </p:cNvSpPr>
          <p:nvPr/>
        </p:nvSpPr>
        <p:spPr bwMode="auto">
          <a:xfrm>
            <a:off x="1721452" y="2831363"/>
            <a:ext cx="2921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Calibri" panose="020F050202020403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 name="Rectangle 69">
            <a:extLst>
              <a:ext uri="{FF2B5EF4-FFF2-40B4-BE49-F238E27FC236}">
                <a16:creationId xmlns:a16="http://schemas.microsoft.com/office/drawing/2014/main" id="{D1D0DA0F-ED34-44E1-935B-611F0CF937D7}"/>
              </a:ext>
            </a:extLst>
          </p:cNvPr>
          <p:cNvSpPr>
            <a:spLocks noChangeArrowheads="1"/>
          </p:cNvSpPr>
          <p:nvPr/>
        </p:nvSpPr>
        <p:spPr bwMode="auto">
          <a:xfrm>
            <a:off x="2158015" y="2831363"/>
            <a:ext cx="293687"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Calibri" panose="020F0502020204030204" pitchFamily="34" charset="0"/>
              </a:rPr>
              <a:t>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 name="Rectangle 70">
            <a:extLst>
              <a:ext uri="{FF2B5EF4-FFF2-40B4-BE49-F238E27FC236}">
                <a16:creationId xmlns:a16="http://schemas.microsoft.com/office/drawing/2014/main" id="{0EC51A44-005D-478C-B454-BE3F8477E94F}"/>
              </a:ext>
            </a:extLst>
          </p:cNvPr>
          <p:cNvSpPr>
            <a:spLocks noChangeArrowheads="1"/>
          </p:cNvSpPr>
          <p:nvPr/>
        </p:nvSpPr>
        <p:spPr bwMode="auto">
          <a:xfrm>
            <a:off x="2596165" y="2831363"/>
            <a:ext cx="2921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Calibri" panose="020F0502020204030204" pitchFamily="34" charset="0"/>
              </a:rPr>
              <a:t>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 name="Rectangle 71">
            <a:extLst>
              <a:ext uri="{FF2B5EF4-FFF2-40B4-BE49-F238E27FC236}">
                <a16:creationId xmlns:a16="http://schemas.microsoft.com/office/drawing/2014/main" id="{09484AA3-6BCD-4CA1-B33B-9C69E618982F}"/>
              </a:ext>
            </a:extLst>
          </p:cNvPr>
          <p:cNvSpPr>
            <a:spLocks noChangeArrowheads="1"/>
          </p:cNvSpPr>
          <p:nvPr/>
        </p:nvSpPr>
        <p:spPr bwMode="auto">
          <a:xfrm>
            <a:off x="3034315" y="2831363"/>
            <a:ext cx="2921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Calibri" panose="020F050202020403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4" name="Rectangle 72">
            <a:extLst>
              <a:ext uri="{FF2B5EF4-FFF2-40B4-BE49-F238E27FC236}">
                <a16:creationId xmlns:a16="http://schemas.microsoft.com/office/drawing/2014/main" id="{9C748085-C6D0-483C-93AA-F3A2FB854C17}"/>
              </a:ext>
            </a:extLst>
          </p:cNvPr>
          <p:cNvSpPr>
            <a:spLocks noChangeArrowheads="1"/>
          </p:cNvSpPr>
          <p:nvPr/>
        </p:nvSpPr>
        <p:spPr bwMode="auto">
          <a:xfrm>
            <a:off x="3470877" y="2831363"/>
            <a:ext cx="2921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Calibri" panose="020F0502020204030204" pitchFamily="34" charset="0"/>
              </a:rPr>
              <a:t>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5" name="Rectangle 73">
            <a:extLst>
              <a:ext uri="{FF2B5EF4-FFF2-40B4-BE49-F238E27FC236}">
                <a16:creationId xmlns:a16="http://schemas.microsoft.com/office/drawing/2014/main" id="{3F232ABC-324C-49EA-A2D9-B115D19FF998}"/>
              </a:ext>
            </a:extLst>
          </p:cNvPr>
          <p:cNvSpPr>
            <a:spLocks noChangeArrowheads="1"/>
          </p:cNvSpPr>
          <p:nvPr/>
        </p:nvSpPr>
        <p:spPr bwMode="auto">
          <a:xfrm>
            <a:off x="1283302" y="3269513"/>
            <a:ext cx="2921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Calibri" panose="020F050202020403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6" name="Rectangle 74">
            <a:extLst>
              <a:ext uri="{FF2B5EF4-FFF2-40B4-BE49-F238E27FC236}">
                <a16:creationId xmlns:a16="http://schemas.microsoft.com/office/drawing/2014/main" id="{50F10BF2-456E-41DD-9C24-F58FA0B25971}"/>
              </a:ext>
            </a:extLst>
          </p:cNvPr>
          <p:cNvSpPr>
            <a:spLocks noChangeArrowheads="1"/>
          </p:cNvSpPr>
          <p:nvPr/>
        </p:nvSpPr>
        <p:spPr bwMode="auto">
          <a:xfrm>
            <a:off x="1721452" y="3269513"/>
            <a:ext cx="2921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Calibri" panose="020F0502020204030204" pitchFamily="34" charset="0"/>
              </a:rPr>
              <a:t>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7" name="Rectangle 75">
            <a:extLst>
              <a:ext uri="{FF2B5EF4-FFF2-40B4-BE49-F238E27FC236}">
                <a16:creationId xmlns:a16="http://schemas.microsoft.com/office/drawing/2014/main" id="{FDE87E2E-3156-4204-BBC1-4DE43182A022}"/>
              </a:ext>
            </a:extLst>
          </p:cNvPr>
          <p:cNvSpPr>
            <a:spLocks noChangeArrowheads="1"/>
          </p:cNvSpPr>
          <p:nvPr/>
        </p:nvSpPr>
        <p:spPr bwMode="auto">
          <a:xfrm>
            <a:off x="2158015" y="3269513"/>
            <a:ext cx="293687"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Calibri" panose="020F050202020403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8" name="Rectangle 76">
            <a:extLst>
              <a:ext uri="{FF2B5EF4-FFF2-40B4-BE49-F238E27FC236}">
                <a16:creationId xmlns:a16="http://schemas.microsoft.com/office/drawing/2014/main" id="{60AED65A-7862-4176-BC51-B17AED3E1BD9}"/>
              </a:ext>
            </a:extLst>
          </p:cNvPr>
          <p:cNvSpPr>
            <a:spLocks noChangeArrowheads="1"/>
          </p:cNvSpPr>
          <p:nvPr/>
        </p:nvSpPr>
        <p:spPr bwMode="auto">
          <a:xfrm>
            <a:off x="2596165" y="3269513"/>
            <a:ext cx="2921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Calibri" panose="020F050202020403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9" name="Rectangle 77">
            <a:extLst>
              <a:ext uri="{FF2B5EF4-FFF2-40B4-BE49-F238E27FC236}">
                <a16:creationId xmlns:a16="http://schemas.microsoft.com/office/drawing/2014/main" id="{D80A3152-D51E-44A2-8110-99E6C2956455}"/>
              </a:ext>
            </a:extLst>
          </p:cNvPr>
          <p:cNvSpPr>
            <a:spLocks noChangeArrowheads="1"/>
          </p:cNvSpPr>
          <p:nvPr/>
        </p:nvSpPr>
        <p:spPr bwMode="auto">
          <a:xfrm>
            <a:off x="3034315" y="3269513"/>
            <a:ext cx="2921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Calibri" panose="020F050202020403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0" name="Rectangle 78">
            <a:extLst>
              <a:ext uri="{FF2B5EF4-FFF2-40B4-BE49-F238E27FC236}">
                <a16:creationId xmlns:a16="http://schemas.microsoft.com/office/drawing/2014/main" id="{2AC50E9B-5EF3-44C1-B6F2-5BA7E4BC7517}"/>
              </a:ext>
            </a:extLst>
          </p:cNvPr>
          <p:cNvSpPr>
            <a:spLocks noChangeArrowheads="1"/>
          </p:cNvSpPr>
          <p:nvPr/>
        </p:nvSpPr>
        <p:spPr bwMode="auto">
          <a:xfrm>
            <a:off x="3470877" y="3269513"/>
            <a:ext cx="2921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Calibri" panose="020F0502020204030204" pitchFamily="34" charset="0"/>
              </a:rPr>
              <a:t>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1" name="Rectangle 79">
            <a:extLst>
              <a:ext uri="{FF2B5EF4-FFF2-40B4-BE49-F238E27FC236}">
                <a16:creationId xmlns:a16="http://schemas.microsoft.com/office/drawing/2014/main" id="{3AAB89B0-F412-4F44-9720-2DCE1FBB11DE}"/>
              </a:ext>
            </a:extLst>
          </p:cNvPr>
          <p:cNvSpPr>
            <a:spLocks noChangeArrowheads="1"/>
          </p:cNvSpPr>
          <p:nvPr/>
        </p:nvSpPr>
        <p:spPr bwMode="auto">
          <a:xfrm>
            <a:off x="1283302" y="3707663"/>
            <a:ext cx="2921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Calibri" panose="020F050202020403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2" name="Rectangle 80">
            <a:extLst>
              <a:ext uri="{FF2B5EF4-FFF2-40B4-BE49-F238E27FC236}">
                <a16:creationId xmlns:a16="http://schemas.microsoft.com/office/drawing/2014/main" id="{DA44C3AD-BA23-4B53-801B-043A9A1EC583}"/>
              </a:ext>
            </a:extLst>
          </p:cNvPr>
          <p:cNvSpPr>
            <a:spLocks noChangeArrowheads="1"/>
          </p:cNvSpPr>
          <p:nvPr/>
        </p:nvSpPr>
        <p:spPr bwMode="auto">
          <a:xfrm>
            <a:off x="1721452" y="3707663"/>
            <a:ext cx="2921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Calibri" panose="020F050202020403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3" name="Rectangle 81">
            <a:extLst>
              <a:ext uri="{FF2B5EF4-FFF2-40B4-BE49-F238E27FC236}">
                <a16:creationId xmlns:a16="http://schemas.microsoft.com/office/drawing/2014/main" id="{9F513253-6D4A-4A5E-A475-F50E854E461F}"/>
              </a:ext>
            </a:extLst>
          </p:cNvPr>
          <p:cNvSpPr>
            <a:spLocks noChangeArrowheads="1"/>
          </p:cNvSpPr>
          <p:nvPr/>
        </p:nvSpPr>
        <p:spPr bwMode="auto">
          <a:xfrm>
            <a:off x="2158015" y="3707663"/>
            <a:ext cx="293687"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Calibri" panose="020F0502020204030204" pitchFamily="34" charset="0"/>
              </a:rPr>
              <a:t>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4" name="Rectangle 82">
            <a:extLst>
              <a:ext uri="{FF2B5EF4-FFF2-40B4-BE49-F238E27FC236}">
                <a16:creationId xmlns:a16="http://schemas.microsoft.com/office/drawing/2014/main" id="{0A59E543-3BDC-4580-AD58-FDD46F7DEE44}"/>
              </a:ext>
            </a:extLst>
          </p:cNvPr>
          <p:cNvSpPr>
            <a:spLocks noChangeArrowheads="1"/>
          </p:cNvSpPr>
          <p:nvPr/>
        </p:nvSpPr>
        <p:spPr bwMode="auto">
          <a:xfrm>
            <a:off x="2596165" y="3707663"/>
            <a:ext cx="2921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Calibri" panose="020F050202020403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5" name="Rectangle 83">
            <a:extLst>
              <a:ext uri="{FF2B5EF4-FFF2-40B4-BE49-F238E27FC236}">
                <a16:creationId xmlns:a16="http://schemas.microsoft.com/office/drawing/2014/main" id="{BD701405-333B-46F8-9234-2D1CACCC9FFE}"/>
              </a:ext>
            </a:extLst>
          </p:cNvPr>
          <p:cNvSpPr>
            <a:spLocks noChangeArrowheads="1"/>
          </p:cNvSpPr>
          <p:nvPr/>
        </p:nvSpPr>
        <p:spPr bwMode="auto">
          <a:xfrm>
            <a:off x="3034315" y="3707663"/>
            <a:ext cx="2921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Calibri" panose="020F050202020403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6" name="Rectangle 84">
            <a:extLst>
              <a:ext uri="{FF2B5EF4-FFF2-40B4-BE49-F238E27FC236}">
                <a16:creationId xmlns:a16="http://schemas.microsoft.com/office/drawing/2014/main" id="{2826178D-6475-4255-8159-3781B6F1778C}"/>
              </a:ext>
            </a:extLst>
          </p:cNvPr>
          <p:cNvSpPr>
            <a:spLocks noChangeArrowheads="1"/>
          </p:cNvSpPr>
          <p:nvPr/>
        </p:nvSpPr>
        <p:spPr bwMode="auto">
          <a:xfrm>
            <a:off x="3470877" y="3707663"/>
            <a:ext cx="2921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Calibri" panose="020F050202020403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7" name="Rectangle 85">
            <a:extLst>
              <a:ext uri="{FF2B5EF4-FFF2-40B4-BE49-F238E27FC236}">
                <a16:creationId xmlns:a16="http://schemas.microsoft.com/office/drawing/2014/main" id="{FA750D8A-3C6F-4FEB-A928-CF1E0482B1C4}"/>
              </a:ext>
            </a:extLst>
          </p:cNvPr>
          <p:cNvSpPr>
            <a:spLocks noChangeArrowheads="1"/>
          </p:cNvSpPr>
          <p:nvPr/>
        </p:nvSpPr>
        <p:spPr bwMode="auto">
          <a:xfrm>
            <a:off x="1283302" y="4145813"/>
            <a:ext cx="2921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Calibri" panose="020F0502020204030204" pitchFamily="34" charset="0"/>
              </a:rPr>
              <a:t>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8" name="Rectangle 86">
            <a:extLst>
              <a:ext uri="{FF2B5EF4-FFF2-40B4-BE49-F238E27FC236}">
                <a16:creationId xmlns:a16="http://schemas.microsoft.com/office/drawing/2014/main" id="{9AC5BE5F-A637-4461-8055-F459935EDD05}"/>
              </a:ext>
            </a:extLst>
          </p:cNvPr>
          <p:cNvSpPr>
            <a:spLocks noChangeArrowheads="1"/>
          </p:cNvSpPr>
          <p:nvPr/>
        </p:nvSpPr>
        <p:spPr bwMode="auto">
          <a:xfrm>
            <a:off x="1721452" y="4145813"/>
            <a:ext cx="2921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Calibri" panose="020F050202020403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9" name="Rectangle 87">
            <a:extLst>
              <a:ext uri="{FF2B5EF4-FFF2-40B4-BE49-F238E27FC236}">
                <a16:creationId xmlns:a16="http://schemas.microsoft.com/office/drawing/2014/main" id="{F1FFA7F1-6D24-4BBD-8346-30AF02C0368D}"/>
              </a:ext>
            </a:extLst>
          </p:cNvPr>
          <p:cNvSpPr>
            <a:spLocks noChangeArrowheads="1"/>
          </p:cNvSpPr>
          <p:nvPr/>
        </p:nvSpPr>
        <p:spPr bwMode="auto">
          <a:xfrm>
            <a:off x="2158015" y="4145813"/>
            <a:ext cx="293687"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Calibri" panose="020F050202020403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0" name="Rectangle 88">
            <a:extLst>
              <a:ext uri="{FF2B5EF4-FFF2-40B4-BE49-F238E27FC236}">
                <a16:creationId xmlns:a16="http://schemas.microsoft.com/office/drawing/2014/main" id="{B56A8BEE-8C6E-4CA4-A623-A19F1FB80467}"/>
              </a:ext>
            </a:extLst>
          </p:cNvPr>
          <p:cNvSpPr>
            <a:spLocks noChangeArrowheads="1"/>
          </p:cNvSpPr>
          <p:nvPr/>
        </p:nvSpPr>
        <p:spPr bwMode="auto">
          <a:xfrm>
            <a:off x="2596165" y="4145813"/>
            <a:ext cx="2921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Calibri" panose="020F050202020403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1" name="Rectangle 89">
            <a:extLst>
              <a:ext uri="{FF2B5EF4-FFF2-40B4-BE49-F238E27FC236}">
                <a16:creationId xmlns:a16="http://schemas.microsoft.com/office/drawing/2014/main" id="{44873830-F171-446E-A9AA-D98B3E504868}"/>
              </a:ext>
            </a:extLst>
          </p:cNvPr>
          <p:cNvSpPr>
            <a:spLocks noChangeArrowheads="1"/>
          </p:cNvSpPr>
          <p:nvPr/>
        </p:nvSpPr>
        <p:spPr bwMode="auto">
          <a:xfrm>
            <a:off x="3034315" y="4145813"/>
            <a:ext cx="2921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Calibri" panose="020F0502020204030204" pitchFamily="34" charset="0"/>
              </a:rPr>
              <a:t>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2" name="Rectangle 90">
            <a:extLst>
              <a:ext uri="{FF2B5EF4-FFF2-40B4-BE49-F238E27FC236}">
                <a16:creationId xmlns:a16="http://schemas.microsoft.com/office/drawing/2014/main" id="{8B043354-3A26-4D41-AB64-B5836F11EDBB}"/>
              </a:ext>
            </a:extLst>
          </p:cNvPr>
          <p:cNvSpPr>
            <a:spLocks noChangeArrowheads="1"/>
          </p:cNvSpPr>
          <p:nvPr/>
        </p:nvSpPr>
        <p:spPr bwMode="auto">
          <a:xfrm>
            <a:off x="3470877" y="4145813"/>
            <a:ext cx="2921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Calibri" panose="020F0502020204030204" pitchFamily="34" charset="0"/>
              </a:rPr>
              <a:t>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3" name="AutoShape 92">
            <a:extLst>
              <a:ext uri="{FF2B5EF4-FFF2-40B4-BE49-F238E27FC236}">
                <a16:creationId xmlns:a16="http://schemas.microsoft.com/office/drawing/2014/main" id="{603F16B5-8A23-410D-AEBD-ADE9E8F80C18}"/>
              </a:ext>
            </a:extLst>
          </p:cNvPr>
          <p:cNvSpPr>
            <a:spLocks noChangeAspect="1" noChangeArrowheads="1" noTextEdit="1"/>
          </p:cNvSpPr>
          <p:nvPr/>
        </p:nvSpPr>
        <p:spPr bwMode="auto">
          <a:xfrm>
            <a:off x="6028867" y="1883053"/>
            <a:ext cx="1779588" cy="276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Rectangle 94">
            <a:extLst>
              <a:ext uri="{FF2B5EF4-FFF2-40B4-BE49-F238E27FC236}">
                <a16:creationId xmlns:a16="http://schemas.microsoft.com/office/drawing/2014/main" id="{0FADE8E1-0552-48DA-A5E4-492CA73A7EF6}"/>
              </a:ext>
            </a:extLst>
          </p:cNvPr>
          <p:cNvSpPr>
            <a:spLocks noChangeArrowheads="1"/>
          </p:cNvSpPr>
          <p:nvPr/>
        </p:nvSpPr>
        <p:spPr bwMode="auto">
          <a:xfrm>
            <a:off x="6035217" y="1925915"/>
            <a:ext cx="439738" cy="4381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Rectangle 95">
            <a:extLst>
              <a:ext uri="{FF2B5EF4-FFF2-40B4-BE49-F238E27FC236}">
                <a16:creationId xmlns:a16="http://schemas.microsoft.com/office/drawing/2014/main" id="{6410B862-9D9C-4EAB-8D8F-4D9FB2805DBE}"/>
              </a:ext>
            </a:extLst>
          </p:cNvPr>
          <p:cNvSpPr>
            <a:spLocks noChangeArrowheads="1"/>
          </p:cNvSpPr>
          <p:nvPr/>
        </p:nvSpPr>
        <p:spPr bwMode="auto">
          <a:xfrm>
            <a:off x="6474955" y="1925915"/>
            <a:ext cx="438150" cy="4381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96">
            <a:extLst>
              <a:ext uri="{FF2B5EF4-FFF2-40B4-BE49-F238E27FC236}">
                <a16:creationId xmlns:a16="http://schemas.microsoft.com/office/drawing/2014/main" id="{95813C59-7270-4052-A2C3-3C0DAC255FB8}"/>
              </a:ext>
            </a:extLst>
          </p:cNvPr>
          <p:cNvSpPr>
            <a:spLocks noChangeArrowheads="1"/>
          </p:cNvSpPr>
          <p:nvPr/>
        </p:nvSpPr>
        <p:spPr bwMode="auto">
          <a:xfrm>
            <a:off x="6913105" y="1925915"/>
            <a:ext cx="438150" cy="4381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Rectangle 97">
            <a:extLst>
              <a:ext uri="{FF2B5EF4-FFF2-40B4-BE49-F238E27FC236}">
                <a16:creationId xmlns:a16="http://schemas.microsoft.com/office/drawing/2014/main" id="{41CC923E-B4FA-4EBC-95BD-7D999D3E4D81}"/>
              </a:ext>
            </a:extLst>
          </p:cNvPr>
          <p:cNvSpPr>
            <a:spLocks noChangeArrowheads="1"/>
          </p:cNvSpPr>
          <p:nvPr/>
        </p:nvSpPr>
        <p:spPr bwMode="auto">
          <a:xfrm>
            <a:off x="7351255" y="1925915"/>
            <a:ext cx="438150" cy="4381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98">
            <a:extLst>
              <a:ext uri="{FF2B5EF4-FFF2-40B4-BE49-F238E27FC236}">
                <a16:creationId xmlns:a16="http://schemas.microsoft.com/office/drawing/2014/main" id="{EE9D1192-D427-4171-894D-FFCF73F70859}"/>
              </a:ext>
            </a:extLst>
          </p:cNvPr>
          <p:cNvSpPr>
            <a:spLocks noChangeArrowheads="1"/>
          </p:cNvSpPr>
          <p:nvPr/>
        </p:nvSpPr>
        <p:spPr bwMode="auto">
          <a:xfrm>
            <a:off x="6035217" y="2364065"/>
            <a:ext cx="439738" cy="4381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99">
            <a:extLst>
              <a:ext uri="{FF2B5EF4-FFF2-40B4-BE49-F238E27FC236}">
                <a16:creationId xmlns:a16="http://schemas.microsoft.com/office/drawing/2014/main" id="{91109925-9F49-4DCE-A470-54C53D9BF9F4}"/>
              </a:ext>
            </a:extLst>
          </p:cNvPr>
          <p:cNvSpPr>
            <a:spLocks noChangeArrowheads="1"/>
          </p:cNvSpPr>
          <p:nvPr/>
        </p:nvSpPr>
        <p:spPr bwMode="auto">
          <a:xfrm>
            <a:off x="6474955" y="2364065"/>
            <a:ext cx="438150" cy="4381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100">
            <a:extLst>
              <a:ext uri="{FF2B5EF4-FFF2-40B4-BE49-F238E27FC236}">
                <a16:creationId xmlns:a16="http://schemas.microsoft.com/office/drawing/2014/main" id="{32EC5B24-4FF9-448E-BDC2-E3E05CE4074A}"/>
              </a:ext>
            </a:extLst>
          </p:cNvPr>
          <p:cNvSpPr>
            <a:spLocks noChangeArrowheads="1"/>
          </p:cNvSpPr>
          <p:nvPr/>
        </p:nvSpPr>
        <p:spPr bwMode="auto">
          <a:xfrm>
            <a:off x="6913105" y="2364065"/>
            <a:ext cx="438150" cy="4381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Rectangle 101">
            <a:extLst>
              <a:ext uri="{FF2B5EF4-FFF2-40B4-BE49-F238E27FC236}">
                <a16:creationId xmlns:a16="http://schemas.microsoft.com/office/drawing/2014/main" id="{7194E573-C3B4-454B-9E4B-81D19473406E}"/>
              </a:ext>
            </a:extLst>
          </p:cNvPr>
          <p:cNvSpPr>
            <a:spLocks noChangeArrowheads="1"/>
          </p:cNvSpPr>
          <p:nvPr/>
        </p:nvSpPr>
        <p:spPr bwMode="auto">
          <a:xfrm>
            <a:off x="7351255" y="2364065"/>
            <a:ext cx="438150" cy="4381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Rectangle 102">
            <a:extLst>
              <a:ext uri="{FF2B5EF4-FFF2-40B4-BE49-F238E27FC236}">
                <a16:creationId xmlns:a16="http://schemas.microsoft.com/office/drawing/2014/main" id="{C6B0E811-AD80-44D4-9346-28E4588199FD}"/>
              </a:ext>
            </a:extLst>
          </p:cNvPr>
          <p:cNvSpPr>
            <a:spLocks noChangeArrowheads="1"/>
          </p:cNvSpPr>
          <p:nvPr/>
        </p:nvSpPr>
        <p:spPr bwMode="auto">
          <a:xfrm>
            <a:off x="6035217" y="2802215"/>
            <a:ext cx="439738" cy="4381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Rectangle 103">
            <a:extLst>
              <a:ext uri="{FF2B5EF4-FFF2-40B4-BE49-F238E27FC236}">
                <a16:creationId xmlns:a16="http://schemas.microsoft.com/office/drawing/2014/main" id="{C31776AF-BB78-4481-87F0-8F20610B4C40}"/>
              </a:ext>
            </a:extLst>
          </p:cNvPr>
          <p:cNvSpPr>
            <a:spLocks noChangeArrowheads="1"/>
          </p:cNvSpPr>
          <p:nvPr/>
        </p:nvSpPr>
        <p:spPr bwMode="auto">
          <a:xfrm>
            <a:off x="6474955" y="2802215"/>
            <a:ext cx="438150" cy="4381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Rectangle 104">
            <a:extLst>
              <a:ext uri="{FF2B5EF4-FFF2-40B4-BE49-F238E27FC236}">
                <a16:creationId xmlns:a16="http://schemas.microsoft.com/office/drawing/2014/main" id="{0ABC0730-69A4-40D2-B7C2-40CC29F4B97D}"/>
              </a:ext>
            </a:extLst>
          </p:cNvPr>
          <p:cNvSpPr>
            <a:spLocks noChangeArrowheads="1"/>
          </p:cNvSpPr>
          <p:nvPr/>
        </p:nvSpPr>
        <p:spPr bwMode="auto">
          <a:xfrm>
            <a:off x="6913105" y="2802215"/>
            <a:ext cx="438150" cy="4381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Rectangle 105">
            <a:extLst>
              <a:ext uri="{FF2B5EF4-FFF2-40B4-BE49-F238E27FC236}">
                <a16:creationId xmlns:a16="http://schemas.microsoft.com/office/drawing/2014/main" id="{7CFE6186-EB65-4C77-A8EF-DCF8EDEE8B42}"/>
              </a:ext>
            </a:extLst>
          </p:cNvPr>
          <p:cNvSpPr>
            <a:spLocks noChangeArrowheads="1"/>
          </p:cNvSpPr>
          <p:nvPr/>
        </p:nvSpPr>
        <p:spPr bwMode="auto">
          <a:xfrm>
            <a:off x="7351255" y="2802215"/>
            <a:ext cx="438150" cy="4381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Rectangle 106">
            <a:extLst>
              <a:ext uri="{FF2B5EF4-FFF2-40B4-BE49-F238E27FC236}">
                <a16:creationId xmlns:a16="http://schemas.microsoft.com/office/drawing/2014/main" id="{E9C36617-F006-44C6-87C5-AB0E10FA6C37}"/>
              </a:ext>
            </a:extLst>
          </p:cNvPr>
          <p:cNvSpPr>
            <a:spLocks noChangeArrowheads="1"/>
          </p:cNvSpPr>
          <p:nvPr/>
        </p:nvSpPr>
        <p:spPr bwMode="auto">
          <a:xfrm>
            <a:off x="6035217" y="3240365"/>
            <a:ext cx="439738" cy="4381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Rectangle 107">
            <a:extLst>
              <a:ext uri="{FF2B5EF4-FFF2-40B4-BE49-F238E27FC236}">
                <a16:creationId xmlns:a16="http://schemas.microsoft.com/office/drawing/2014/main" id="{7CFF4F77-8811-45BE-8705-55AD3FDB2032}"/>
              </a:ext>
            </a:extLst>
          </p:cNvPr>
          <p:cNvSpPr>
            <a:spLocks noChangeArrowheads="1"/>
          </p:cNvSpPr>
          <p:nvPr/>
        </p:nvSpPr>
        <p:spPr bwMode="auto">
          <a:xfrm>
            <a:off x="6474955" y="3240365"/>
            <a:ext cx="438150" cy="4381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Rectangle 108">
            <a:extLst>
              <a:ext uri="{FF2B5EF4-FFF2-40B4-BE49-F238E27FC236}">
                <a16:creationId xmlns:a16="http://schemas.microsoft.com/office/drawing/2014/main" id="{F241CA02-85A3-435E-A1D9-DE1351D7C537}"/>
              </a:ext>
            </a:extLst>
          </p:cNvPr>
          <p:cNvSpPr>
            <a:spLocks noChangeArrowheads="1"/>
          </p:cNvSpPr>
          <p:nvPr/>
        </p:nvSpPr>
        <p:spPr bwMode="auto">
          <a:xfrm>
            <a:off x="6913105" y="3240365"/>
            <a:ext cx="438150" cy="4381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Rectangle 109">
            <a:extLst>
              <a:ext uri="{FF2B5EF4-FFF2-40B4-BE49-F238E27FC236}">
                <a16:creationId xmlns:a16="http://schemas.microsoft.com/office/drawing/2014/main" id="{4A620D0B-F220-471B-9A0D-CA0A9E791889}"/>
              </a:ext>
            </a:extLst>
          </p:cNvPr>
          <p:cNvSpPr>
            <a:spLocks noChangeArrowheads="1"/>
          </p:cNvSpPr>
          <p:nvPr/>
        </p:nvSpPr>
        <p:spPr bwMode="auto">
          <a:xfrm>
            <a:off x="7351255" y="3240365"/>
            <a:ext cx="438150" cy="4381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Rectangle 110">
            <a:extLst>
              <a:ext uri="{FF2B5EF4-FFF2-40B4-BE49-F238E27FC236}">
                <a16:creationId xmlns:a16="http://schemas.microsoft.com/office/drawing/2014/main" id="{AB1D79F2-8459-4BE1-914E-03DCD0B5977B}"/>
              </a:ext>
            </a:extLst>
          </p:cNvPr>
          <p:cNvSpPr>
            <a:spLocks noChangeArrowheads="1"/>
          </p:cNvSpPr>
          <p:nvPr/>
        </p:nvSpPr>
        <p:spPr bwMode="auto">
          <a:xfrm>
            <a:off x="6035217" y="3678515"/>
            <a:ext cx="439738" cy="4381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Rectangle 111">
            <a:extLst>
              <a:ext uri="{FF2B5EF4-FFF2-40B4-BE49-F238E27FC236}">
                <a16:creationId xmlns:a16="http://schemas.microsoft.com/office/drawing/2014/main" id="{B1C5F102-C2FB-469F-9764-8A2E3DC0A8ED}"/>
              </a:ext>
            </a:extLst>
          </p:cNvPr>
          <p:cNvSpPr>
            <a:spLocks noChangeArrowheads="1"/>
          </p:cNvSpPr>
          <p:nvPr/>
        </p:nvSpPr>
        <p:spPr bwMode="auto">
          <a:xfrm>
            <a:off x="6474955" y="3678515"/>
            <a:ext cx="438150" cy="4381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Rectangle 112">
            <a:extLst>
              <a:ext uri="{FF2B5EF4-FFF2-40B4-BE49-F238E27FC236}">
                <a16:creationId xmlns:a16="http://schemas.microsoft.com/office/drawing/2014/main" id="{A18158BD-DECE-4F68-B0FA-523FFD3331D8}"/>
              </a:ext>
            </a:extLst>
          </p:cNvPr>
          <p:cNvSpPr>
            <a:spLocks noChangeArrowheads="1"/>
          </p:cNvSpPr>
          <p:nvPr/>
        </p:nvSpPr>
        <p:spPr bwMode="auto">
          <a:xfrm>
            <a:off x="6913105" y="3678515"/>
            <a:ext cx="438150" cy="4381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Rectangle 113">
            <a:extLst>
              <a:ext uri="{FF2B5EF4-FFF2-40B4-BE49-F238E27FC236}">
                <a16:creationId xmlns:a16="http://schemas.microsoft.com/office/drawing/2014/main" id="{C63C50D0-CEB9-4950-8D8D-02400297A090}"/>
              </a:ext>
            </a:extLst>
          </p:cNvPr>
          <p:cNvSpPr>
            <a:spLocks noChangeArrowheads="1"/>
          </p:cNvSpPr>
          <p:nvPr/>
        </p:nvSpPr>
        <p:spPr bwMode="auto">
          <a:xfrm>
            <a:off x="7351255" y="3678515"/>
            <a:ext cx="438150" cy="4381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Rectangle 114">
            <a:extLst>
              <a:ext uri="{FF2B5EF4-FFF2-40B4-BE49-F238E27FC236}">
                <a16:creationId xmlns:a16="http://schemas.microsoft.com/office/drawing/2014/main" id="{4E0EB914-257C-42D6-A9F7-A3342A3D5F83}"/>
              </a:ext>
            </a:extLst>
          </p:cNvPr>
          <p:cNvSpPr>
            <a:spLocks noChangeArrowheads="1"/>
          </p:cNvSpPr>
          <p:nvPr/>
        </p:nvSpPr>
        <p:spPr bwMode="auto">
          <a:xfrm>
            <a:off x="6035217" y="4116665"/>
            <a:ext cx="439738" cy="4365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Rectangle 115">
            <a:extLst>
              <a:ext uri="{FF2B5EF4-FFF2-40B4-BE49-F238E27FC236}">
                <a16:creationId xmlns:a16="http://schemas.microsoft.com/office/drawing/2014/main" id="{4F3CA737-AFE4-4DA6-8A77-DC69C45C6F82}"/>
              </a:ext>
            </a:extLst>
          </p:cNvPr>
          <p:cNvSpPr>
            <a:spLocks noChangeArrowheads="1"/>
          </p:cNvSpPr>
          <p:nvPr/>
        </p:nvSpPr>
        <p:spPr bwMode="auto">
          <a:xfrm>
            <a:off x="6474955" y="4116665"/>
            <a:ext cx="438150" cy="4365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Rectangle 116">
            <a:extLst>
              <a:ext uri="{FF2B5EF4-FFF2-40B4-BE49-F238E27FC236}">
                <a16:creationId xmlns:a16="http://schemas.microsoft.com/office/drawing/2014/main" id="{0DE7ED8C-5250-4F9C-BD09-10A9CEF07FC2}"/>
              </a:ext>
            </a:extLst>
          </p:cNvPr>
          <p:cNvSpPr>
            <a:spLocks noChangeArrowheads="1"/>
          </p:cNvSpPr>
          <p:nvPr/>
        </p:nvSpPr>
        <p:spPr bwMode="auto">
          <a:xfrm>
            <a:off x="6913105" y="4116665"/>
            <a:ext cx="438150" cy="4365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Rectangle 117">
            <a:extLst>
              <a:ext uri="{FF2B5EF4-FFF2-40B4-BE49-F238E27FC236}">
                <a16:creationId xmlns:a16="http://schemas.microsoft.com/office/drawing/2014/main" id="{40E1917E-6175-4D59-B08B-2320E42D1487}"/>
              </a:ext>
            </a:extLst>
          </p:cNvPr>
          <p:cNvSpPr>
            <a:spLocks noChangeArrowheads="1"/>
          </p:cNvSpPr>
          <p:nvPr/>
        </p:nvSpPr>
        <p:spPr bwMode="auto">
          <a:xfrm>
            <a:off x="7351255" y="4116665"/>
            <a:ext cx="438150" cy="4365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Line 118">
            <a:extLst>
              <a:ext uri="{FF2B5EF4-FFF2-40B4-BE49-F238E27FC236}">
                <a16:creationId xmlns:a16="http://schemas.microsoft.com/office/drawing/2014/main" id="{009DD411-A910-4166-8894-DF819E7E20FE}"/>
              </a:ext>
            </a:extLst>
          </p:cNvPr>
          <p:cNvSpPr>
            <a:spLocks noChangeShapeType="1"/>
          </p:cNvSpPr>
          <p:nvPr/>
        </p:nvSpPr>
        <p:spPr bwMode="auto">
          <a:xfrm>
            <a:off x="6474955" y="1919565"/>
            <a:ext cx="0" cy="2641600"/>
          </a:xfrm>
          <a:prstGeom prst="line">
            <a:avLst/>
          </a:prstGeom>
          <a:noFill/>
          <a:ln w="14288"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Line 119">
            <a:extLst>
              <a:ext uri="{FF2B5EF4-FFF2-40B4-BE49-F238E27FC236}">
                <a16:creationId xmlns:a16="http://schemas.microsoft.com/office/drawing/2014/main" id="{62E3A30E-8E1E-4FC9-8955-4C9FE39D9526}"/>
              </a:ext>
            </a:extLst>
          </p:cNvPr>
          <p:cNvSpPr>
            <a:spLocks noChangeShapeType="1"/>
          </p:cNvSpPr>
          <p:nvPr/>
        </p:nvSpPr>
        <p:spPr bwMode="auto">
          <a:xfrm>
            <a:off x="6913105" y="1919565"/>
            <a:ext cx="0" cy="2641600"/>
          </a:xfrm>
          <a:prstGeom prst="line">
            <a:avLst/>
          </a:prstGeom>
          <a:noFill/>
          <a:ln w="14288"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Line 120">
            <a:extLst>
              <a:ext uri="{FF2B5EF4-FFF2-40B4-BE49-F238E27FC236}">
                <a16:creationId xmlns:a16="http://schemas.microsoft.com/office/drawing/2014/main" id="{49CC337A-FCB6-4892-B824-6CDDB59F4F30}"/>
              </a:ext>
            </a:extLst>
          </p:cNvPr>
          <p:cNvSpPr>
            <a:spLocks noChangeShapeType="1"/>
          </p:cNvSpPr>
          <p:nvPr/>
        </p:nvSpPr>
        <p:spPr bwMode="auto">
          <a:xfrm>
            <a:off x="7351255" y="1919565"/>
            <a:ext cx="0" cy="2641600"/>
          </a:xfrm>
          <a:prstGeom prst="line">
            <a:avLst/>
          </a:prstGeom>
          <a:noFill/>
          <a:ln w="14288"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Line 121">
            <a:extLst>
              <a:ext uri="{FF2B5EF4-FFF2-40B4-BE49-F238E27FC236}">
                <a16:creationId xmlns:a16="http://schemas.microsoft.com/office/drawing/2014/main" id="{DAEE1807-05FA-4781-9E63-F9E12FEF9779}"/>
              </a:ext>
            </a:extLst>
          </p:cNvPr>
          <p:cNvSpPr>
            <a:spLocks noChangeShapeType="1"/>
          </p:cNvSpPr>
          <p:nvPr/>
        </p:nvSpPr>
        <p:spPr bwMode="auto">
          <a:xfrm>
            <a:off x="6028867" y="2364065"/>
            <a:ext cx="1768475" cy="0"/>
          </a:xfrm>
          <a:prstGeom prst="line">
            <a:avLst/>
          </a:prstGeom>
          <a:noFill/>
          <a:ln w="14288"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Line 122">
            <a:extLst>
              <a:ext uri="{FF2B5EF4-FFF2-40B4-BE49-F238E27FC236}">
                <a16:creationId xmlns:a16="http://schemas.microsoft.com/office/drawing/2014/main" id="{BEBECB43-E1B3-4371-B60D-202501F4339A}"/>
              </a:ext>
            </a:extLst>
          </p:cNvPr>
          <p:cNvSpPr>
            <a:spLocks noChangeShapeType="1"/>
          </p:cNvSpPr>
          <p:nvPr/>
        </p:nvSpPr>
        <p:spPr bwMode="auto">
          <a:xfrm>
            <a:off x="6028867" y="2802215"/>
            <a:ext cx="1768475" cy="0"/>
          </a:xfrm>
          <a:prstGeom prst="line">
            <a:avLst/>
          </a:prstGeom>
          <a:noFill/>
          <a:ln w="14288"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Line 123">
            <a:extLst>
              <a:ext uri="{FF2B5EF4-FFF2-40B4-BE49-F238E27FC236}">
                <a16:creationId xmlns:a16="http://schemas.microsoft.com/office/drawing/2014/main" id="{B301BC40-4743-4CDE-A526-6A4F43D9185E}"/>
              </a:ext>
            </a:extLst>
          </p:cNvPr>
          <p:cNvSpPr>
            <a:spLocks noChangeShapeType="1"/>
          </p:cNvSpPr>
          <p:nvPr/>
        </p:nvSpPr>
        <p:spPr bwMode="auto">
          <a:xfrm>
            <a:off x="6028867" y="3240365"/>
            <a:ext cx="1768475" cy="0"/>
          </a:xfrm>
          <a:prstGeom prst="line">
            <a:avLst/>
          </a:prstGeom>
          <a:noFill/>
          <a:ln w="14288"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Line 124">
            <a:extLst>
              <a:ext uri="{FF2B5EF4-FFF2-40B4-BE49-F238E27FC236}">
                <a16:creationId xmlns:a16="http://schemas.microsoft.com/office/drawing/2014/main" id="{7D8F8648-AD43-4877-BFF1-D305EC1020E8}"/>
              </a:ext>
            </a:extLst>
          </p:cNvPr>
          <p:cNvSpPr>
            <a:spLocks noChangeShapeType="1"/>
          </p:cNvSpPr>
          <p:nvPr/>
        </p:nvSpPr>
        <p:spPr bwMode="auto">
          <a:xfrm>
            <a:off x="6028867" y="3678515"/>
            <a:ext cx="1768475" cy="0"/>
          </a:xfrm>
          <a:prstGeom prst="line">
            <a:avLst/>
          </a:prstGeom>
          <a:noFill/>
          <a:ln w="14288"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125">
            <a:extLst>
              <a:ext uri="{FF2B5EF4-FFF2-40B4-BE49-F238E27FC236}">
                <a16:creationId xmlns:a16="http://schemas.microsoft.com/office/drawing/2014/main" id="{27AF56CC-3420-488B-91AC-77F8929CA848}"/>
              </a:ext>
            </a:extLst>
          </p:cNvPr>
          <p:cNvSpPr>
            <a:spLocks noChangeShapeType="1"/>
          </p:cNvSpPr>
          <p:nvPr/>
        </p:nvSpPr>
        <p:spPr bwMode="auto">
          <a:xfrm>
            <a:off x="6028867" y="4116665"/>
            <a:ext cx="1768475" cy="0"/>
          </a:xfrm>
          <a:prstGeom prst="line">
            <a:avLst/>
          </a:prstGeom>
          <a:noFill/>
          <a:ln w="14288"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126">
            <a:extLst>
              <a:ext uri="{FF2B5EF4-FFF2-40B4-BE49-F238E27FC236}">
                <a16:creationId xmlns:a16="http://schemas.microsoft.com/office/drawing/2014/main" id="{1ABD9463-A5A4-4968-ACA2-F359FAA4A6AA}"/>
              </a:ext>
            </a:extLst>
          </p:cNvPr>
          <p:cNvSpPr>
            <a:spLocks noChangeShapeType="1"/>
          </p:cNvSpPr>
          <p:nvPr/>
        </p:nvSpPr>
        <p:spPr bwMode="auto">
          <a:xfrm>
            <a:off x="6035217" y="1919565"/>
            <a:ext cx="0" cy="2641600"/>
          </a:xfrm>
          <a:prstGeom prst="line">
            <a:avLst/>
          </a:prstGeom>
          <a:noFill/>
          <a:ln w="14288"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127">
            <a:extLst>
              <a:ext uri="{FF2B5EF4-FFF2-40B4-BE49-F238E27FC236}">
                <a16:creationId xmlns:a16="http://schemas.microsoft.com/office/drawing/2014/main" id="{9B71196F-5D45-415A-93B4-BFABBE1ED96D}"/>
              </a:ext>
            </a:extLst>
          </p:cNvPr>
          <p:cNvSpPr>
            <a:spLocks noChangeShapeType="1"/>
          </p:cNvSpPr>
          <p:nvPr/>
        </p:nvSpPr>
        <p:spPr bwMode="auto">
          <a:xfrm>
            <a:off x="7789405" y="1919565"/>
            <a:ext cx="0" cy="2641600"/>
          </a:xfrm>
          <a:prstGeom prst="line">
            <a:avLst/>
          </a:prstGeom>
          <a:noFill/>
          <a:ln w="14288"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Line 128">
            <a:extLst>
              <a:ext uri="{FF2B5EF4-FFF2-40B4-BE49-F238E27FC236}">
                <a16:creationId xmlns:a16="http://schemas.microsoft.com/office/drawing/2014/main" id="{65F8BFAC-8449-42A2-A1D8-D5E77DDF8260}"/>
              </a:ext>
            </a:extLst>
          </p:cNvPr>
          <p:cNvSpPr>
            <a:spLocks noChangeShapeType="1"/>
          </p:cNvSpPr>
          <p:nvPr/>
        </p:nvSpPr>
        <p:spPr bwMode="auto">
          <a:xfrm>
            <a:off x="6028867" y="1925915"/>
            <a:ext cx="1768475" cy="0"/>
          </a:xfrm>
          <a:prstGeom prst="line">
            <a:avLst/>
          </a:prstGeom>
          <a:noFill/>
          <a:ln w="14288"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Line 129">
            <a:extLst>
              <a:ext uri="{FF2B5EF4-FFF2-40B4-BE49-F238E27FC236}">
                <a16:creationId xmlns:a16="http://schemas.microsoft.com/office/drawing/2014/main" id="{17E1C4E4-EA26-4C3D-9BEE-3846DE3D3743}"/>
              </a:ext>
            </a:extLst>
          </p:cNvPr>
          <p:cNvSpPr>
            <a:spLocks noChangeShapeType="1"/>
          </p:cNvSpPr>
          <p:nvPr/>
        </p:nvSpPr>
        <p:spPr bwMode="auto">
          <a:xfrm>
            <a:off x="6028867" y="4553228"/>
            <a:ext cx="1768475" cy="0"/>
          </a:xfrm>
          <a:prstGeom prst="line">
            <a:avLst/>
          </a:prstGeom>
          <a:noFill/>
          <a:ln w="14288"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Rectangle 130">
            <a:extLst>
              <a:ext uri="{FF2B5EF4-FFF2-40B4-BE49-F238E27FC236}">
                <a16:creationId xmlns:a16="http://schemas.microsoft.com/office/drawing/2014/main" id="{0AF202A5-B584-4327-86CA-1081584E655E}"/>
              </a:ext>
            </a:extLst>
          </p:cNvPr>
          <p:cNvSpPr>
            <a:spLocks noChangeArrowheads="1"/>
          </p:cNvSpPr>
          <p:nvPr/>
        </p:nvSpPr>
        <p:spPr bwMode="auto">
          <a:xfrm>
            <a:off x="6195555" y="1973540"/>
            <a:ext cx="2921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a:ln>
                  <a:noFill/>
                </a:ln>
                <a:solidFill>
                  <a:srgbClr val="000000"/>
                </a:solidFill>
                <a:effectLst/>
                <a:latin typeface="Calibri" panose="020F0502020204030204" pitchFamily="34" charset="0"/>
              </a:rPr>
              <a:t>1</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1" name="Rectangle 131">
            <a:extLst>
              <a:ext uri="{FF2B5EF4-FFF2-40B4-BE49-F238E27FC236}">
                <a16:creationId xmlns:a16="http://schemas.microsoft.com/office/drawing/2014/main" id="{72FE1341-AE91-4773-91C9-E33DCF76578D}"/>
              </a:ext>
            </a:extLst>
          </p:cNvPr>
          <p:cNvSpPr>
            <a:spLocks noChangeArrowheads="1"/>
          </p:cNvSpPr>
          <p:nvPr/>
        </p:nvSpPr>
        <p:spPr bwMode="auto">
          <a:xfrm>
            <a:off x="6587667" y="1973540"/>
            <a:ext cx="23653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Calibri" panose="020F050202020403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2" name="Rectangle 132">
            <a:extLst>
              <a:ext uri="{FF2B5EF4-FFF2-40B4-BE49-F238E27FC236}">
                <a16:creationId xmlns:a16="http://schemas.microsoft.com/office/drawing/2014/main" id="{729AA5FA-C265-4C56-BE9B-170B854A1664}"/>
              </a:ext>
            </a:extLst>
          </p:cNvPr>
          <p:cNvSpPr>
            <a:spLocks noChangeArrowheads="1"/>
          </p:cNvSpPr>
          <p:nvPr/>
        </p:nvSpPr>
        <p:spPr bwMode="auto">
          <a:xfrm>
            <a:off x="6667042" y="1973540"/>
            <a:ext cx="2921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Calibri" panose="020F050202020403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3" name="Rectangle 133">
            <a:extLst>
              <a:ext uri="{FF2B5EF4-FFF2-40B4-BE49-F238E27FC236}">
                <a16:creationId xmlns:a16="http://schemas.microsoft.com/office/drawing/2014/main" id="{13742271-68D6-4D81-AD19-5513BCB8EA65}"/>
              </a:ext>
            </a:extLst>
          </p:cNvPr>
          <p:cNvSpPr>
            <a:spLocks noChangeArrowheads="1"/>
          </p:cNvSpPr>
          <p:nvPr/>
        </p:nvSpPr>
        <p:spPr bwMode="auto">
          <a:xfrm>
            <a:off x="7071855" y="1973540"/>
            <a:ext cx="2921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Calibri" panose="020F0502020204030204" pitchFamily="34" charset="0"/>
              </a:rPr>
              <a:t>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4" name="Rectangle 134">
            <a:extLst>
              <a:ext uri="{FF2B5EF4-FFF2-40B4-BE49-F238E27FC236}">
                <a16:creationId xmlns:a16="http://schemas.microsoft.com/office/drawing/2014/main" id="{EDD6FB0F-939D-4488-9678-E63FEEB809EE}"/>
              </a:ext>
            </a:extLst>
          </p:cNvPr>
          <p:cNvSpPr>
            <a:spLocks noChangeArrowheads="1"/>
          </p:cNvSpPr>
          <p:nvPr/>
        </p:nvSpPr>
        <p:spPr bwMode="auto">
          <a:xfrm>
            <a:off x="7465555" y="1973540"/>
            <a:ext cx="23653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Calibri" panose="020F050202020403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5" name="Rectangle 135">
            <a:extLst>
              <a:ext uri="{FF2B5EF4-FFF2-40B4-BE49-F238E27FC236}">
                <a16:creationId xmlns:a16="http://schemas.microsoft.com/office/drawing/2014/main" id="{67FFAAAC-8C5E-4EA8-BFBA-A0328D63F6E2}"/>
              </a:ext>
            </a:extLst>
          </p:cNvPr>
          <p:cNvSpPr>
            <a:spLocks noChangeArrowheads="1"/>
          </p:cNvSpPr>
          <p:nvPr/>
        </p:nvSpPr>
        <p:spPr bwMode="auto">
          <a:xfrm>
            <a:off x="7543342" y="1973540"/>
            <a:ext cx="29368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Calibri" panose="020F0502020204030204" pitchFamily="34" charset="0"/>
              </a:rPr>
              <a:t>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6" name="Rectangle 136">
            <a:extLst>
              <a:ext uri="{FF2B5EF4-FFF2-40B4-BE49-F238E27FC236}">
                <a16:creationId xmlns:a16="http://schemas.microsoft.com/office/drawing/2014/main" id="{D2D2199C-4604-4A8F-A3A3-2E0577C60720}"/>
              </a:ext>
            </a:extLst>
          </p:cNvPr>
          <p:cNvSpPr>
            <a:spLocks noChangeArrowheads="1"/>
          </p:cNvSpPr>
          <p:nvPr/>
        </p:nvSpPr>
        <p:spPr bwMode="auto">
          <a:xfrm>
            <a:off x="6149517" y="2411690"/>
            <a:ext cx="23653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Calibri" panose="020F050202020403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7" name="Rectangle 137">
            <a:extLst>
              <a:ext uri="{FF2B5EF4-FFF2-40B4-BE49-F238E27FC236}">
                <a16:creationId xmlns:a16="http://schemas.microsoft.com/office/drawing/2014/main" id="{408B04ED-424C-497E-9A92-EF8F8F8E0DD6}"/>
              </a:ext>
            </a:extLst>
          </p:cNvPr>
          <p:cNvSpPr>
            <a:spLocks noChangeArrowheads="1"/>
          </p:cNvSpPr>
          <p:nvPr/>
        </p:nvSpPr>
        <p:spPr bwMode="auto">
          <a:xfrm>
            <a:off x="6228892" y="2411690"/>
            <a:ext cx="2921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Calibri" panose="020F0502020204030204" pitchFamily="34" charset="0"/>
              </a:rPr>
              <a:t>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8" name="Rectangle 138">
            <a:extLst>
              <a:ext uri="{FF2B5EF4-FFF2-40B4-BE49-F238E27FC236}">
                <a16:creationId xmlns:a16="http://schemas.microsoft.com/office/drawing/2014/main" id="{D780CAD5-E007-4CB8-A1F4-7735A4BBF15B}"/>
              </a:ext>
            </a:extLst>
          </p:cNvPr>
          <p:cNvSpPr>
            <a:spLocks noChangeArrowheads="1"/>
          </p:cNvSpPr>
          <p:nvPr/>
        </p:nvSpPr>
        <p:spPr bwMode="auto">
          <a:xfrm>
            <a:off x="6633705" y="2411690"/>
            <a:ext cx="2921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Calibri" panose="020F0502020204030204" pitchFamily="34" charset="0"/>
              </a:rPr>
              <a:t>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9" name="Rectangle 139">
            <a:extLst>
              <a:ext uri="{FF2B5EF4-FFF2-40B4-BE49-F238E27FC236}">
                <a16:creationId xmlns:a16="http://schemas.microsoft.com/office/drawing/2014/main" id="{BAE5960C-A428-4457-B778-2F1CAB3E3E00}"/>
              </a:ext>
            </a:extLst>
          </p:cNvPr>
          <p:cNvSpPr>
            <a:spLocks noChangeArrowheads="1"/>
          </p:cNvSpPr>
          <p:nvPr/>
        </p:nvSpPr>
        <p:spPr bwMode="auto">
          <a:xfrm>
            <a:off x="7027405" y="2411690"/>
            <a:ext cx="23653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Calibri" panose="020F050202020403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0" name="Rectangle 140">
            <a:extLst>
              <a:ext uri="{FF2B5EF4-FFF2-40B4-BE49-F238E27FC236}">
                <a16:creationId xmlns:a16="http://schemas.microsoft.com/office/drawing/2014/main" id="{1ADFDEEA-B1E9-4020-937B-DBD636DF4007}"/>
              </a:ext>
            </a:extLst>
          </p:cNvPr>
          <p:cNvSpPr>
            <a:spLocks noChangeArrowheads="1"/>
          </p:cNvSpPr>
          <p:nvPr/>
        </p:nvSpPr>
        <p:spPr bwMode="auto">
          <a:xfrm>
            <a:off x="7105192" y="2411690"/>
            <a:ext cx="29368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Calibri" panose="020F050202020403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1" name="Rectangle 141">
            <a:extLst>
              <a:ext uri="{FF2B5EF4-FFF2-40B4-BE49-F238E27FC236}">
                <a16:creationId xmlns:a16="http://schemas.microsoft.com/office/drawing/2014/main" id="{F8CDE75D-65E9-4EC1-B5EA-92CDC8394D6F}"/>
              </a:ext>
            </a:extLst>
          </p:cNvPr>
          <p:cNvSpPr>
            <a:spLocks noChangeArrowheads="1"/>
          </p:cNvSpPr>
          <p:nvPr/>
        </p:nvSpPr>
        <p:spPr bwMode="auto">
          <a:xfrm>
            <a:off x="7510005" y="2411690"/>
            <a:ext cx="29368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Calibri" panose="020F050202020403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2" name="Rectangle 142">
            <a:extLst>
              <a:ext uri="{FF2B5EF4-FFF2-40B4-BE49-F238E27FC236}">
                <a16:creationId xmlns:a16="http://schemas.microsoft.com/office/drawing/2014/main" id="{749C47CF-F4F0-4F0C-88FF-101560789E2A}"/>
              </a:ext>
            </a:extLst>
          </p:cNvPr>
          <p:cNvSpPr>
            <a:spLocks noChangeArrowheads="1"/>
          </p:cNvSpPr>
          <p:nvPr/>
        </p:nvSpPr>
        <p:spPr bwMode="auto">
          <a:xfrm>
            <a:off x="6195555" y="2849840"/>
            <a:ext cx="2921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a:ln>
                  <a:noFill/>
                </a:ln>
                <a:solidFill>
                  <a:srgbClr val="000000"/>
                </a:solidFill>
                <a:effectLst/>
                <a:latin typeface="Calibri" panose="020F0502020204030204" pitchFamily="34" charset="0"/>
              </a:rPr>
              <a:t>2</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3" name="Rectangle 143">
            <a:extLst>
              <a:ext uri="{FF2B5EF4-FFF2-40B4-BE49-F238E27FC236}">
                <a16:creationId xmlns:a16="http://schemas.microsoft.com/office/drawing/2014/main" id="{3F4DBEA9-7638-4276-BF3D-1F0382A8662D}"/>
              </a:ext>
            </a:extLst>
          </p:cNvPr>
          <p:cNvSpPr>
            <a:spLocks noChangeArrowheads="1"/>
          </p:cNvSpPr>
          <p:nvPr/>
        </p:nvSpPr>
        <p:spPr bwMode="auto">
          <a:xfrm>
            <a:off x="6633705" y="2849840"/>
            <a:ext cx="2921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Calibri" panose="020F050202020403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4" name="Rectangle 144">
            <a:extLst>
              <a:ext uri="{FF2B5EF4-FFF2-40B4-BE49-F238E27FC236}">
                <a16:creationId xmlns:a16="http://schemas.microsoft.com/office/drawing/2014/main" id="{53D58B49-6089-460F-BA63-34FE7F07671C}"/>
              </a:ext>
            </a:extLst>
          </p:cNvPr>
          <p:cNvSpPr>
            <a:spLocks noChangeArrowheads="1"/>
          </p:cNvSpPr>
          <p:nvPr/>
        </p:nvSpPr>
        <p:spPr bwMode="auto">
          <a:xfrm>
            <a:off x="7027405" y="2849840"/>
            <a:ext cx="236538"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Calibri" panose="020F050202020403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5" name="Rectangle 145">
            <a:extLst>
              <a:ext uri="{FF2B5EF4-FFF2-40B4-BE49-F238E27FC236}">
                <a16:creationId xmlns:a16="http://schemas.microsoft.com/office/drawing/2014/main" id="{5AE25A14-C0AD-43D9-B8CD-51071903F405}"/>
              </a:ext>
            </a:extLst>
          </p:cNvPr>
          <p:cNvSpPr>
            <a:spLocks noChangeArrowheads="1"/>
          </p:cNvSpPr>
          <p:nvPr/>
        </p:nvSpPr>
        <p:spPr bwMode="auto">
          <a:xfrm>
            <a:off x="7105192" y="2849840"/>
            <a:ext cx="293688"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Calibri" panose="020F050202020403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6" name="Rectangle 146">
            <a:extLst>
              <a:ext uri="{FF2B5EF4-FFF2-40B4-BE49-F238E27FC236}">
                <a16:creationId xmlns:a16="http://schemas.microsoft.com/office/drawing/2014/main" id="{99D20E3E-11DE-4F41-BD55-E82DBFFA345F}"/>
              </a:ext>
            </a:extLst>
          </p:cNvPr>
          <p:cNvSpPr>
            <a:spLocks noChangeArrowheads="1"/>
          </p:cNvSpPr>
          <p:nvPr/>
        </p:nvSpPr>
        <p:spPr bwMode="auto">
          <a:xfrm>
            <a:off x="7510005" y="2849840"/>
            <a:ext cx="293688"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Calibri" panose="020F050202020403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7" name="Rectangle 147">
            <a:extLst>
              <a:ext uri="{FF2B5EF4-FFF2-40B4-BE49-F238E27FC236}">
                <a16:creationId xmlns:a16="http://schemas.microsoft.com/office/drawing/2014/main" id="{E668DA1C-22E1-48D2-9B46-6F9C98A52EF5}"/>
              </a:ext>
            </a:extLst>
          </p:cNvPr>
          <p:cNvSpPr>
            <a:spLocks noChangeArrowheads="1"/>
          </p:cNvSpPr>
          <p:nvPr/>
        </p:nvSpPr>
        <p:spPr bwMode="auto">
          <a:xfrm>
            <a:off x="6149517" y="3287990"/>
            <a:ext cx="236538"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Calibri" panose="020F050202020403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8" name="Rectangle 148">
            <a:extLst>
              <a:ext uri="{FF2B5EF4-FFF2-40B4-BE49-F238E27FC236}">
                <a16:creationId xmlns:a16="http://schemas.microsoft.com/office/drawing/2014/main" id="{AFFD0319-C7B8-4E15-83F2-FD0E4DFE8C72}"/>
              </a:ext>
            </a:extLst>
          </p:cNvPr>
          <p:cNvSpPr>
            <a:spLocks noChangeArrowheads="1"/>
          </p:cNvSpPr>
          <p:nvPr/>
        </p:nvSpPr>
        <p:spPr bwMode="auto">
          <a:xfrm>
            <a:off x="6228892" y="3287990"/>
            <a:ext cx="2921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Calibri" panose="020F0502020204030204" pitchFamily="34" charset="0"/>
              </a:rPr>
              <a:t>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9" name="Rectangle 149">
            <a:extLst>
              <a:ext uri="{FF2B5EF4-FFF2-40B4-BE49-F238E27FC236}">
                <a16:creationId xmlns:a16="http://schemas.microsoft.com/office/drawing/2014/main" id="{2B6D87C3-B939-4E64-94C5-33966BC6EB1B}"/>
              </a:ext>
            </a:extLst>
          </p:cNvPr>
          <p:cNvSpPr>
            <a:spLocks noChangeArrowheads="1"/>
          </p:cNvSpPr>
          <p:nvPr/>
        </p:nvSpPr>
        <p:spPr bwMode="auto">
          <a:xfrm>
            <a:off x="6633705" y="3287990"/>
            <a:ext cx="2921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Calibri" panose="020F050202020403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0" name="Rectangle 150">
            <a:extLst>
              <a:ext uri="{FF2B5EF4-FFF2-40B4-BE49-F238E27FC236}">
                <a16:creationId xmlns:a16="http://schemas.microsoft.com/office/drawing/2014/main" id="{0817D3EC-2A41-485F-AF48-80E086280AA4}"/>
              </a:ext>
            </a:extLst>
          </p:cNvPr>
          <p:cNvSpPr>
            <a:spLocks noChangeArrowheads="1"/>
          </p:cNvSpPr>
          <p:nvPr/>
        </p:nvSpPr>
        <p:spPr bwMode="auto">
          <a:xfrm>
            <a:off x="7071855" y="3287990"/>
            <a:ext cx="2921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Calibri" panose="020F050202020403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1" name="Rectangle 151">
            <a:extLst>
              <a:ext uri="{FF2B5EF4-FFF2-40B4-BE49-F238E27FC236}">
                <a16:creationId xmlns:a16="http://schemas.microsoft.com/office/drawing/2014/main" id="{DB60BDE5-2791-4C34-AAE3-4B8D4D74C217}"/>
              </a:ext>
            </a:extLst>
          </p:cNvPr>
          <p:cNvSpPr>
            <a:spLocks noChangeArrowheads="1"/>
          </p:cNvSpPr>
          <p:nvPr/>
        </p:nvSpPr>
        <p:spPr bwMode="auto">
          <a:xfrm>
            <a:off x="7510005" y="3287990"/>
            <a:ext cx="293688"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Calibri" panose="020F050202020403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2" name="Rectangle 152">
            <a:extLst>
              <a:ext uri="{FF2B5EF4-FFF2-40B4-BE49-F238E27FC236}">
                <a16:creationId xmlns:a16="http://schemas.microsoft.com/office/drawing/2014/main" id="{E2A9E0F5-4093-48A6-AA32-BD98B35C7C2B}"/>
              </a:ext>
            </a:extLst>
          </p:cNvPr>
          <p:cNvSpPr>
            <a:spLocks noChangeArrowheads="1"/>
          </p:cNvSpPr>
          <p:nvPr/>
        </p:nvSpPr>
        <p:spPr bwMode="auto">
          <a:xfrm>
            <a:off x="6195555" y="3726140"/>
            <a:ext cx="2921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Calibri" panose="020F0502020204030204" pitchFamily="34" charset="0"/>
              </a:rPr>
              <a:t>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3" name="Rectangle 153">
            <a:extLst>
              <a:ext uri="{FF2B5EF4-FFF2-40B4-BE49-F238E27FC236}">
                <a16:creationId xmlns:a16="http://schemas.microsoft.com/office/drawing/2014/main" id="{D7278EA7-A300-44AC-945F-73F66E7DF3DF}"/>
              </a:ext>
            </a:extLst>
          </p:cNvPr>
          <p:cNvSpPr>
            <a:spLocks noChangeArrowheads="1"/>
          </p:cNvSpPr>
          <p:nvPr/>
        </p:nvSpPr>
        <p:spPr bwMode="auto">
          <a:xfrm>
            <a:off x="6587667" y="3726140"/>
            <a:ext cx="236538"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Calibri" panose="020F050202020403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4" name="Rectangle 154">
            <a:extLst>
              <a:ext uri="{FF2B5EF4-FFF2-40B4-BE49-F238E27FC236}">
                <a16:creationId xmlns:a16="http://schemas.microsoft.com/office/drawing/2014/main" id="{22D3F596-9CB9-4F6C-9DC8-46DBE2681D35}"/>
              </a:ext>
            </a:extLst>
          </p:cNvPr>
          <p:cNvSpPr>
            <a:spLocks noChangeArrowheads="1"/>
          </p:cNvSpPr>
          <p:nvPr/>
        </p:nvSpPr>
        <p:spPr bwMode="auto">
          <a:xfrm>
            <a:off x="6667042" y="3726140"/>
            <a:ext cx="2921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Calibri" panose="020F0502020204030204" pitchFamily="34" charset="0"/>
              </a:rPr>
              <a:t>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5" name="Rectangle 155">
            <a:extLst>
              <a:ext uri="{FF2B5EF4-FFF2-40B4-BE49-F238E27FC236}">
                <a16:creationId xmlns:a16="http://schemas.microsoft.com/office/drawing/2014/main" id="{BB2F7ED2-63F9-4F5A-9521-789EBBD54B1B}"/>
              </a:ext>
            </a:extLst>
          </p:cNvPr>
          <p:cNvSpPr>
            <a:spLocks noChangeArrowheads="1"/>
          </p:cNvSpPr>
          <p:nvPr/>
        </p:nvSpPr>
        <p:spPr bwMode="auto">
          <a:xfrm>
            <a:off x="7071855" y="3726140"/>
            <a:ext cx="2921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Calibri" panose="020F050202020403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6" name="Rectangle 156">
            <a:extLst>
              <a:ext uri="{FF2B5EF4-FFF2-40B4-BE49-F238E27FC236}">
                <a16:creationId xmlns:a16="http://schemas.microsoft.com/office/drawing/2014/main" id="{416434EA-C8BE-405D-BAF6-6402B476298D}"/>
              </a:ext>
            </a:extLst>
          </p:cNvPr>
          <p:cNvSpPr>
            <a:spLocks noChangeArrowheads="1"/>
          </p:cNvSpPr>
          <p:nvPr/>
        </p:nvSpPr>
        <p:spPr bwMode="auto">
          <a:xfrm>
            <a:off x="7510005" y="3726140"/>
            <a:ext cx="293688"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Calibri" panose="020F050202020403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7" name="Rectangle 157">
            <a:extLst>
              <a:ext uri="{FF2B5EF4-FFF2-40B4-BE49-F238E27FC236}">
                <a16:creationId xmlns:a16="http://schemas.microsoft.com/office/drawing/2014/main" id="{FAF3229F-8D4F-4380-B162-B71B4EA7A9F6}"/>
              </a:ext>
            </a:extLst>
          </p:cNvPr>
          <p:cNvSpPr>
            <a:spLocks noChangeArrowheads="1"/>
          </p:cNvSpPr>
          <p:nvPr/>
        </p:nvSpPr>
        <p:spPr bwMode="auto">
          <a:xfrm>
            <a:off x="6195555" y="4164290"/>
            <a:ext cx="2921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Calibri" panose="020F050202020403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8" name="Rectangle 158">
            <a:extLst>
              <a:ext uri="{FF2B5EF4-FFF2-40B4-BE49-F238E27FC236}">
                <a16:creationId xmlns:a16="http://schemas.microsoft.com/office/drawing/2014/main" id="{EE989AE7-F93F-4C4D-BBDD-7BCFF8CE70F4}"/>
              </a:ext>
            </a:extLst>
          </p:cNvPr>
          <p:cNvSpPr>
            <a:spLocks noChangeArrowheads="1"/>
          </p:cNvSpPr>
          <p:nvPr/>
        </p:nvSpPr>
        <p:spPr bwMode="auto">
          <a:xfrm>
            <a:off x="6633705" y="4164290"/>
            <a:ext cx="2921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Calibri" panose="020F050202020403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9" name="Rectangle 159">
            <a:extLst>
              <a:ext uri="{FF2B5EF4-FFF2-40B4-BE49-F238E27FC236}">
                <a16:creationId xmlns:a16="http://schemas.microsoft.com/office/drawing/2014/main" id="{06EC77F9-C656-4A9C-8D71-FA0F526FDEDD}"/>
              </a:ext>
            </a:extLst>
          </p:cNvPr>
          <p:cNvSpPr>
            <a:spLocks noChangeArrowheads="1"/>
          </p:cNvSpPr>
          <p:nvPr/>
        </p:nvSpPr>
        <p:spPr bwMode="auto">
          <a:xfrm>
            <a:off x="7071855" y="4164290"/>
            <a:ext cx="2921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Calibri" panose="020F050202020403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0" name="Rectangle 160">
            <a:extLst>
              <a:ext uri="{FF2B5EF4-FFF2-40B4-BE49-F238E27FC236}">
                <a16:creationId xmlns:a16="http://schemas.microsoft.com/office/drawing/2014/main" id="{73908FF8-37C5-445E-87A9-F6D8BB5B7689}"/>
              </a:ext>
            </a:extLst>
          </p:cNvPr>
          <p:cNvSpPr>
            <a:spLocks noChangeArrowheads="1"/>
          </p:cNvSpPr>
          <p:nvPr/>
        </p:nvSpPr>
        <p:spPr bwMode="auto">
          <a:xfrm>
            <a:off x="7510005" y="4164290"/>
            <a:ext cx="293688"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Calibri" panose="020F050202020403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1" name="AutoShape 162">
            <a:extLst>
              <a:ext uri="{FF2B5EF4-FFF2-40B4-BE49-F238E27FC236}">
                <a16:creationId xmlns:a16="http://schemas.microsoft.com/office/drawing/2014/main" id="{6DC4236D-06BB-4F8C-9DFC-183D17C59474}"/>
              </a:ext>
            </a:extLst>
          </p:cNvPr>
          <p:cNvSpPr>
            <a:spLocks noChangeAspect="1" noChangeArrowheads="1" noTextEdit="1"/>
          </p:cNvSpPr>
          <p:nvPr/>
        </p:nvSpPr>
        <p:spPr bwMode="auto">
          <a:xfrm>
            <a:off x="9449608" y="2383688"/>
            <a:ext cx="1779588" cy="189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Rectangle 164">
            <a:extLst>
              <a:ext uri="{FF2B5EF4-FFF2-40B4-BE49-F238E27FC236}">
                <a16:creationId xmlns:a16="http://schemas.microsoft.com/office/drawing/2014/main" id="{3A4086C7-D5F6-4791-94D9-9522B82B1FAD}"/>
              </a:ext>
            </a:extLst>
          </p:cNvPr>
          <p:cNvSpPr>
            <a:spLocks noChangeArrowheads="1"/>
          </p:cNvSpPr>
          <p:nvPr/>
        </p:nvSpPr>
        <p:spPr bwMode="auto">
          <a:xfrm>
            <a:off x="9462308" y="2424963"/>
            <a:ext cx="438150" cy="4381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Rectangle 165">
            <a:extLst>
              <a:ext uri="{FF2B5EF4-FFF2-40B4-BE49-F238E27FC236}">
                <a16:creationId xmlns:a16="http://schemas.microsoft.com/office/drawing/2014/main" id="{0B440A9E-75B2-4D1B-89B9-6C40667C7E2C}"/>
              </a:ext>
            </a:extLst>
          </p:cNvPr>
          <p:cNvSpPr>
            <a:spLocks noChangeArrowheads="1"/>
          </p:cNvSpPr>
          <p:nvPr/>
        </p:nvSpPr>
        <p:spPr bwMode="auto">
          <a:xfrm>
            <a:off x="9900458" y="2424963"/>
            <a:ext cx="438150" cy="4381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Rectangle 166">
            <a:extLst>
              <a:ext uri="{FF2B5EF4-FFF2-40B4-BE49-F238E27FC236}">
                <a16:creationId xmlns:a16="http://schemas.microsoft.com/office/drawing/2014/main" id="{9E929B09-3679-4D3D-92B9-7A9F8E606829}"/>
              </a:ext>
            </a:extLst>
          </p:cNvPr>
          <p:cNvSpPr>
            <a:spLocks noChangeArrowheads="1"/>
          </p:cNvSpPr>
          <p:nvPr/>
        </p:nvSpPr>
        <p:spPr bwMode="auto">
          <a:xfrm>
            <a:off x="10338608" y="2424963"/>
            <a:ext cx="438150" cy="4381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Rectangle 167">
            <a:extLst>
              <a:ext uri="{FF2B5EF4-FFF2-40B4-BE49-F238E27FC236}">
                <a16:creationId xmlns:a16="http://schemas.microsoft.com/office/drawing/2014/main" id="{4EB062F1-685C-4FB4-B9EE-208821BB97AB}"/>
              </a:ext>
            </a:extLst>
          </p:cNvPr>
          <p:cNvSpPr>
            <a:spLocks noChangeArrowheads="1"/>
          </p:cNvSpPr>
          <p:nvPr/>
        </p:nvSpPr>
        <p:spPr bwMode="auto">
          <a:xfrm>
            <a:off x="10776758" y="2424963"/>
            <a:ext cx="438150" cy="4381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Rectangle 168">
            <a:extLst>
              <a:ext uri="{FF2B5EF4-FFF2-40B4-BE49-F238E27FC236}">
                <a16:creationId xmlns:a16="http://schemas.microsoft.com/office/drawing/2014/main" id="{91581C91-D757-43D8-9A1D-DE3440980814}"/>
              </a:ext>
            </a:extLst>
          </p:cNvPr>
          <p:cNvSpPr>
            <a:spLocks noChangeArrowheads="1"/>
          </p:cNvSpPr>
          <p:nvPr/>
        </p:nvSpPr>
        <p:spPr bwMode="auto">
          <a:xfrm>
            <a:off x="9462308" y="2863113"/>
            <a:ext cx="438150" cy="4397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Rectangle 169">
            <a:extLst>
              <a:ext uri="{FF2B5EF4-FFF2-40B4-BE49-F238E27FC236}">
                <a16:creationId xmlns:a16="http://schemas.microsoft.com/office/drawing/2014/main" id="{C50F17B8-3DB0-4738-B3CA-3B9CA74B9028}"/>
              </a:ext>
            </a:extLst>
          </p:cNvPr>
          <p:cNvSpPr>
            <a:spLocks noChangeArrowheads="1"/>
          </p:cNvSpPr>
          <p:nvPr/>
        </p:nvSpPr>
        <p:spPr bwMode="auto">
          <a:xfrm>
            <a:off x="9900458" y="2863113"/>
            <a:ext cx="438150" cy="4397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Rectangle 170">
            <a:extLst>
              <a:ext uri="{FF2B5EF4-FFF2-40B4-BE49-F238E27FC236}">
                <a16:creationId xmlns:a16="http://schemas.microsoft.com/office/drawing/2014/main" id="{5C738FB2-45BA-4730-8730-08AC25AE593D}"/>
              </a:ext>
            </a:extLst>
          </p:cNvPr>
          <p:cNvSpPr>
            <a:spLocks noChangeArrowheads="1"/>
          </p:cNvSpPr>
          <p:nvPr/>
        </p:nvSpPr>
        <p:spPr bwMode="auto">
          <a:xfrm>
            <a:off x="10338608" y="2863113"/>
            <a:ext cx="438150" cy="4397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Rectangle 171">
            <a:extLst>
              <a:ext uri="{FF2B5EF4-FFF2-40B4-BE49-F238E27FC236}">
                <a16:creationId xmlns:a16="http://schemas.microsoft.com/office/drawing/2014/main" id="{DEF21CFB-6223-4CF4-B1A0-2B45490DBE00}"/>
              </a:ext>
            </a:extLst>
          </p:cNvPr>
          <p:cNvSpPr>
            <a:spLocks noChangeArrowheads="1"/>
          </p:cNvSpPr>
          <p:nvPr/>
        </p:nvSpPr>
        <p:spPr bwMode="auto">
          <a:xfrm>
            <a:off x="10776758" y="2863113"/>
            <a:ext cx="438150" cy="4397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Rectangle 172">
            <a:extLst>
              <a:ext uri="{FF2B5EF4-FFF2-40B4-BE49-F238E27FC236}">
                <a16:creationId xmlns:a16="http://schemas.microsoft.com/office/drawing/2014/main" id="{D342144C-E9B2-4321-ACAC-7C76AD9BC367}"/>
              </a:ext>
            </a:extLst>
          </p:cNvPr>
          <p:cNvSpPr>
            <a:spLocks noChangeArrowheads="1"/>
          </p:cNvSpPr>
          <p:nvPr/>
        </p:nvSpPr>
        <p:spPr bwMode="auto">
          <a:xfrm>
            <a:off x="9462308" y="3302851"/>
            <a:ext cx="438150" cy="4381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Rectangle 173">
            <a:extLst>
              <a:ext uri="{FF2B5EF4-FFF2-40B4-BE49-F238E27FC236}">
                <a16:creationId xmlns:a16="http://schemas.microsoft.com/office/drawing/2014/main" id="{3665BF70-223C-4FE2-9B0F-5DEFC0FE5691}"/>
              </a:ext>
            </a:extLst>
          </p:cNvPr>
          <p:cNvSpPr>
            <a:spLocks noChangeArrowheads="1"/>
          </p:cNvSpPr>
          <p:nvPr/>
        </p:nvSpPr>
        <p:spPr bwMode="auto">
          <a:xfrm>
            <a:off x="9900458" y="3302851"/>
            <a:ext cx="438150" cy="4381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Rectangle 174">
            <a:extLst>
              <a:ext uri="{FF2B5EF4-FFF2-40B4-BE49-F238E27FC236}">
                <a16:creationId xmlns:a16="http://schemas.microsoft.com/office/drawing/2014/main" id="{92F1E1C0-E0E5-45E8-B628-9A6BA40F95CF}"/>
              </a:ext>
            </a:extLst>
          </p:cNvPr>
          <p:cNvSpPr>
            <a:spLocks noChangeArrowheads="1"/>
          </p:cNvSpPr>
          <p:nvPr/>
        </p:nvSpPr>
        <p:spPr bwMode="auto">
          <a:xfrm>
            <a:off x="10338608" y="3302851"/>
            <a:ext cx="438150" cy="4381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Rectangle 175">
            <a:extLst>
              <a:ext uri="{FF2B5EF4-FFF2-40B4-BE49-F238E27FC236}">
                <a16:creationId xmlns:a16="http://schemas.microsoft.com/office/drawing/2014/main" id="{36FE5D71-E36F-4EEA-B014-58534280BAFB}"/>
              </a:ext>
            </a:extLst>
          </p:cNvPr>
          <p:cNvSpPr>
            <a:spLocks noChangeArrowheads="1"/>
          </p:cNvSpPr>
          <p:nvPr/>
        </p:nvSpPr>
        <p:spPr bwMode="auto">
          <a:xfrm>
            <a:off x="10776758" y="3302851"/>
            <a:ext cx="438150" cy="4381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Rectangle 176">
            <a:extLst>
              <a:ext uri="{FF2B5EF4-FFF2-40B4-BE49-F238E27FC236}">
                <a16:creationId xmlns:a16="http://schemas.microsoft.com/office/drawing/2014/main" id="{BFB08659-9454-47CB-A651-2CA12B0BABB5}"/>
              </a:ext>
            </a:extLst>
          </p:cNvPr>
          <p:cNvSpPr>
            <a:spLocks noChangeArrowheads="1"/>
          </p:cNvSpPr>
          <p:nvPr/>
        </p:nvSpPr>
        <p:spPr bwMode="auto">
          <a:xfrm>
            <a:off x="9462308" y="3741001"/>
            <a:ext cx="438150" cy="4381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Rectangle 177">
            <a:extLst>
              <a:ext uri="{FF2B5EF4-FFF2-40B4-BE49-F238E27FC236}">
                <a16:creationId xmlns:a16="http://schemas.microsoft.com/office/drawing/2014/main" id="{1ECC1478-90DF-4A21-ADD7-AECD393F0BD9}"/>
              </a:ext>
            </a:extLst>
          </p:cNvPr>
          <p:cNvSpPr>
            <a:spLocks noChangeArrowheads="1"/>
          </p:cNvSpPr>
          <p:nvPr/>
        </p:nvSpPr>
        <p:spPr bwMode="auto">
          <a:xfrm>
            <a:off x="9900458" y="3741001"/>
            <a:ext cx="438150" cy="4381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Rectangle 178">
            <a:extLst>
              <a:ext uri="{FF2B5EF4-FFF2-40B4-BE49-F238E27FC236}">
                <a16:creationId xmlns:a16="http://schemas.microsoft.com/office/drawing/2014/main" id="{82903153-BAD9-4A9A-8BF8-40B466544144}"/>
              </a:ext>
            </a:extLst>
          </p:cNvPr>
          <p:cNvSpPr>
            <a:spLocks noChangeArrowheads="1"/>
          </p:cNvSpPr>
          <p:nvPr/>
        </p:nvSpPr>
        <p:spPr bwMode="auto">
          <a:xfrm>
            <a:off x="10338608" y="3741001"/>
            <a:ext cx="438150" cy="4381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Rectangle 179">
            <a:extLst>
              <a:ext uri="{FF2B5EF4-FFF2-40B4-BE49-F238E27FC236}">
                <a16:creationId xmlns:a16="http://schemas.microsoft.com/office/drawing/2014/main" id="{E75EBDF6-A09F-4CC9-8B96-7A64B11AEC89}"/>
              </a:ext>
            </a:extLst>
          </p:cNvPr>
          <p:cNvSpPr>
            <a:spLocks noChangeArrowheads="1"/>
          </p:cNvSpPr>
          <p:nvPr/>
        </p:nvSpPr>
        <p:spPr bwMode="auto">
          <a:xfrm>
            <a:off x="10776758" y="3741001"/>
            <a:ext cx="438150" cy="4381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Line 180">
            <a:extLst>
              <a:ext uri="{FF2B5EF4-FFF2-40B4-BE49-F238E27FC236}">
                <a16:creationId xmlns:a16="http://schemas.microsoft.com/office/drawing/2014/main" id="{CF795DCD-D690-4400-8D90-A1F53376AB71}"/>
              </a:ext>
            </a:extLst>
          </p:cNvPr>
          <p:cNvSpPr>
            <a:spLocks noChangeShapeType="1"/>
          </p:cNvSpPr>
          <p:nvPr/>
        </p:nvSpPr>
        <p:spPr bwMode="auto">
          <a:xfrm>
            <a:off x="9900458" y="2417026"/>
            <a:ext cx="0" cy="1770063"/>
          </a:xfrm>
          <a:prstGeom prst="line">
            <a:avLst/>
          </a:prstGeom>
          <a:noFill/>
          <a:ln w="14288"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 name="Line 181">
            <a:extLst>
              <a:ext uri="{FF2B5EF4-FFF2-40B4-BE49-F238E27FC236}">
                <a16:creationId xmlns:a16="http://schemas.microsoft.com/office/drawing/2014/main" id="{611342C4-0241-42D8-9F00-F29FC4C87D5E}"/>
              </a:ext>
            </a:extLst>
          </p:cNvPr>
          <p:cNvSpPr>
            <a:spLocks noChangeShapeType="1"/>
          </p:cNvSpPr>
          <p:nvPr/>
        </p:nvSpPr>
        <p:spPr bwMode="auto">
          <a:xfrm>
            <a:off x="10338608" y="2417026"/>
            <a:ext cx="0" cy="1770063"/>
          </a:xfrm>
          <a:prstGeom prst="line">
            <a:avLst/>
          </a:prstGeom>
          <a:noFill/>
          <a:ln w="14288"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 name="Line 182">
            <a:extLst>
              <a:ext uri="{FF2B5EF4-FFF2-40B4-BE49-F238E27FC236}">
                <a16:creationId xmlns:a16="http://schemas.microsoft.com/office/drawing/2014/main" id="{E6BF957A-D4D7-4AA1-8FBB-B8818AB6E426}"/>
              </a:ext>
            </a:extLst>
          </p:cNvPr>
          <p:cNvSpPr>
            <a:spLocks noChangeShapeType="1"/>
          </p:cNvSpPr>
          <p:nvPr/>
        </p:nvSpPr>
        <p:spPr bwMode="auto">
          <a:xfrm>
            <a:off x="10776758" y="2417026"/>
            <a:ext cx="0" cy="1770063"/>
          </a:xfrm>
          <a:prstGeom prst="line">
            <a:avLst/>
          </a:prstGeom>
          <a:noFill/>
          <a:ln w="14288"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1" name="Line 183">
            <a:extLst>
              <a:ext uri="{FF2B5EF4-FFF2-40B4-BE49-F238E27FC236}">
                <a16:creationId xmlns:a16="http://schemas.microsoft.com/office/drawing/2014/main" id="{26EEFC75-7AFA-459F-B3A7-BE81AA66E230}"/>
              </a:ext>
            </a:extLst>
          </p:cNvPr>
          <p:cNvSpPr>
            <a:spLocks noChangeShapeType="1"/>
          </p:cNvSpPr>
          <p:nvPr/>
        </p:nvSpPr>
        <p:spPr bwMode="auto">
          <a:xfrm>
            <a:off x="9454371" y="2863113"/>
            <a:ext cx="1768475" cy="0"/>
          </a:xfrm>
          <a:prstGeom prst="line">
            <a:avLst/>
          </a:prstGeom>
          <a:noFill/>
          <a:ln w="14288"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2" name="Line 184">
            <a:extLst>
              <a:ext uri="{FF2B5EF4-FFF2-40B4-BE49-F238E27FC236}">
                <a16:creationId xmlns:a16="http://schemas.microsoft.com/office/drawing/2014/main" id="{44D95DE3-7A88-46B7-AEF3-CB4DC874E99D}"/>
              </a:ext>
            </a:extLst>
          </p:cNvPr>
          <p:cNvSpPr>
            <a:spLocks noChangeShapeType="1"/>
          </p:cNvSpPr>
          <p:nvPr/>
        </p:nvSpPr>
        <p:spPr bwMode="auto">
          <a:xfrm>
            <a:off x="9454371" y="3302851"/>
            <a:ext cx="1768475" cy="0"/>
          </a:xfrm>
          <a:prstGeom prst="line">
            <a:avLst/>
          </a:prstGeom>
          <a:noFill/>
          <a:ln w="14288"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3" name="Line 185">
            <a:extLst>
              <a:ext uri="{FF2B5EF4-FFF2-40B4-BE49-F238E27FC236}">
                <a16:creationId xmlns:a16="http://schemas.microsoft.com/office/drawing/2014/main" id="{7AE382F5-ED20-4793-96C2-6A657622E909}"/>
              </a:ext>
            </a:extLst>
          </p:cNvPr>
          <p:cNvSpPr>
            <a:spLocks noChangeShapeType="1"/>
          </p:cNvSpPr>
          <p:nvPr/>
        </p:nvSpPr>
        <p:spPr bwMode="auto">
          <a:xfrm>
            <a:off x="9454371" y="3741001"/>
            <a:ext cx="1768475" cy="0"/>
          </a:xfrm>
          <a:prstGeom prst="line">
            <a:avLst/>
          </a:prstGeom>
          <a:noFill/>
          <a:ln w="14288"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 name="Line 186">
            <a:extLst>
              <a:ext uri="{FF2B5EF4-FFF2-40B4-BE49-F238E27FC236}">
                <a16:creationId xmlns:a16="http://schemas.microsoft.com/office/drawing/2014/main" id="{78EB0C4B-7719-4495-8246-7B73276216AC}"/>
              </a:ext>
            </a:extLst>
          </p:cNvPr>
          <p:cNvSpPr>
            <a:spLocks noChangeShapeType="1"/>
          </p:cNvSpPr>
          <p:nvPr/>
        </p:nvSpPr>
        <p:spPr bwMode="auto">
          <a:xfrm>
            <a:off x="9462308" y="2417026"/>
            <a:ext cx="0" cy="1770063"/>
          </a:xfrm>
          <a:prstGeom prst="line">
            <a:avLst/>
          </a:prstGeom>
          <a:noFill/>
          <a:ln w="14288"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5" name="Line 187">
            <a:extLst>
              <a:ext uri="{FF2B5EF4-FFF2-40B4-BE49-F238E27FC236}">
                <a16:creationId xmlns:a16="http://schemas.microsoft.com/office/drawing/2014/main" id="{7161C4E3-7F7F-4D73-B858-A3A9D3D9A174}"/>
              </a:ext>
            </a:extLst>
          </p:cNvPr>
          <p:cNvSpPr>
            <a:spLocks noChangeShapeType="1"/>
          </p:cNvSpPr>
          <p:nvPr/>
        </p:nvSpPr>
        <p:spPr bwMode="auto">
          <a:xfrm>
            <a:off x="11214908" y="2417026"/>
            <a:ext cx="0" cy="1770063"/>
          </a:xfrm>
          <a:prstGeom prst="line">
            <a:avLst/>
          </a:prstGeom>
          <a:noFill/>
          <a:ln w="14288"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6" name="Line 188">
            <a:extLst>
              <a:ext uri="{FF2B5EF4-FFF2-40B4-BE49-F238E27FC236}">
                <a16:creationId xmlns:a16="http://schemas.microsoft.com/office/drawing/2014/main" id="{5681E5F6-EBDF-4D9F-9C17-08E3017E9067}"/>
              </a:ext>
            </a:extLst>
          </p:cNvPr>
          <p:cNvSpPr>
            <a:spLocks noChangeShapeType="1"/>
          </p:cNvSpPr>
          <p:nvPr/>
        </p:nvSpPr>
        <p:spPr bwMode="auto">
          <a:xfrm>
            <a:off x="9454371" y="2424963"/>
            <a:ext cx="1768475" cy="0"/>
          </a:xfrm>
          <a:prstGeom prst="line">
            <a:avLst/>
          </a:prstGeom>
          <a:noFill/>
          <a:ln w="14288"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7" name="Line 189">
            <a:extLst>
              <a:ext uri="{FF2B5EF4-FFF2-40B4-BE49-F238E27FC236}">
                <a16:creationId xmlns:a16="http://schemas.microsoft.com/office/drawing/2014/main" id="{8A6585A9-C9C7-42B0-AE42-A2D4A5A0237C}"/>
              </a:ext>
            </a:extLst>
          </p:cNvPr>
          <p:cNvSpPr>
            <a:spLocks noChangeShapeType="1"/>
          </p:cNvSpPr>
          <p:nvPr/>
        </p:nvSpPr>
        <p:spPr bwMode="auto">
          <a:xfrm>
            <a:off x="9454371" y="4179151"/>
            <a:ext cx="1768475" cy="0"/>
          </a:xfrm>
          <a:prstGeom prst="line">
            <a:avLst/>
          </a:prstGeom>
          <a:noFill/>
          <a:ln w="14288"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8" name="Rectangle 190">
            <a:extLst>
              <a:ext uri="{FF2B5EF4-FFF2-40B4-BE49-F238E27FC236}">
                <a16:creationId xmlns:a16="http://schemas.microsoft.com/office/drawing/2014/main" id="{9C220221-9A5F-42FA-B5DC-870F2CC69B24}"/>
              </a:ext>
            </a:extLst>
          </p:cNvPr>
          <p:cNvSpPr>
            <a:spLocks noChangeArrowheads="1"/>
          </p:cNvSpPr>
          <p:nvPr/>
        </p:nvSpPr>
        <p:spPr bwMode="auto">
          <a:xfrm>
            <a:off x="9621058" y="2474176"/>
            <a:ext cx="2921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a:ln>
                  <a:noFill/>
                </a:ln>
                <a:solidFill>
                  <a:srgbClr val="000000"/>
                </a:solidFill>
                <a:effectLst/>
                <a:latin typeface="Calibri" panose="020F0502020204030204" pitchFamily="34" charset="0"/>
              </a:rPr>
              <a:t>4</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9" name="Rectangle 191">
            <a:extLst>
              <a:ext uri="{FF2B5EF4-FFF2-40B4-BE49-F238E27FC236}">
                <a16:creationId xmlns:a16="http://schemas.microsoft.com/office/drawing/2014/main" id="{9B6DFE82-F791-4D13-B582-D4933D1178DB}"/>
              </a:ext>
            </a:extLst>
          </p:cNvPr>
          <p:cNvSpPr>
            <a:spLocks noChangeArrowheads="1"/>
          </p:cNvSpPr>
          <p:nvPr/>
        </p:nvSpPr>
        <p:spPr bwMode="auto">
          <a:xfrm>
            <a:off x="10013171" y="2474176"/>
            <a:ext cx="236538"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Calibri" panose="020F050202020403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0" name="Rectangle 192">
            <a:extLst>
              <a:ext uri="{FF2B5EF4-FFF2-40B4-BE49-F238E27FC236}">
                <a16:creationId xmlns:a16="http://schemas.microsoft.com/office/drawing/2014/main" id="{BC554E14-A15A-42B8-A540-5425855FE750}"/>
              </a:ext>
            </a:extLst>
          </p:cNvPr>
          <p:cNvSpPr>
            <a:spLocks noChangeArrowheads="1"/>
          </p:cNvSpPr>
          <p:nvPr/>
        </p:nvSpPr>
        <p:spPr bwMode="auto">
          <a:xfrm>
            <a:off x="10092546" y="2474176"/>
            <a:ext cx="2921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a:ln>
                  <a:noFill/>
                </a:ln>
                <a:solidFill>
                  <a:srgbClr val="000000"/>
                </a:solidFill>
                <a:effectLst/>
                <a:latin typeface="Calibri" panose="020F0502020204030204" pitchFamily="34" charset="0"/>
              </a:rPr>
              <a:t>2</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1" name="Rectangle 193">
            <a:extLst>
              <a:ext uri="{FF2B5EF4-FFF2-40B4-BE49-F238E27FC236}">
                <a16:creationId xmlns:a16="http://schemas.microsoft.com/office/drawing/2014/main" id="{136AC4C6-0177-4266-9561-B2765D9B9875}"/>
              </a:ext>
            </a:extLst>
          </p:cNvPr>
          <p:cNvSpPr>
            <a:spLocks noChangeArrowheads="1"/>
          </p:cNvSpPr>
          <p:nvPr/>
        </p:nvSpPr>
        <p:spPr bwMode="auto">
          <a:xfrm>
            <a:off x="10497358" y="2474176"/>
            <a:ext cx="2921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Calibri" panose="020F050202020403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2" name="Rectangle 194">
            <a:extLst>
              <a:ext uri="{FF2B5EF4-FFF2-40B4-BE49-F238E27FC236}">
                <a16:creationId xmlns:a16="http://schemas.microsoft.com/office/drawing/2014/main" id="{9741DAF0-CA09-49AE-95F2-DE67E9B3338C}"/>
              </a:ext>
            </a:extLst>
          </p:cNvPr>
          <p:cNvSpPr>
            <a:spLocks noChangeArrowheads="1"/>
          </p:cNvSpPr>
          <p:nvPr/>
        </p:nvSpPr>
        <p:spPr bwMode="auto">
          <a:xfrm>
            <a:off x="10935508" y="2474176"/>
            <a:ext cx="293688"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Calibri" panose="020F050202020403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3" name="Rectangle 195">
            <a:extLst>
              <a:ext uri="{FF2B5EF4-FFF2-40B4-BE49-F238E27FC236}">
                <a16:creationId xmlns:a16="http://schemas.microsoft.com/office/drawing/2014/main" id="{AAF4229F-BD1A-4B14-9504-BC4B77D1920C}"/>
              </a:ext>
            </a:extLst>
          </p:cNvPr>
          <p:cNvSpPr>
            <a:spLocks noChangeArrowheads="1"/>
          </p:cNvSpPr>
          <p:nvPr/>
        </p:nvSpPr>
        <p:spPr bwMode="auto">
          <a:xfrm>
            <a:off x="9575021" y="2912326"/>
            <a:ext cx="236538"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Calibri" panose="020F050202020403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4" name="Rectangle 196">
            <a:extLst>
              <a:ext uri="{FF2B5EF4-FFF2-40B4-BE49-F238E27FC236}">
                <a16:creationId xmlns:a16="http://schemas.microsoft.com/office/drawing/2014/main" id="{9518C649-85E7-4B45-B1DD-C0F1205978F4}"/>
              </a:ext>
            </a:extLst>
          </p:cNvPr>
          <p:cNvSpPr>
            <a:spLocks noChangeArrowheads="1"/>
          </p:cNvSpPr>
          <p:nvPr/>
        </p:nvSpPr>
        <p:spPr bwMode="auto">
          <a:xfrm>
            <a:off x="9654396" y="2912326"/>
            <a:ext cx="2921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Calibri" panose="020F0502020204030204" pitchFamily="34" charset="0"/>
              </a:rPr>
              <a:t>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5" name="Rectangle 197">
            <a:extLst>
              <a:ext uri="{FF2B5EF4-FFF2-40B4-BE49-F238E27FC236}">
                <a16:creationId xmlns:a16="http://schemas.microsoft.com/office/drawing/2014/main" id="{8C0B7E4F-2372-4DD6-9FF8-B1A8AADE2572}"/>
              </a:ext>
            </a:extLst>
          </p:cNvPr>
          <p:cNvSpPr>
            <a:spLocks noChangeArrowheads="1"/>
          </p:cNvSpPr>
          <p:nvPr/>
        </p:nvSpPr>
        <p:spPr bwMode="auto">
          <a:xfrm>
            <a:off x="10059208" y="2912326"/>
            <a:ext cx="2921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Calibri" panose="020F050202020403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6" name="Rectangle 198">
            <a:extLst>
              <a:ext uri="{FF2B5EF4-FFF2-40B4-BE49-F238E27FC236}">
                <a16:creationId xmlns:a16="http://schemas.microsoft.com/office/drawing/2014/main" id="{766EE666-1492-4824-BA28-BAD5CBC2C510}"/>
              </a:ext>
            </a:extLst>
          </p:cNvPr>
          <p:cNvSpPr>
            <a:spLocks noChangeArrowheads="1"/>
          </p:cNvSpPr>
          <p:nvPr/>
        </p:nvSpPr>
        <p:spPr bwMode="auto">
          <a:xfrm>
            <a:off x="10497358" y="2912326"/>
            <a:ext cx="2921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Calibri" panose="020F050202020403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7" name="Rectangle 199">
            <a:extLst>
              <a:ext uri="{FF2B5EF4-FFF2-40B4-BE49-F238E27FC236}">
                <a16:creationId xmlns:a16="http://schemas.microsoft.com/office/drawing/2014/main" id="{AB3AEF5A-E24A-48AF-9C3B-342DEAE3F4FC}"/>
              </a:ext>
            </a:extLst>
          </p:cNvPr>
          <p:cNvSpPr>
            <a:spLocks noChangeArrowheads="1"/>
          </p:cNvSpPr>
          <p:nvPr/>
        </p:nvSpPr>
        <p:spPr bwMode="auto">
          <a:xfrm>
            <a:off x="10935508" y="2912326"/>
            <a:ext cx="293688"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Calibri" panose="020F050202020403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8" name="Rectangle 200">
            <a:extLst>
              <a:ext uri="{FF2B5EF4-FFF2-40B4-BE49-F238E27FC236}">
                <a16:creationId xmlns:a16="http://schemas.microsoft.com/office/drawing/2014/main" id="{17B3E3F9-C02B-472D-A976-81C08C1EF40E}"/>
              </a:ext>
            </a:extLst>
          </p:cNvPr>
          <p:cNvSpPr>
            <a:spLocks noChangeArrowheads="1"/>
          </p:cNvSpPr>
          <p:nvPr/>
        </p:nvSpPr>
        <p:spPr bwMode="auto">
          <a:xfrm>
            <a:off x="9621058" y="3350476"/>
            <a:ext cx="2921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Calibri" panose="020F0502020204030204" pitchFamily="34" charset="0"/>
              </a:rPr>
              <a:t>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9" name="Rectangle 201">
            <a:extLst>
              <a:ext uri="{FF2B5EF4-FFF2-40B4-BE49-F238E27FC236}">
                <a16:creationId xmlns:a16="http://schemas.microsoft.com/office/drawing/2014/main" id="{D82432C3-C748-46AC-880F-227794B78B15}"/>
              </a:ext>
            </a:extLst>
          </p:cNvPr>
          <p:cNvSpPr>
            <a:spLocks noChangeArrowheads="1"/>
          </p:cNvSpPr>
          <p:nvPr/>
        </p:nvSpPr>
        <p:spPr bwMode="auto">
          <a:xfrm>
            <a:off x="10013171" y="3350476"/>
            <a:ext cx="23653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Calibri" panose="020F050202020403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0" name="Rectangle 202">
            <a:extLst>
              <a:ext uri="{FF2B5EF4-FFF2-40B4-BE49-F238E27FC236}">
                <a16:creationId xmlns:a16="http://schemas.microsoft.com/office/drawing/2014/main" id="{4FCDE270-4294-4B0D-AA42-02E057A677BD}"/>
              </a:ext>
            </a:extLst>
          </p:cNvPr>
          <p:cNvSpPr>
            <a:spLocks noChangeArrowheads="1"/>
          </p:cNvSpPr>
          <p:nvPr/>
        </p:nvSpPr>
        <p:spPr bwMode="auto">
          <a:xfrm>
            <a:off x="10092546" y="3350476"/>
            <a:ext cx="2921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Calibri" panose="020F0502020204030204" pitchFamily="34" charset="0"/>
              </a:rPr>
              <a:t>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1" name="Rectangle 203">
            <a:extLst>
              <a:ext uri="{FF2B5EF4-FFF2-40B4-BE49-F238E27FC236}">
                <a16:creationId xmlns:a16="http://schemas.microsoft.com/office/drawing/2014/main" id="{EDDDCB80-0481-4824-B9BC-D55A52A5DB29}"/>
              </a:ext>
            </a:extLst>
          </p:cNvPr>
          <p:cNvSpPr>
            <a:spLocks noChangeArrowheads="1"/>
          </p:cNvSpPr>
          <p:nvPr/>
        </p:nvSpPr>
        <p:spPr bwMode="auto">
          <a:xfrm>
            <a:off x="10497358" y="3350476"/>
            <a:ext cx="2921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Calibri" panose="020F050202020403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2" name="Rectangle 204">
            <a:extLst>
              <a:ext uri="{FF2B5EF4-FFF2-40B4-BE49-F238E27FC236}">
                <a16:creationId xmlns:a16="http://schemas.microsoft.com/office/drawing/2014/main" id="{36AC7E06-446F-421A-91B6-EB109CC3D0D5}"/>
              </a:ext>
            </a:extLst>
          </p:cNvPr>
          <p:cNvSpPr>
            <a:spLocks noChangeArrowheads="1"/>
          </p:cNvSpPr>
          <p:nvPr/>
        </p:nvSpPr>
        <p:spPr bwMode="auto">
          <a:xfrm>
            <a:off x="10891058" y="3350476"/>
            <a:ext cx="23653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Calibri" panose="020F050202020403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3" name="Rectangle 205">
            <a:extLst>
              <a:ext uri="{FF2B5EF4-FFF2-40B4-BE49-F238E27FC236}">
                <a16:creationId xmlns:a16="http://schemas.microsoft.com/office/drawing/2014/main" id="{282A23EF-AEE2-4145-91D1-7801D16FEFD1}"/>
              </a:ext>
            </a:extLst>
          </p:cNvPr>
          <p:cNvSpPr>
            <a:spLocks noChangeArrowheads="1"/>
          </p:cNvSpPr>
          <p:nvPr/>
        </p:nvSpPr>
        <p:spPr bwMode="auto">
          <a:xfrm>
            <a:off x="10968846" y="3350476"/>
            <a:ext cx="29368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Calibri" panose="020F050202020403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4" name="Rectangle 206">
            <a:extLst>
              <a:ext uri="{FF2B5EF4-FFF2-40B4-BE49-F238E27FC236}">
                <a16:creationId xmlns:a16="http://schemas.microsoft.com/office/drawing/2014/main" id="{37F9896E-BBBF-41A0-90E4-EB332C68B976}"/>
              </a:ext>
            </a:extLst>
          </p:cNvPr>
          <p:cNvSpPr>
            <a:spLocks noChangeArrowheads="1"/>
          </p:cNvSpPr>
          <p:nvPr/>
        </p:nvSpPr>
        <p:spPr bwMode="auto">
          <a:xfrm>
            <a:off x="9575021" y="3788626"/>
            <a:ext cx="23653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Calibri" panose="020F050202020403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5" name="Rectangle 207">
            <a:extLst>
              <a:ext uri="{FF2B5EF4-FFF2-40B4-BE49-F238E27FC236}">
                <a16:creationId xmlns:a16="http://schemas.microsoft.com/office/drawing/2014/main" id="{B25BC6D5-DB89-4E12-9F0B-E52261E8F09F}"/>
              </a:ext>
            </a:extLst>
          </p:cNvPr>
          <p:cNvSpPr>
            <a:spLocks noChangeArrowheads="1"/>
          </p:cNvSpPr>
          <p:nvPr/>
        </p:nvSpPr>
        <p:spPr bwMode="auto">
          <a:xfrm>
            <a:off x="9654396" y="3788626"/>
            <a:ext cx="2921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Calibri" panose="020F050202020403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6" name="Rectangle 208">
            <a:extLst>
              <a:ext uri="{FF2B5EF4-FFF2-40B4-BE49-F238E27FC236}">
                <a16:creationId xmlns:a16="http://schemas.microsoft.com/office/drawing/2014/main" id="{CB845189-527F-423A-BFA3-3F0ECB2D60DC}"/>
              </a:ext>
            </a:extLst>
          </p:cNvPr>
          <p:cNvSpPr>
            <a:spLocks noChangeArrowheads="1"/>
          </p:cNvSpPr>
          <p:nvPr/>
        </p:nvSpPr>
        <p:spPr bwMode="auto">
          <a:xfrm>
            <a:off x="10059208" y="3788626"/>
            <a:ext cx="2921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Calibri" panose="020F0502020204030204" pitchFamily="34" charset="0"/>
              </a:rPr>
              <a:t>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7" name="Rectangle 209">
            <a:extLst>
              <a:ext uri="{FF2B5EF4-FFF2-40B4-BE49-F238E27FC236}">
                <a16:creationId xmlns:a16="http://schemas.microsoft.com/office/drawing/2014/main" id="{C7247761-1408-4A01-BE93-1B9A03189F26}"/>
              </a:ext>
            </a:extLst>
          </p:cNvPr>
          <p:cNvSpPr>
            <a:spLocks noChangeArrowheads="1"/>
          </p:cNvSpPr>
          <p:nvPr/>
        </p:nvSpPr>
        <p:spPr bwMode="auto">
          <a:xfrm>
            <a:off x="10497358" y="3788626"/>
            <a:ext cx="2921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Calibri" panose="020F050202020403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8" name="Rectangle 210">
            <a:extLst>
              <a:ext uri="{FF2B5EF4-FFF2-40B4-BE49-F238E27FC236}">
                <a16:creationId xmlns:a16="http://schemas.microsoft.com/office/drawing/2014/main" id="{8DCF50B5-5DAB-47B1-8C5B-525E18CD6430}"/>
              </a:ext>
            </a:extLst>
          </p:cNvPr>
          <p:cNvSpPr>
            <a:spLocks noChangeArrowheads="1"/>
          </p:cNvSpPr>
          <p:nvPr/>
        </p:nvSpPr>
        <p:spPr bwMode="auto">
          <a:xfrm>
            <a:off x="10935508" y="3788626"/>
            <a:ext cx="29368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Calibri" panose="020F050202020403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0" name="AutoShape 109">
            <a:extLst>
              <a:ext uri="{FF2B5EF4-FFF2-40B4-BE49-F238E27FC236}">
                <a16:creationId xmlns:a16="http://schemas.microsoft.com/office/drawing/2014/main" id="{A1485787-57EE-475C-B598-90DE15654AAD}"/>
              </a:ext>
            </a:extLst>
          </p:cNvPr>
          <p:cNvSpPr>
            <a:spLocks noChangeAspect="1" noChangeArrowheads="1" noTextEdit="1"/>
          </p:cNvSpPr>
          <p:nvPr/>
        </p:nvSpPr>
        <p:spPr bwMode="auto">
          <a:xfrm>
            <a:off x="1097280" y="4799703"/>
            <a:ext cx="1343025"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Rectangle 111">
            <a:extLst>
              <a:ext uri="{FF2B5EF4-FFF2-40B4-BE49-F238E27FC236}">
                <a16:creationId xmlns:a16="http://schemas.microsoft.com/office/drawing/2014/main" id="{AE683C1B-FB6D-405B-ACA8-51CAF44DFBC8}"/>
              </a:ext>
            </a:extLst>
          </p:cNvPr>
          <p:cNvSpPr>
            <a:spLocks noChangeArrowheads="1"/>
          </p:cNvSpPr>
          <p:nvPr/>
        </p:nvSpPr>
        <p:spPr bwMode="auto">
          <a:xfrm>
            <a:off x="1105218" y="4842565"/>
            <a:ext cx="439738" cy="444500"/>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 name="Rectangle 112">
            <a:extLst>
              <a:ext uri="{FF2B5EF4-FFF2-40B4-BE49-F238E27FC236}">
                <a16:creationId xmlns:a16="http://schemas.microsoft.com/office/drawing/2014/main" id="{9224D775-8671-4266-ABE1-070B7D4C0854}"/>
              </a:ext>
            </a:extLst>
          </p:cNvPr>
          <p:cNvSpPr>
            <a:spLocks noChangeArrowheads="1"/>
          </p:cNvSpPr>
          <p:nvPr/>
        </p:nvSpPr>
        <p:spPr bwMode="auto">
          <a:xfrm>
            <a:off x="1544955" y="4842565"/>
            <a:ext cx="439738" cy="444500"/>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Rectangle 113">
            <a:extLst>
              <a:ext uri="{FF2B5EF4-FFF2-40B4-BE49-F238E27FC236}">
                <a16:creationId xmlns:a16="http://schemas.microsoft.com/office/drawing/2014/main" id="{666CBC22-3E33-4C9F-AFBE-1AC71F6A3262}"/>
              </a:ext>
            </a:extLst>
          </p:cNvPr>
          <p:cNvSpPr>
            <a:spLocks noChangeArrowheads="1"/>
          </p:cNvSpPr>
          <p:nvPr/>
        </p:nvSpPr>
        <p:spPr bwMode="auto">
          <a:xfrm>
            <a:off x="1984693" y="4842565"/>
            <a:ext cx="438150" cy="444500"/>
          </a:xfrm>
          <a:prstGeom prst="rect">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Line 114">
            <a:extLst>
              <a:ext uri="{FF2B5EF4-FFF2-40B4-BE49-F238E27FC236}">
                <a16:creationId xmlns:a16="http://schemas.microsoft.com/office/drawing/2014/main" id="{3A432FEC-45CA-4D37-B523-0409E6F8E8CA}"/>
              </a:ext>
            </a:extLst>
          </p:cNvPr>
          <p:cNvSpPr>
            <a:spLocks noChangeShapeType="1"/>
          </p:cNvSpPr>
          <p:nvPr/>
        </p:nvSpPr>
        <p:spPr bwMode="auto">
          <a:xfrm>
            <a:off x="1544955" y="4834628"/>
            <a:ext cx="0" cy="458787"/>
          </a:xfrm>
          <a:prstGeom prst="line">
            <a:avLst/>
          </a:prstGeom>
          <a:noFill/>
          <a:ln w="14288"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5" name="Line 115">
            <a:extLst>
              <a:ext uri="{FF2B5EF4-FFF2-40B4-BE49-F238E27FC236}">
                <a16:creationId xmlns:a16="http://schemas.microsoft.com/office/drawing/2014/main" id="{84A74CC5-B2FF-41C6-B397-718A89F28C3F}"/>
              </a:ext>
            </a:extLst>
          </p:cNvPr>
          <p:cNvSpPr>
            <a:spLocks noChangeShapeType="1"/>
          </p:cNvSpPr>
          <p:nvPr/>
        </p:nvSpPr>
        <p:spPr bwMode="auto">
          <a:xfrm>
            <a:off x="1984693" y="4834628"/>
            <a:ext cx="0" cy="458787"/>
          </a:xfrm>
          <a:prstGeom prst="line">
            <a:avLst/>
          </a:prstGeom>
          <a:noFill/>
          <a:ln w="14288"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6" name="Line 116">
            <a:extLst>
              <a:ext uri="{FF2B5EF4-FFF2-40B4-BE49-F238E27FC236}">
                <a16:creationId xmlns:a16="http://schemas.microsoft.com/office/drawing/2014/main" id="{9FE5650C-68C1-4384-81EE-7B916DB9F881}"/>
              </a:ext>
            </a:extLst>
          </p:cNvPr>
          <p:cNvSpPr>
            <a:spLocks noChangeShapeType="1"/>
          </p:cNvSpPr>
          <p:nvPr/>
        </p:nvSpPr>
        <p:spPr bwMode="auto">
          <a:xfrm>
            <a:off x="1105218" y="4834628"/>
            <a:ext cx="0" cy="458787"/>
          </a:xfrm>
          <a:prstGeom prst="line">
            <a:avLst/>
          </a:prstGeom>
          <a:noFill/>
          <a:ln w="14288"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7" name="Line 117">
            <a:extLst>
              <a:ext uri="{FF2B5EF4-FFF2-40B4-BE49-F238E27FC236}">
                <a16:creationId xmlns:a16="http://schemas.microsoft.com/office/drawing/2014/main" id="{57C008FA-DA97-4AEE-99D2-82A186497635}"/>
              </a:ext>
            </a:extLst>
          </p:cNvPr>
          <p:cNvSpPr>
            <a:spLocks noChangeShapeType="1"/>
          </p:cNvSpPr>
          <p:nvPr/>
        </p:nvSpPr>
        <p:spPr bwMode="auto">
          <a:xfrm>
            <a:off x="2422843" y="4834628"/>
            <a:ext cx="0" cy="458787"/>
          </a:xfrm>
          <a:prstGeom prst="line">
            <a:avLst/>
          </a:prstGeom>
          <a:noFill/>
          <a:ln w="14288"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8" name="Line 118">
            <a:extLst>
              <a:ext uri="{FF2B5EF4-FFF2-40B4-BE49-F238E27FC236}">
                <a16:creationId xmlns:a16="http://schemas.microsoft.com/office/drawing/2014/main" id="{8F233193-F71C-4B72-A04D-DD56C8BFA54B}"/>
              </a:ext>
            </a:extLst>
          </p:cNvPr>
          <p:cNvSpPr>
            <a:spLocks noChangeShapeType="1"/>
          </p:cNvSpPr>
          <p:nvPr/>
        </p:nvSpPr>
        <p:spPr bwMode="auto">
          <a:xfrm>
            <a:off x="1097280" y="4842565"/>
            <a:ext cx="1333500" cy="0"/>
          </a:xfrm>
          <a:prstGeom prst="line">
            <a:avLst/>
          </a:prstGeom>
          <a:noFill/>
          <a:ln w="14288"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9" name="Line 119">
            <a:extLst>
              <a:ext uri="{FF2B5EF4-FFF2-40B4-BE49-F238E27FC236}">
                <a16:creationId xmlns:a16="http://schemas.microsoft.com/office/drawing/2014/main" id="{A56595CF-0528-49BE-AE7E-E3D8178F1442}"/>
              </a:ext>
            </a:extLst>
          </p:cNvPr>
          <p:cNvSpPr>
            <a:spLocks noChangeShapeType="1"/>
          </p:cNvSpPr>
          <p:nvPr/>
        </p:nvSpPr>
        <p:spPr bwMode="auto">
          <a:xfrm>
            <a:off x="1097280" y="5287065"/>
            <a:ext cx="1333500" cy="0"/>
          </a:xfrm>
          <a:prstGeom prst="line">
            <a:avLst/>
          </a:prstGeom>
          <a:noFill/>
          <a:ln w="14288"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0" name="Rectangle 120">
            <a:extLst>
              <a:ext uri="{FF2B5EF4-FFF2-40B4-BE49-F238E27FC236}">
                <a16:creationId xmlns:a16="http://schemas.microsoft.com/office/drawing/2014/main" id="{CD55A144-C7C9-4642-99F6-88AB28E3781C}"/>
              </a:ext>
            </a:extLst>
          </p:cNvPr>
          <p:cNvSpPr>
            <a:spLocks noChangeArrowheads="1"/>
          </p:cNvSpPr>
          <p:nvPr/>
        </p:nvSpPr>
        <p:spPr bwMode="auto">
          <a:xfrm>
            <a:off x="1265555" y="4891778"/>
            <a:ext cx="280988"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Calibri" panose="020F0502020204030204" pitchFamily="34" charset="0"/>
              </a:rPr>
              <a:t>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1" name="Rectangle 121">
            <a:extLst>
              <a:ext uri="{FF2B5EF4-FFF2-40B4-BE49-F238E27FC236}">
                <a16:creationId xmlns:a16="http://schemas.microsoft.com/office/drawing/2014/main" id="{733B4904-A78A-430C-B916-88D422AFC50D}"/>
              </a:ext>
            </a:extLst>
          </p:cNvPr>
          <p:cNvSpPr>
            <a:spLocks noChangeArrowheads="1"/>
          </p:cNvSpPr>
          <p:nvPr/>
        </p:nvSpPr>
        <p:spPr bwMode="auto">
          <a:xfrm>
            <a:off x="1659255" y="4891778"/>
            <a:ext cx="225425"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Calibri" panose="020F050202020403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2" name="Rectangle 122">
            <a:extLst>
              <a:ext uri="{FF2B5EF4-FFF2-40B4-BE49-F238E27FC236}">
                <a16:creationId xmlns:a16="http://schemas.microsoft.com/office/drawing/2014/main" id="{EC251403-6F4A-4765-8B1F-153A452BAC07}"/>
              </a:ext>
            </a:extLst>
          </p:cNvPr>
          <p:cNvSpPr>
            <a:spLocks noChangeArrowheads="1"/>
          </p:cNvSpPr>
          <p:nvPr/>
        </p:nvSpPr>
        <p:spPr bwMode="auto">
          <a:xfrm>
            <a:off x="1738630" y="4891778"/>
            <a:ext cx="280988"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Calibri" panose="020F0502020204030204" pitchFamily="34" charset="0"/>
              </a:rPr>
              <a:t>1</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3" name="Rectangle 123">
            <a:extLst>
              <a:ext uri="{FF2B5EF4-FFF2-40B4-BE49-F238E27FC236}">
                <a16:creationId xmlns:a16="http://schemas.microsoft.com/office/drawing/2014/main" id="{60881A37-7166-442A-9DFE-2A9184C93342}"/>
              </a:ext>
            </a:extLst>
          </p:cNvPr>
          <p:cNvSpPr>
            <a:spLocks noChangeArrowheads="1"/>
          </p:cNvSpPr>
          <p:nvPr/>
        </p:nvSpPr>
        <p:spPr bwMode="auto">
          <a:xfrm>
            <a:off x="2143443" y="4891778"/>
            <a:ext cx="282575"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Calibri" panose="020F0502020204030204" pitchFamily="34" charset="0"/>
              </a:rPr>
              <a:t>1</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4" name="TextBox 253">
            <a:extLst>
              <a:ext uri="{FF2B5EF4-FFF2-40B4-BE49-F238E27FC236}">
                <a16:creationId xmlns:a16="http://schemas.microsoft.com/office/drawing/2014/main" id="{56780ECB-4468-432C-BE2E-335BF0343487}"/>
              </a:ext>
            </a:extLst>
          </p:cNvPr>
          <p:cNvSpPr txBox="1"/>
          <p:nvPr/>
        </p:nvSpPr>
        <p:spPr>
          <a:xfrm>
            <a:off x="1105218" y="1500842"/>
            <a:ext cx="1281120"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Input pixels</a:t>
            </a:r>
          </a:p>
        </p:txBody>
      </p:sp>
      <p:sp>
        <p:nvSpPr>
          <p:cNvPr id="255" name="TextBox 254">
            <a:extLst>
              <a:ext uri="{FF2B5EF4-FFF2-40B4-BE49-F238E27FC236}">
                <a16:creationId xmlns:a16="http://schemas.microsoft.com/office/drawing/2014/main" id="{AE9B8BF0-A0F4-4AE4-91EA-6B96420C491E}"/>
              </a:ext>
            </a:extLst>
          </p:cNvPr>
          <p:cNvSpPr txBox="1"/>
          <p:nvPr/>
        </p:nvSpPr>
        <p:spPr>
          <a:xfrm>
            <a:off x="6031828" y="1537715"/>
            <a:ext cx="1268296"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1-D filtered</a:t>
            </a:r>
          </a:p>
        </p:txBody>
      </p:sp>
      <p:sp>
        <p:nvSpPr>
          <p:cNvPr id="256" name="TextBox 255">
            <a:extLst>
              <a:ext uri="{FF2B5EF4-FFF2-40B4-BE49-F238E27FC236}">
                <a16:creationId xmlns:a16="http://schemas.microsoft.com/office/drawing/2014/main" id="{19329A04-30FC-443B-9AA3-0BF0ED962546}"/>
              </a:ext>
            </a:extLst>
          </p:cNvPr>
          <p:cNvSpPr txBox="1"/>
          <p:nvPr/>
        </p:nvSpPr>
        <p:spPr>
          <a:xfrm>
            <a:off x="9371157" y="2023490"/>
            <a:ext cx="1191352"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2-D output</a:t>
            </a:r>
          </a:p>
        </p:txBody>
      </p:sp>
      <p:sp>
        <p:nvSpPr>
          <p:cNvPr id="258" name="Rectangle 5">
            <a:extLst>
              <a:ext uri="{FF2B5EF4-FFF2-40B4-BE49-F238E27FC236}">
                <a16:creationId xmlns:a16="http://schemas.microsoft.com/office/drawing/2014/main" id="{A6A77B94-ED0D-46E2-870A-CF2866827262}"/>
              </a:ext>
            </a:extLst>
          </p:cNvPr>
          <p:cNvSpPr>
            <a:spLocks noChangeArrowheads="1"/>
          </p:cNvSpPr>
          <p:nvPr/>
        </p:nvSpPr>
        <p:spPr bwMode="auto">
          <a:xfrm>
            <a:off x="5277065" y="1915777"/>
            <a:ext cx="446088" cy="43973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59" name="Rectangle 6">
            <a:extLst>
              <a:ext uri="{FF2B5EF4-FFF2-40B4-BE49-F238E27FC236}">
                <a16:creationId xmlns:a16="http://schemas.microsoft.com/office/drawing/2014/main" id="{44294CFD-B646-4FBE-AF83-30A217314986}"/>
              </a:ext>
            </a:extLst>
          </p:cNvPr>
          <p:cNvSpPr>
            <a:spLocks noChangeArrowheads="1"/>
          </p:cNvSpPr>
          <p:nvPr/>
        </p:nvSpPr>
        <p:spPr bwMode="auto">
          <a:xfrm>
            <a:off x="5277065" y="2355515"/>
            <a:ext cx="446088" cy="43973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60" name="Rectangle 7">
            <a:extLst>
              <a:ext uri="{FF2B5EF4-FFF2-40B4-BE49-F238E27FC236}">
                <a16:creationId xmlns:a16="http://schemas.microsoft.com/office/drawing/2014/main" id="{19FB85AF-293B-417C-9203-084CF83186E3}"/>
              </a:ext>
            </a:extLst>
          </p:cNvPr>
          <p:cNvSpPr>
            <a:spLocks noChangeArrowheads="1"/>
          </p:cNvSpPr>
          <p:nvPr/>
        </p:nvSpPr>
        <p:spPr bwMode="auto">
          <a:xfrm>
            <a:off x="5277065" y="2795252"/>
            <a:ext cx="446088" cy="43973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61" name="Line 8">
            <a:extLst>
              <a:ext uri="{FF2B5EF4-FFF2-40B4-BE49-F238E27FC236}">
                <a16:creationId xmlns:a16="http://schemas.microsoft.com/office/drawing/2014/main" id="{2B255F72-D68A-4D12-BB75-F97704ED6B18}"/>
              </a:ext>
            </a:extLst>
          </p:cNvPr>
          <p:cNvSpPr>
            <a:spLocks noChangeShapeType="1"/>
          </p:cNvSpPr>
          <p:nvPr/>
        </p:nvSpPr>
        <p:spPr bwMode="auto">
          <a:xfrm>
            <a:off x="5269127" y="2355515"/>
            <a:ext cx="461963" cy="0"/>
          </a:xfrm>
          <a:prstGeom prst="line">
            <a:avLst/>
          </a:prstGeom>
          <a:noFill/>
          <a:ln w="14288"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2" name="Line 9">
            <a:extLst>
              <a:ext uri="{FF2B5EF4-FFF2-40B4-BE49-F238E27FC236}">
                <a16:creationId xmlns:a16="http://schemas.microsoft.com/office/drawing/2014/main" id="{B7DB019A-BAE8-4EA0-9056-1E6EAD32DB26}"/>
              </a:ext>
            </a:extLst>
          </p:cNvPr>
          <p:cNvSpPr>
            <a:spLocks noChangeShapeType="1"/>
          </p:cNvSpPr>
          <p:nvPr/>
        </p:nvSpPr>
        <p:spPr bwMode="auto">
          <a:xfrm>
            <a:off x="5269127" y="2795252"/>
            <a:ext cx="461963" cy="0"/>
          </a:xfrm>
          <a:prstGeom prst="line">
            <a:avLst/>
          </a:prstGeom>
          <a:noFill/>
          <a:ln w="14288"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3" name="Line 10">
            <a:extLst>
              <a:ext uri="{FF2B5EF4-FFF2-40B4-BE49-F238E27FC236}">
                <a16:creationId xmlns:a16="http://schemas.microsoft.com/office/drawing/2014/main" id="{E950DA8C-F857-4520-90CD-6C75D990EAD6}"/>
              </a:ext>
            </a:extLst>
          </p:cNvPr>
          <p:cNvSpPr>
            <a:spLocks noChangeShapeType="1"/>
          </p:cNvSpPr>
          <p:nvPr/>
        </p:nvSpPr>
        <p:spPr bwMode="auto">
          <a:xfrm>
            <a:off x="5277065" y="1907840"/>
            <a:ext cx="0" cy="1335088"/>
          </a:xfrm>
          <a:prstGeom prst="line">
            <a:avLst/>
          </a:prstGeom>
          <a:noFill/>
          <a:ln w="14288"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4" name="Line 11">
            <a:extLst>
              <a:ext uri="{FF2B5EF4-FFF2-40B4-BE49-F238E27FC236}">
                <a16:creationId xmlns:a16="http://schemas.microsoft.com/office/drawing/2014/main" id="{79F0B2EB-5D7E-453D-A8C0-AD61A07E43A8}"/>
              </a:ext>
            </a:extLst>
          </p:cNvPr>
          <p:cNvSpPr>
            <a:spLocks noChangeShapeType="1"/>
          </p:cNvSpPr>
          <p:nvPr/>
        </p:nvSpPr>
        <p:spPr bwMode="auto">
          <a:xfrm>
            <a:off x="5723152" y="1907840"/>
            <a:ext cx="0" cy="1335088"/>
          </a:xfrm>
          <a:prstGeom prst="line">
            <a:avLst/>
          </a:prstGeom>
          <a:noFill/>
          <a:ln w="14288"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5" name="Line 12">
            <a:extLst>
              <a:ext uri="{FF2B5EF4-FFF2-40B4-BE49-F238E27FC236}">
                <a16:creationId xmlns:a16="http://schemas.microsoft.com/office/drawing/2014/main" id="{4F99A898-AB77-4D12-BA69-64ADA256CCA4}"/>
              </a:ext>
            </a:extLst>
          </p:cNvPr>
          <p:cNvSpPr>
            <a:spLocks noChangeShapeType="1"/>
          </p:cNvSpPr>
          <p:nvPr/>
        </p:nvSpPr>
        <p:spPr bwMode="auto">
          <a:xfrm>
            <a:off x="5269127" y="1915777"/>
            <a:ext cx="461963" cy="0"/>
          </a:xfrm>
          <a:prstGeom prst="line">
            <a:avLst/>
          </a:prstGeom>
          <a:noFill/>
          <a:ln w="14288"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 name="Line 13">
            <a:extLst>
              <a:ext uri="{FF2B5EF4-FFF2-40B4-BE49-F238E27FC236}">
                <a16:creationId xmlns:a16="http://schemas.microsoft.com/office/drawing/2014/main" id="{BE0820C0-085A-400E-8258-1E5B56A63B61}"/>
              </a:ext>
            </a:extLst>
          </p:cNvPr>
          <p:cNvSpPr>
            <a:spLocks noChangeShapeType="1"/>
          </p:cNvSpPr>
          <p:nvPr/>
        </p:nvSpPr>
        <p:spPr bwMode="auto">
          <a:xfrm>
            <a:off x="5269127" y="3234990"/>
            <a:ext cx="461963" cy="0"/>
          </a:xfrm>
          <a:prstGeom prst="line">
            <a:avLst/>
          </a:prstGeom>
          <a:noFill/>
          <a:ln w="14288"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 name="Rectangle 14">
            <a:extLst>
              <a:ext uri="{FF2B5EF4-FFF2-40B4-BE49-F238E27FC236}">
                <a16:creationId xmlns:a16="http://schemas.microsoft.com/office/drawing/2014/main" id="{6FEBE00A-C4DC-4229-A472-7DCEA1E144A0}"/>
              </a:ext>
            </a:extLst>
          </p:cNvPr>
          <p:cNvSpPr>
            <a:spLocks noChangeArrowheads="1"/>
          </p:cNvSpPr>
          <p:nvPr/>
        </p:nvSpPr>
        <p:spPr bwMode="auto">
          <a:xfrm>
            <a:off x="5438990" y="1964990"/>
            <a:ext cx="29845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a:ln>
                  <a:noFill/>
                </a:ln>
                <a:solidFill>
                  <a:srgbClr val="000000"/>
                </a:solidFill>
                <a:effectLst/>
                <a:latin typeface="Calibri" panose="020F0502020204030204" pitchFamily="34" charset="0"/>
              </a:rPr>
              <a:t>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8" name="Rectangle 15">
            <a:extLst>
              <a:ext uri="{FF2B5EF4-FFF2-40B4-BE49-F238E27FC236}">
                <a16:creationId xmlns:a16="http://schemas.microsoft.com/office/drawing/2014/main" id="{99E4E97E-2587-480C-81EB-90D325C68DD7}"/>
              </a:ext>
            </a:extLst>
          </p:cNvPr>
          <p:cNvSpPr>
            <a:spLocks noChangeArrowheads="1"/>
          </p:cNvSpPr>
          <p:nvPr/>
        </p:nvSpPr>
        <p:spPr bwMode="auto">
          <a:xfrm>
            <a:off x="5392952" y="2404727"/>
            <a:ext cx="2413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Calibri" panose="020F050202020403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9" name="Rectangle 16">
            <a:extLst>
              <a:ext uri="{FF2B5EF4-FFF2-40B4-BE49-F238E27FC236}">
                <a16:creationId xmlns:a16="http://schemas.microsoft.com/office/drawing/2014/main" id="{82FDCCAD-5D34-45E4-AFE9-5F4976865C8F}"/>
              </a:ext>
            </a:extLst>
          </p:cNvPr>
          <p:cNvSpPr>
            <a:spLocks noChangeArrowheads="1"/>
          </p:cNvSpPr>
          <p:nvPr/>
        </p:nvSpPr>
        <p:spPr bwMode="auto">
          <a:xfrm>
            <a:off x="5473915" y="2404727"/>
            <a:ext cx="296863"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Calibri" panose="020F050202020403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70" name="Rectangle 17">
            <a:extLst>
              <a:ext uri="{FF2B5EF4-FFF2-40B4-BE49-F238E27FC236}">
                <a16:creationId xmlns:a16="http://schemas.microsoft.com/office/drawing/2014/main" id="{4A3B427C-53DA-4C2A-A267-57F769DCB40A}"/>
              </a:ext>
            </a:extLst>
          </p:cNvPr>
          <p:cNvSpPr>
            <a:spLocks noChangeArrowheads="1"/>
          </p:cNvSpPr>
          <p:nvPr/>
        </p:nvSpPr>
        <p:spPr bwMode="auto">
          <a:xfrm>
            <a:off x="5438990" y="2842877"/>
            <a:ext cx="29845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000000"/>
                </a:solidFill>
                <a:effectLst/>
                <a:latin typeface="Calibri" panose="020F050202020403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55565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1000"/>
                                        <p:tgtEl>
                                          <p:spTgt spid="57"/>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63"/>
                                        </p:tgtEl>
                                        <p:attrNameLst>
                                          <p:attrName>style.visibility</p:attrName>
                                        </p:attrNameLst>
                                      </p:cBhvr>
                                      <p:to>
                                        <p:strVal val="visible"/>
                                      </p:to>
                                    </p:set>
                                    <p:animEffect transition="in" filter="fade">
                                      <p:cBhvr>
                                        <p:cTn id="11" dur="1000"/>
                                        <p:tgtEl>
                                          <p:spTgt spid="63"/>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69"/>
                                        </p:tgtEl>
                                        <p:attrNameLst>
                                          <p:attrName>style.visibility</p:attrName>
                                        </p:attrNameLst>
                                      </p:cBhvr>
                                      <p:to>
                                        <p:strVal val="visible"/>
                                      </p:to>
                                    </p:set>
                                    <p:animEffect transition="in" filter="fade">
                                      <p:cBhvr>
                                        <p:cTn id="15" dur="1000"/>
                                        <p:tgtEl>
                                          <p:spTgt spid="69"/>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75"/>
                                        </p:tgtEl>
                                        <p:attrNameLst>
                                          <p:attrName>style.visibility</p:attrName>
                                        </p:attrNameLst>
                                      </p:cBhvr>
                                      <p:to>
                                        <p:strVal val="visible"/>
                                      </p:to>
                                    </p:set>
                                    <p:animEffect transition="in" filter="fade">
                                      <p:cBhvr>
                                        <p:cTn id="19" dur="1000"/>
                                        <p:tgtEl>
                                          <p:spTgt spid="75"/>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81"/>
                                        </p:tgtEl>
                                        <p:attrNameLst>
                                          <p:attrName>style.visibility</p:attrName>
                                        </p:attrNameLst>
                                      </p:cBhvr>
                                      <p:to>
                                        <p:strVal val="visible"/>
                                      </p:to>
                                    </p:set>
                                    <p:animEffect transition="in" filter="fade">
                                      <p:cBhvr>
                                        <p:cTn id="23" dur="1000"/>
                                        <p:tgtEl>
                                          <p:spTgt spid="81"/>
                                        </p:tgtEl>
                                      </p:cBhvr>
                                    </p:animEffect>
                                  </p:childTnLst>
                                </p:cTn>
                              </p:par>
                            </p:childTnLst>
                          </p:cTn>
                        </p:par>
                        <p:par>
                          <p:cTn id="24" fill="hold">
                            <p:stCondLst>
                              <p:cond delay="5000"/>
                            </p:stCondLst>
                            <p:childTnLst>
                              <p:par>
                                <p:cTn id="25" presetID="10" presetClass="entr" presetSubtype="0" fill="hold" grpId="0" nodeType="afterEffect">
                                  <p:stCondLst>
                                    <p:cond delay="0"/>
                                  </p:stCondLst>
                                  <p:childTnLst>
                                    <p:set>
                                      <p:cBhvr>
                                        <p:cTn id="26" dur="1" fill="hold">
                                          <p:stCondLst>
                                            <p:cond delay="0"/>
                                          </p:stCondLst>
                                        </p:cTn>
                                        <p:tgtEl>
                                          <p:spTgt spid="87"/>
                                        </p:tgtEl>
                                        <p:attrNameLst>
                                          <p:attrName>style.visibility</p:attrName>
                                        </p:attrNameLst>
                                      </p:cBhvr>
                                      <p:to>
                                        <p:strVal val="visible"/>
                                      </p:to>
                                    </p:set>
                                    <p:animEffect transition="in" filter="fade">
                                      <p:cBhvr>
                                        <p:cTn id="27" dur="1000"/>
                                        <p:tgtEl>
                                          <p:spTgt spid="87"/>
                                        </p:tgtEl>
                                      </p:cBhvr>
                                    </p:animEffect>
                                  </p:childTnLst>
                                </p:cTn>
                              </p:par>
                            </p:childTnLst>
                          </p:cTn>
                        </p:par>
                        <p:par>
                          <p:cTn id="28" fill="hold">
                            <p:stCondLst>
                              <p:cond delay="6000"/>
                            </p:stCondLst>
                            <p:childTnLst>
                              <p:par>
                                <p:cTn id="29" presetID="10" presetClass="entr" presetSubtype="0" fill="hold" grpId="0" nodeType="afterEffect">
                                  <p:stCondLst>
                                    <p:cond delay="0"/>
                                  </p:stCondLst>
                                  <p:childTnLst>
                                    <p:set>
                                      <p:cBhvr>
                                        <p:cTn id="30" dur="1" fill="hold">
                                          <p:stCondLst>
                                            <p:cond delay="0"/>
                                          </p:stCondLst>
                                        </p:cTn>
                                        <p:tgtEl>
                                          <p:spTgt spid="58"/>
                                        </p:tgtEl>
                                        <p:attrNameLst>
                                          <p:attrName>style.visibility</p:attrName>
                                        </p:attrNameLst>
                                      </p:cBhvr>
                                      <p:to>
                                        <p:strVal val="visible"/>
                                      </p:to>
                                    </p:set>
                                    <p:animEffect transition="in" filter="fade">
                                      <p:cBhvr>
                                        <p:cTn id="31" dur="1000"/>
                                        <p:tgtEl>
                                          <p:spTgt spid="58"/>
                                        </p:tgtEl>
                                      </p:cBhvr>
                                    </p:animEffect>
                                  </p:childTnLst>
                                </p:cTn>
                              </p:par>
                            </p:childTnLst>
                          </p:cTn>
                        </p:par>
                        <p:par>
                          <p:cTn id="32" fill="hold">
                            <p:stCondLst>
                              <p:cond delay="7000"/>
                            </p:stCondLst>
                            <p:childTnLst>
                              <p:par>
                                <p:cTn id="33" presetID="10" presetClass="entr" presetSubtype="0" fill="hold" grpId="0" nodeType="afterEffect">
                                  <p:stCondLst>
                                    <p:cond delay="0"/>
                                  </p:stCondLst>
                                  <p:childTnLst>
                                    <p:set>
                                      <p:cBhvr>
                                        <p:cTn id="34" dur="1" fill="hold">
                                          <p:stCondLst>
                                            <p:cond delay="0"/>
                                          </p:stCondLst>
                                        </p:cTn>
                                        <p:tgtEl>
                                          <p:spTgt spid="64"/>
                                        </p:tgtEl>
                                        <p:attrNameLst>
                                          <p:attrName>style.visibility</p:attrName>
                                        </p:attrNameLst>
                                      </p:cBhvr>
                                      <p:to>
                                        <p:strVal val="visible"/>
                                      </p:to>
                                    </p:set>
                                    <p:animEffect transition="in" filter="fade">
                                      <p:cBhvr>
                                        <p:cTn id="35" dur="1000"/>
                                        <p:tgtEl>
                                          <p:spTgt spid="64"/>
                                        </p:tgtEl>
                                      </p:cBhvr>
                                    </p:animEffect>
                                  </p:childTnLst>
                                </p:cTn>
                              </p:par>
                            </p:childTnLst>
                          </p:cTn>
                        </p:par>
                        <p:par>
                          <p:cTn id="36" fill="hold">
                            <p:stCondLst>
                              <p:cond delay="8000"/>
                            </p:stCondLst>
                            <p:childTnLst>
                              <p:par>
                                <p:cTn id="37" presetID="10" presetClass="entr" presetSubtype="0" fill="hold" grpId="0" nodeType="afterEffect">
                                  <p:stCondLst>
                                    <p:cond delay="0"/>
                                  </p:stCondLst>
                                  <p:childTnLst>
                                    <p:set>
                                      <p:cBhvr>
                                        <p:cTn id="38" dur="1" fill="hold">
                                          <p:stCondLst>
                                            <p:cond delay="0"/>
                                          </p:stCondLst>
                                        </p:cTn>
                                        <p:tgtEl>
                                          <p:spTgt spid="70"/>
                                        </p:tgtEl>
                                        <p:attrNameLst>
                                          <p:attrName>style.visibility</p:attrName>
                                        </p:attrNameLst>
                                      </p:cBhvr>
                                      <p:to>
                                        <p:strVal val="visible"/>
                                      </p:to>
                                    </p:set>
                                    <p:animEffect transition="in" filter="fade">
                                      <p:cBhvr>
                                        <p:cTn id="39" dur="1000"/>
                                        <p:tgtEl>
                                          <p:spTgt spid="70"/>
                                        </p:tgtEl>
                                      </p:cBhvr>
                                    </p:animEffect>
                                  </p:childTnLst>
                                </p:cTn>
                              </p:par>
                            </p:childTnLst>
                          </p:cTn>
                        </p:par>
                        <p:par>
                          <p:cTn id="40" fill="hold">
                            <p:stCondLst>
                              <p:cond delay="9000"/>
                            </p:stCondLst>
                            <p:childTnLst>
                              <p:par>
                                <p:cTn id="41" presetID="10" presetClass="entr" presetSubtype="0" fill="hold" grpId="0" nodeType="afterEffect">
                                  <p:stCondLst>
                                    <p:cond delay="0"/>
                                  </p:stCondLst>
                                  <p:childTnLst>
                                    <p:set>
                                      <p:cBhvr>
                                        <p:cTn id="42" dur="1" fill="hold">
                                          <p:stCondLst>
                                            <p:cond delay="0"/>
                                          </p:stCondLst>
                                        </p:cTn>
                                        <p:tgtEl>
                                          <p:spTgt spid="76"/>
                                        </p:tgtEl>
                                        <p:attrNameLst>
                                          <p:attrName>style.visibility</p:attrName>
                                        </p:attrNameLst>
                                      </p:cBhvr>
                                      <p:to>
                                        <p:strVal val="visible"/>
                                      </p:to>
                                    </p:set>
                                    <p:animEffect transition="in" filter="fade">
                                      <p:cBhvr>
                                        <p:cTn id="43" dur="1000"/>
                                        <p:tgtEl>
                                          <p:spTgt spid="76"/>
                                        </p:tgtEl>
                                      </p:cBhvr>
                                    </p:animEffect>
                                  </p:childTnLst>
                                </p:cTn>
                              </p:par>
                            </p:childTnLst>
                          </p:cTn>
                        </p:par>
                        <p:par>
                          <p:cTn id="44" fill="hold">
                            <p:stCondLst>
                              <p:cond delay="10000"/>
                            </p:stCondLst>
                            <p:childTnLst>
                              <p:par>
                                <p:cTn id="45" presetID="10" presetClass="entr" presetSubtype="0" fill="hold" grpId="0" nodeType="afterEffect">
                                  <p:stCondLst>
                                    <p:cond delay="0"/>
                                  </p:stCondLst>
                                  <p:childTnLst>
                                    <p:set>
                                      <p:cBhvr>
                                        <p:cTn id="46" dur="1" fill="hold">
                                          <p:stCondLst>
                                            <p:cond delay="0"/>
                                          </p:stCondLst>
                                        </p:cTn>
                                        <p:tgtEl>
                                          <p:spTgt spid="82"/>
                                        </p:tgtEl>
                                        <p:attrNameLst>
                                          <p:attrName>style.visibility</p:attrName>
                                        </p:attrNameLst>
                                      </p:cBhvr>
                                      <p:to>
                                        <p:strVal val="visible"/>
                                      </p:to>
                                    </p:set>
                                    <p:animEffect transition="in" filter="fade">
                                      <p:cBhvr>
                                        <p:cTn id="47" dur="1000"/>
                                        <p:tgtEl>
                                          <p:spTgt spid="82"/>
                                        </p:tgtEl>
                                      </p:cBhvr>
                                    </p:animEffect>
                                  </p:childTnLst>
                                </p:cTn>
                              </p:par>
                            </p:childTnLst>
                          </p:cTn>
                        </p:par>
                        <p:par>
                          <p:cTn id="48" fill="hold">
                            <p:stCondLst>
                              <p:cond delay="11000"/>
                            </p:stCondLst>
                            <p:childTnLst>
                              <p:par>
                                <p:cTn id="49" presetID="10" presetClass="entr" presetSubtype="0" fill="hold" grpId="0" nodeType="afterEffect">
                                  <p:stCondLst>
                                    <p:cond delay="0"/>
                                  </p:stCondLst>
                                  <p:childTnLst>
                                    <p:set>
                                      <p:cBhvr>
                                        <p:cTn id="50" dur="1" fill="hold">
                                          <p:stCondLst>
                                            <p:cond delay="0"/>
                                          </p:stCondLst>
                                        </p:cTn>
                                        <p:tgtEl>
                                          <p:spTgt spid="88"/>
                                        </p:tgtEl>
                                        <p:attrNameLst>
                                          <p:attrName>style.visibility</p:attrName>
                                        </p:attrNameLst>
                                      </p:cBhvr>
                                      <p:to>
                                        <p:strVal val="visible"/>
                                      </p:to>
                                    </p:set>
                                    <p:animEffect transition="in" filter="fade">
                                      <p:cBhvr>
                                        <p:cTn id="51" dur="1000"/>
                                        <p:tgtEl>
                                          <p:spTgt spid="88"/>
                                        </p:tgtEl>
                                      </p:cBhvr>
                                    </p:animEffect>
                                  </p:childTnLst>
                                </p:cTn>
                              </p:par>
                            </p:childTnLst>
                          </p:cTn>
                        </p:par>
                        <p:par>
                          <p:cTn id="52" fill="hold">
                            <p:stCondLst>
                              <p:cond delay="12000"/>
                            </p:stCondLst>
                            <p:childTnLst>
                              <p:par>
                                <p:cTn id="53" presetID="10" presetClass="entr" presetSubtype="0" fill="hold" grpId="0" nodeType="afterEffect">
                                  <p:stCondLst>
                                    <p:cond delay="0"/>
                                  </p:stCondLst>
                                  <p:childTnLst>
                                    <p:set>
                                      <p:cBhvr>
                                        <p:cTn id="54" dur="1" fill="hold">
                                          <p:stCondLst>
                                            <p:cond delay="0"/>
                                          </p:stCondLst>
                                        </p:cTn>
                                        <p:tgtEl>
                                          <p:spTgt spid="59"/>
                                        </p:tgtEl>
                                        <p:attrNameLst>
                                          <p:attrName>style.visibility</p:attrName>
                                        </p:attrNameLst>
                                      </p:cBhvr>
                                      <p:to>
                                        <p:strVal val="visible"/>
                                      </p:to>
                                    </p:set>
                                    <p:animEffect transition="in" filter="fade">
                                      <p:cBhvr>
                                        <p:cTn id="55" dur="1000"/>
                                        <p:tgtEl>
                                          <p:spTgt spid="59"/>
                                        </p:tgtEl>
                                      </p:cBhvr>
                                    </p:animEffect>
                                  </p:childTnLst>
                                </p:cTn>
                              </p:par>
                              <p:par>
                                <p:cTn id="56" presetID="1" presetClass="emph" presetSubtype="1" nodeType="withEffect">
                                  <p:stCondLst>
                                    <p:cond delay="0"/>
                                  </p:stCondLst>
                                  <p:childTnLst>
                                    <p:set>
                                      <p:cBhvr>
                                        <p:cTn id="57" dur="1000"/>
                                        <p:tgtEl>
                                          <p:spTgt spid="7"/>
                                        </p:tgtEl>
                                        <p:attrNameLst>
                                          <p:attrName>fillcolor</p:attrName>
                                        </p:attrNameLst>
                                      </p:cBhvr>
                                      <p:to>
                                        <p:clrVal>
                                          <a:srgbClr val="5B9BD5"/>
                                        </p:clrVal>
                                      </p:to>
                                    </p:set>
                                    <p:set>
                                      <p:cBhvr>
                                        <p:cTn id="58" dur="1000"/>
                                        <p:tgtEl>
                                          <p:spTgt spid="7"/>
                                        </p:tgtEl>
                                        <p:attrNameLst>
                                          <p:attrName>fill.type</p:attrName>
                                        </p:attrNameLst>
                                      </p:cBhvr>
                                      <p:to>
                                        <p:strVal val="solid"/>
                                      </p:to>
                                    </p:set>
                                    <p:set>
                                      <p:cBhvr>
                                        <p:cTn id="59" dur="1000"/>
                                        <p:tgtEl>
                                          <p:spTgt spid="7"/>
                                        </p:tgtEl>
                                        <p:attrNameLst>
                                          <p:attrName>fill.on</p:attrName>
                                        </p:attrNameLst>
                                      </p:cBhvr>
                                      <p:to>
                                        <p:strVal val="true"/>
                                      </p:to>
                                    </p:set>
                                  </p:childTnLst>
                                </p:cTn>
                              </p:par>
                              <p:par>
                                <p:cTn id="60" presetID="1" presetClass="emph" presetSubtype="1" nodeType="withEffect">
                                  <p:stCondLst>
                                    <p:cond delay="0"/>
                                  </p:stCondLst>
                                  <p:childTnLst>
                                    <p:set>
                                      <p:cBhvr>
                                        <p:cTn id="61" dur="1000"/>
                                        <p:tgtEl>
                                          <p:spTgt spid="8"/>
                                        </p:tgtEl>
                                        <p:attrNameLst>
                                          <p:attrName>fillcolor</p:attrName>
                                        </p:attrNameLst>
                                      </p:cBhvr>
                                      <p:to>
                                        <p:clrVal>
                                          <a:srgbClr val="5B9BD5"/>
                                        </p:clrVal>
                                      </p:to>
                                    </p:set>
                                    <p:set>
                                      <p:cBhvr>
                                        <p:cTn id="62" dur="1000"/>
                                        <p:tgtEl>
                                          <p:spTgt spid="8"/>
                                        </p:tgtEl>
                                        <p:attrNameLst>
                                          <p:attrName>fill.type</p:attrName>
                                        </p:attrNameLst>
                                      </p:cBhvr>
                                      <p:to>
                                        <p:strVal val="solid"/>
                                      </p:to>
                                    </p:set>
                                    <p:set>
                                      <p:cBhvr>
                                        <p:cTn id="63" dur="1000"/>
                                        <p:tgtEl>
                                          <p:spTgt spid="8"/>
                                        </p:tgtEl>
                                        <p:attrNameLst>
                                          <p:attrName>fill.on</p:attrName>
                                        </p:attrNameLst>
                                      </p:cBhvr>
                                      <p:to>
                                        <p:strVal val="true"/>
                                      </p:to>
                                    </p:set>
                                  </p:childTnLst>
                                </p:cTn>
                              </p:par>
                              <p:par>
                                <p:cTn id="64" presetID="1" presetClass="emph" presetSubtype="1" nodeType="withEffect">
                                  <p:stCondLst>
                                    <p:cond delay="0"/>
                                  </p:stCondLst>
                                  <p:childTnLst>
                                    <p:set>
                                      <p:cBhvr>
                                        <p:cTn id="65" dur="1000"/>
                                        <p:tgtEl>
                                          <p:spTgt spid="9"/>
                                        </p:tgtEl>
                                        <p:attrNameLst>
                                          <p:attrName>fillcolor</p:attrName>
                                        </p:attrNameLst>
                                      </p:cBhvr>
                                      <p:to>
                                        <p:clrVal>
                                          <a:srgbClr val="5B9BD5"/>
                                        </p:clrVal>
                                      </p:to>
                                    </p:set>
                                    <p:set>
                                      <p:cBhvr>
                                        <p:cTn id="66" dur="1000"/>
                                        <p:tgtEl>
                                          <p:spTgt spid="9"/>
                                        </p:tgtEl>
                                        <p:attrNameLst>
                                          <p:attrName>fill.type</p:attrName>
                                        </p:attrNameLst>
                                      </p:cBhvr>
                                      <p:to>
                                        <p:strVal val="solid"/>
                                      </p:to>
                                    </p:set>
                                    <p:set>
                                      <p:cBhvr>
                                        <p:cTn id="67" dur="1000"/>
                                        <p:tgtEl>
                                          <p:spTgt spid="9"/>
                                        </p:tgtEl>
                                        <p:attrNameLst>
                                          <p:attrName>fill.on</p:attrName>
                                        </p:attrNameLst>
                                      </p:cBhvr>
                                      <p:to>
                                        <p:strVal val="true"/>
                                      </p:to>
                                    </p:set>
                                  </p:childTnLst>
                                </p:cTn>
                              </p:par>
                              <p:par>
                                <p:cTn id="68" presetID="10" presetClass="entr" presetSubtype="0" fill="hold" grpId="0" nodeType="withEffect">
                                  <p:stCondLst>
                                    <p:cond delay="0"/>
                                  </p:stCondLst>
                                  <p:childTnLst>
                                    <p:set>
                                      <p:cBhvr>
                                        <p:cTn id="69" dur="1" fill="hold">
                                          <p:stCondLst>
                                            <p:cond delay="0"/>
                                          </p:stCondLst>
                                        </p:cTn>
                                        <p:tgtEl>
                                          <p:spTgt spid="130"/>
                                        </p:tgtEl>
                                        <p:attrNameLst>
                                          <p:attrName>style.visibility</p:attrName>
                                        </p:attrNameLst>
                                      </p:cBhvr>
                                      <p:to>
                                        <p:strVal val="visible"/>
                                      </p:to>
                                    </p:set>
                                    <p:animEffect transition="in" filter="fade">
                                      <p:cBhvr>
                                        <p:cTn id="70" dur="1000"/>
                                        <p:tgtEl>
                                          <p:spTgt spid="130"/>
                                        </p:tgtEl>
                                      </p:cBhvr>
                                    </p:animEffect>
                                  </p:childTnLst>
                                </p:cTn>
                              </p:par>
                            </p:childTnLst>
                          </p:cTn>
                        </p:par>
                        <p:par>
                          <p:cTn id="71" fill="hold">
                            <p:stCondLst>
                              <p:cond delay="13000"/>
                            </p:stCondLst>
                            <p:childTnLst>
                              <p:par>
                                <p:cTn id="72" presetID="10" presetClass="entr" presetSubtype="0" fill="hold" grpId="0" nodeType="afterEffect">
                                  <p:stCondLst>
                                    <p:cond delay="0"/>
                                  </p:stCondLst>
                                  <p:childTnLst>
                                    <p:set>
                                      <p:cBhvr>
                                        <p:cTn id="73" dur="1" fill="hold">
                                          <p:stCondLst>
                                            <p:cond delay="0"/>
                                          </p:stCondLst>
                                        </p:cTn>
                                        <p:tgtEl>
                                          <p:spTgt spid="65"/>
                                        </p:tgtEl>
                                        <p:attrNameLst>
                                          <p:attrName>style.visibility</p:attrName>
                                        </p:attrNameLst>
                                      </p:cBhvr>
                                      <p:to>
                                        <p:strVal val="visible"/>
                                      </p:to>
                                    </p:set>
                                    <p:animEffect transition="in" filter="fade">
                                      <p:cBhvr>
                                        <p:cTn id="74" dur="1000"/>
                                        <p:tgtEl>
                                          <p:spTgt spid="65"/>
                                        </p:tgtEl>
                                      </p:cBhvr>
                                    </p:animEffect>
                                  </p:childTnLst>
                                </p:cTn>
                              </p:par>
                              <p:par>
                                <p:cTn id="75" presetID="1" presetClass="emph" presetSubtype="1" nodeType="withEffect">
                                  <p:stCondLst>
                                    <p:cond delay="0"/>
                                  </p:stCondLst>
                                  <p:childTnLst>
                                    <p:set>
                                      <p:cBhvr>
                                        <p:cTn id="76" dur="1000"/>
                                        <p:tgtEl>
                                          <p:spTgt spid="13"/>
                                        </p:tgtEl>
                                        <p:attrNameLst>
                                          <p:attrName>fillcolor</p:attrName>
                                        </p:attrNameLst>
                                      </p:cBhvr>
                                      <p:to>
                                        <p:clrVal>
                                          <a:srgbClr val="5B9BD5"/>
                                        </p:clrVal>
                                      </p:to>
                                    </p:set>
                                    <p:set>
                                      <p:cBhvr>
                                        <p:cTn id="77" dur="1000"/>
                                        <p:tgtEl>
                                          <p:spTgt spid="13"/>
                                        </p:tgtEl>
                                        <p:attrNameLst>
                                          <p:attrName>fill.type</p:attrName>
                                        </p:attrNameLst>
                                      </p:cBhvr>
                                      <p:to>
                                        <p:strVal val="solid"/>
                                      </p:to>
                                    </p:set>
                                    <p:set>
                                      <p:cBhvr>
                                        <p:cTn id="78" dur="1000"/>
                                        <p:tgtEl>
                                          <p:spTgt spid="13"/>
                                        </p:tgtEl>
                                        <p:attrNameLst>
                                          <p:attrName>fill.on</p:attrName>
                                        </p:attrNameLst>
                                      </p:cBhvr>
                                      <p:to>
                                        <p:strVal val="true"/>
                                      </p:to>
                                    </p:set>
                                  </p:childTnLst>
                                </p:cTn>
                              </p:par>
                              <p:par>
                                <p:cTn id="79" presetID="1" presetClass="emph" presetSubtype="1" nodeType="withEffect">
                                  <p:stCondLst>
                                    <p:cond delay="0"/>
                                  </p:stCondLst>
                                  <p:childTnLst>
                                    <p:set>
                                      <p:cBhvr>
                                        <p:cTn id="80" dur="1000"/>
                                        <p:tgtEl>
                                          <p:spTgt spid="14"/>
                                        </p:tgtEl>
                                        <p:attrNameLst>
                                          <p:attrName>fillcolor</p:attrName>
                                        </p:attrNameLst>
                                      </p:cBhvr>
                                      <p:to>
                                        <p:clrVal>
                                          <a:srgbClr val="5B9BD5"/>
                                        </p:clrVal>
                                      </p:to>
                                    </p:set>
                                    <p:set>
                                      <p:cBhvr>
                                        <p:cTn id="81" dur="1000"/>
                                        <p:tgtEl>
                                          <p:spTgt spid="14"/>
                                        </p:tgtEl>
                                        <p:attrNameLst>
                                          <p:attrName>fill.type</p:attrName>
                                        </p:attrNameLst>
                                      </p:cBhvr>
                                      <p:to>
                                        <p:strVal val="solid"/>
                                      </p:to>
                                    </p:set>
                                    <p:set>
                                      <p:cBhvr>
                                        <p:cTn id="82" dur="1000"/>
                                        <p:tgtEl>
                                          <p:spTgt spid="14"/>
                                        </p:tgtEl>
                                        <p:attrNameLst>
                                          <p:attrName>fill.on</p:attrName>
                                        </p:attrNameLst>
                                      </p:cBhvr>
                                      <p:to>
                                        <p:strVal val="true"/>
                                      </p:to>
                                    </p:set>
                                  </p:childTnLst>
                                </p:cTn>
                              </p:par>
                              <p:par>
                                <p:cTn id="83" presetID="1" presetClass="emph" presetSubtype="1" nodeType="withEffect">
                                  <p:stCondLst>
                                    <p:cond delay="0"/>
                                  </p:stCondLst>
                                  <p:childTnLst>
                                    <p:set>
                                      <p:cBhvr>
                                        <p:cTn id="84" dur="1000"/>
                                        <p:tgtEl>
                                          <p:spTgt spid="15"/>
                                        </p:tgtEl>
                                        <p:attrNameLst>
                                          <p:attrName>fillcolor</p:attrName>
                                        </p:attrNameLst>
                                      </p:cBhvr>
                                      <p:to>
                                        <p:clrVal>
                                          <a:srgbClr val="5B9BD5"/>
                                        </p:clrVal>
                                      </p:to>
                                    </p:set>
                                    <p:set>
                                      <p:cBhvr>
                                        <p:cTn id="85" dur="1000"/>
                                        <p:tgtEl>
                                          <p:spTgt spid="15"/>
                                        </p:tgtEl>
                                        <p:attrNameLst>
                                          <p:attrName>fill.type</p:attrName>
                                        </p:attrNameLst>
                                      </p:cBhvr>
                                      <p:to>
                                        <p:strVal val="solid"/>
                                      </p:to>
                                    </p:set>
                                    <p:set>
                                      <p:cBhvr>
                                        <p:cTn id="86" dur="1000"/>
                                        <p:tgtEl>
                                          <p:spTgt spid="15"/>
                                        </p:tgtEl>
                                        <p:attrNameLst>
                                          <p:attrName>fill.on</p:attrName>
                                        </p:attrNameLst>
                                      </p:cBhvr>
                                      <p:to>
                                        <p:strVal val="true"/>
                                      </p:to>
                                    </p:set>
                                  </p:childTnLst>
                                </p:cTn>
                              </p:par>
                              <p:par>
                                <p:cTn id="87" presetID="10" presetClass="entr" presetSubtype="0" fill="hold" grpId="0" nodeType="withEffect">
                                  <p:stCondLst>
                                    <p:cond delay="0"/>
                                  </p:stCondLst>
                                  <p:childTnLst>
                                    <p:set>
                                      <p:cBhvr>
                                        <p:cTn id="88" dur="1" fill="hold">
                                          <p:stCondLst>
                                            <p:cond delay="0"/>
                                          </p:stCondLst>
                                        </p:cTn>
                                        <p:tgtEl>
                                          <p:spTgt spid="136"/>
                                        </p:tgtEl>
                                        <p:attrNameLst>
                                          <p:attrName>style.visibility</p:attrName>
                                        </p:attrNameLst>
                                      </p:cBhvr>
                                      <p:to>
                                        <p:strVal val="visible"/>
                                      </p:to>
                                    </p:set>
                                    <p:animEffect transition="in" filter="fade">
                                      <p:cBhvr>
                                        <p:cTn id="89" dur="1000"/>
                                        <p:tgtEl>
                                          <p:spTgt spid="136"/>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137"/>
                                        </p:tgtEl>
                                        <p:attrNameLst>
                                          <p:attrName>style.visibility</p:attrName>
                                        </p:attrNameLst>
                                      </p:cBhvr>
                                      <p:to>
                                        <p:strVal val="visible"/>
                                      </p:to>
                                    </p:set>
                                    <p:animEffect transition="in" filter="fade">
                                      <p:cBhvr>
                                        <p:cTn id="92" dur="1000"/>
                                        <p:tgtEl>
                                          <p:spTgt spid="137"/>
                                        </p:tgtEl>
                                      </p:cBhvr>
                                    </p:animEffect>
                                  </p:childTnLst>
                                </p:cTn>
                              </p:par>
                            </p:childTnLst>
                          </p:cTn>
                        </p:par>
                        <p:par>
                          <p:cTn id="93" fill="hold">
                            <p:stCondLst>
                              <p:cond delay="14000"/>
                            </p:stCondLst>
                            <p:childTnLst>
                              <p:par>
                                <p:cTn id="94" presetID="10" presetClass="entr" presetSubtype="0" fill="hold" grpId="0" nodeType="afterEffect">
                                  <p:stCondLst>
                                    <p:cond delay="0"/>
                                  </p:stCondLst>
                                  <p:childTnLst>
                                    <p:set>
                                      <p:cBhvr>
                                        <p:cTn id="95" dur="1" fill="hold">
                                          <p:stCondLst>
                                            <p:cond delay="0"/>
                                          </p:stCondLst>
                                        </p:cTn>
                                        <p:tgtEl>
                                          <p:spTgt spid="71"/>
                                        </p:tgtEl>
                                        <p:attrNameLst>
                                          <p:attrName>style.visibility</p:attrName>
                                        </p:attrNameLst>
                                      </p:cBhvr>
                                      <p:to>
                                        <p:strVal val="visible"/>
                                      </p:to>
                                    </p:set>
                                    <p:animEffect transition="in" filter="fade">
                                      <p:cBhvr>
                                        <p:cTn id="96" dur="1000"/>
                                        <p:tgtEl>
                                          <p:spTgt spid="71"/>
                                        </p:tgtEl>
                                      </p:cBhvr>
                                    </p:animEffect>
                                  </p:childTnLst>
                                </p:cTn>
                              </p:par>
                              <p:par>
                                <p:cTn id="97" presetID="1" presetClass="emph" presetSubtype="1" nodeType="withEffect">
                                  <p:stCondLst>
                                    <p:cond delay="0"/>
                                  </p:stCondLst>
                                  <p:childTnLst>
                                    <p:set>
                                      <p:cBhvr>
                                        <p:cTn id="98" dur="1000"/>
                                        <p:tgtEl>
                                          <p:spTgt spid="19"/>
                                        </p:tgtEl>
                                        <p:attrNameLst>
                                          <p:attrName>fillcolor</p:attrName>
                                        </p:attrNameLst>
                                      </p:cBhvr>
                                      <p:to>
                                        <p:clrVal>
                                          <a:srgbClr val="5B9BD5"/>
                                        </p:clrVal>
                                      </p:to>
                                    </p:set>
                                    <p:set>
                                      <p:cBhvr>
                                        <p:cTn id="99" dur="1000"/>
                                        <p:tgtEl>
                                          <p:spTgt spid="19"/>
                                        </p:tgtEl>
                                        <p:attrNameLst>
                                          <p:attrName>fill.type</p:attrName>
                                        </p:attrNameLst>
                                      </p:cBhvr>
                                      <p:to>
                                        <p:strVal val="solid"/>
                                      </p:to>
                                    </p:set>
                                    <p:set>
                                      <p:cBhvr>
                                        <p:cTn id="100" dur="1000"/>
                                        <p:tgtEl>
                                          <p:spTgt spid="19"/>
                                        </p:tgtEl>
                                        <p:attrNameLst>
                                          <p:attrName>fill.on</p:attrName>
                                        </p:attrNameLst>
                                      </p:cBhvr>
                                      <p:to>
                                        <p:strVal val="true"/>
                                      </p:to>
                                    </p:set>
                                  </p:childTnLst>
                                </p:cTn>
                              </p:par>
                              <p:par>
                                <p:cTn id="101" presetID="1" presetClass="emph" presetSubtype="1" nodeType="withEffect">
                                  <p:stCondLst>
                                    <p:cond delay="0"/>
                                  </p:stCondLst>
                                  <p:childTnLst>
                                    <p:set>
                                      <p:cBhvr>
                                        <p:cTn id="102" dur="1000"/>
                                        <p:tgtEl>
                                          <p:spTgt spid="20"/>
                                        </p:tgtEl>
                                        <p:attrNameLst>
                                          <p:attrName>fillcolor</p:attrName>
                                        </p:attrNameLst>
                                      </p:cBhvr>
                                      <p:to>
                                        <p:clrVal>
                                          <a:srgbClr val="5B9BD5"/>
                                        </p:clrVal>
                                      </p:to>
                                    </p:set>
                                    <p:set>
                                      <p:cBhvr>
                                        <p:cTn id="103" dur="1000"/>
                                        <p:tgtEl>
                                          <p:spTgt spid="20"/>
                                        </p:tgtEl>
                                        <p:attrNameLst>
                                          <p:attrName>fill.type</p:attrName>
                                        </p:attrNameLst>
                                      </p:cBhvr>
                                      <p:to>
                                        <p:strVal val="solid"/>
                                      </p:to>
                                    </p:set>
                                    <p:set>
                                      <p:cBhvr>
                                        <p:cTn id="104" dur="1000"/>
                                        <p:tgtEl>
                                          <p:spTgt spid="20"/>
                                        </p:tgtEl>
                                        <p:attrNameLst>
                                          <p:attrName>fill.on</p:attrName>
                                        </p:attrNameLst>
                                      </p:cBhvr>
                                      <p:to>
                                        <p:strVal val="true"/>
                                      </p:to>
                                    </p:set>
                                  </p:childTnLst>
                                </p:cTn>
                              </p:par>
                              <p:par>
                                <p:cTn id="105" presetID="1" presetClass="emph" presetSubtype="1" nodeType="withEffect">
                                  <p:stCondLst>
                                    <p:cond delay="0"/>
                                  </p:stCondLst>
                                  <p:childTnLst>
                                    <p:set>
                                      <p:cBhvr>
                                        <p:cTn id="106" dur="1000"/>
                                        <p:tgtEl>
                                          <p:spTgt spid="21"/>
                                        </p:tgtEl>
                                        <p:attrNameLst>
                                          <p:attrName>fillcolor</p:attrName>
                                        </p:attrNameLst>
                                      </p:cBhvr>
                                      <p:to>
                                        <p:clrVal>
                                          <a:srgbClr val="5B9BD5"/>
                                        </p:clrVal>
                                      </p:to>
                                    </p:set>
                                    <p:set>
                                      <p:cBhvr>
                                        <p:cTn id="107" dur="1000"/>
                                        <p:tgtEl>
                                          <p:spTgt spid="21"/>
                                        </p:tgtEl>
                                        <p:attrNameLst>
                                          <p:attrName>fill.type</p:attrName>
                                        </p:attrNameLst>
                                      </p:cBhvr>
                                      <p:to>
                                        <p:strVal val="solid"/>
                                      </p:to>
                                    </p:set>
                                    <p:set>
                                      <p:cBhvr>
                                        <p:cTn id="108" dur="1000"/>
                                        <p:tgtEl>
                                          <p:spTgt spid="21"/>
                                        </p:tgtEl>
                                        <p:attrNameLst>
                                          <p:attrName>fill.on</p:attrName>
                                        </p:attrNameLst>
                                      </p:cBhvr>
                                      <p:to>
                                        <p:strVal val="true"/>
                                      </p:to>
                                    </p:set>
                                  </p:childTnLst>
                                </p:cTn>
                              </p:par>
                              <p:par>
                                <p:cTn id="109" presetID="10" presetClass="entr" presetSubtype="0" fill="hold" grpId="0" nodeType="withEffect">
                                  <p:stCondLst>
                                    <p:cond delay="0"/>
                                  </p:stCondLst>
                                  <p:childTnLst>
                                    <p:set>
                                      <p:cBhvr>
                                        <p:cTn id="110" dur="1" fill="hold">
                                          <p:stCondLst>
                                            <p:cond delay="0"/>
                                          </p:stCondLst>
                                        </p:cTn>
                                        <p:tgtEl>
                                          <p:spTgt spid="142"/>
                                        </p:tgtEl>
                                        <p:attrNameLst>
                                          <p:attrName>style.visibility</p:attrName>
                                        </p:attrNameLst>
                                      </p:cBhvr>
                                      <p:to>
                                        <p:strVal val="visible"/>
                                      </p:to>
                                    </p:set>
                                    <p:animEffect transition="in" filter="fade">
                                      <p:cBhvr>
                                        <p:cTn id="111" dur="1000"/>
                                        <p:tgtEl>
                                          <p:spTgt spid="142"/>
                                        </p:tgtEl>
                                      </p:cBhvr>
                                    </p:animEffect>
                                  </p:childTnLst>
                                </p:cTn>
                              </p:par>
                              <p:par>
                                <p:cTn id="112" presetID="1" presetClass="emph" presetSubtype="1" nodeType="withEffect">
                                  <p:stCondLst>
                                    <p:cond delay="0"/>
                                  </p:stCondLst>
                                  <p:childTnLst>
                                    <p:set>
                                      <p:cBhvr>
                                        <p:cTn id="113" dur="1000"/>
                                        <p:tgtEl>
                                          <p:spTgt spid="94"/>
                                        </p:tgtEl>
                                        <p:attrNameLst>
                                          <p:attrName>fillcolor</p:attrName>
                                        </p:attrNameLst>
                                      </p:cBhvr>
                                      <p:to>
                                        <p:clrVal>
                                          <a:schemeClr val="accent2"/>
                                        </p:clrVal>
                                      </p:to>
                                    </p:set>
                                    <p:set>
                                      <p:cBhvr>
                                        <p:cTn id="114" dur="1000"/>
                                        <p:tgtEl>
                                          <p:spTgt spid="94"/>
                                        </p:tgtEl>
                                        <p:attrNameLst>
                                          <p:attrName>fill.type</p:attrName>
                                        </p:attrNameLst>
                                      </p:cBhvr>
                                      <p:to>
                                        <p:strVal val="solid"/>
                                      </p:to>
                                    </p:set>
                                    <p:set>
                                      <p:cBhvr>
                                        <p:cTn id="115" dur="1000"/>
                                        <p:tgtEl>
                                          <p:spTgt spid="94"/>
                                        </p:tgtEl>
                                        <p:attrNameLst>
                                          <p:attrName>fill.on</p:attrName>
                                        </p:attrNameLst>
                                      </p:cBhvr>
                                      <p:to>
                                        <p:strVal val="true"/>
                                      </p:to>
                                    </p:set>
                                  </p:childTnLst>
                                </p:cTn>
                              </p:par>
                              <p:par>
                                <p:cTn id="116" presetID="1" presetClass="emph" presetSubtype="1" nodeType="withEffect">
                                  <p:stCondLst>
                                    <p:cond delay="0"/>
                                  </p:stCondLst>
                                  <p:childTnLst>
                                    <p:set>
                                      <p:cBhvr>
                                        <p:cTn id="117" dur="1000"/>
                                        <p:tgtEl>
                                          <p:spTgt spid="98"/>
                                        </p:tgtEl>
                                        <p:attrNameLst>
                                          <p:attrName>fillcolor</p:attrName>
                                        </p:attrNameLst>
                                      </p:cBhvr>
                                      <p:to>
                                        <p:clrVal>
                                          <a:schemeClr val="accent2"/>
                                        </p:clrVal>
                                      </p:to>
                                    </p:set>
                                    <p:set>
                                      <p:cBhvr>
                                        <p:cTn id="118" dur="1000"/>
                                        <p:tgtEl>
                                          <p:spTgt spid="98"/>
                                        </p:tgtEl>
                                        <p:attrNameLst>
                                          <p:attrName>fill.type</p:attrName>
                                        </p:attrNameLst>
                                      </p:cBhvr>
                                      <p:to>
                                        <p:strVal val="solid"/>
                                      </p:to>
                                    </p:set>
                                    <p:set>
                                      <p:cBhvr>
                                        <p:cTn id="119" dur="1000"/>
                                        <p:tgtEl>
                                          <p:spTgt spid="98"/>
                                        </p:tgtEl>
                                        <p:attrNameLst>
                                          <p:attrName>fill.on</p:attrName>
                                        </p:attrNameLst>
                                      </p:cBhvr>
                                      <p:to>
                                        <p:strVal val="true"/>
                                      </p:to>
                                    </p:set>
                                  </p:childTnLst>
                                </p:cTn>
                              </p:par>
                              <p:par>
                                <p:cTn id="120" presetID="1" presetClass="emph" presetSubtype="1" nodeType="withEffect">
                                  <p:stCondLst>
                                    <p:cond delay="0"/>
                                  </p:stCondLst>
                                  <p:childTnLst>
                                    <p:set>
                                      <p:cBhvr>
                                        <p:cTn id="121" dur="1000"/>
                                        <p:tgtEl>
                                          <p:spTgt spid="102"/>
                                        </p:tgtEl>
                                        <p:attrNameLst>
                                          <p:attrName>fillcolor</p:attrName>
                                        </p:attrNameLst>
                                      </p:cBhvr>
                                      <p:to>
                                        <p:clrVal>
                                          <a:schemeClr val="accent2"/>
                                        </p:clrVal>
                                      </p:to>
                                    </p:set>
                                    <p:set>
                                      <p:cBhvr>
                                        <p:cTn id="122" dur="1000"/>
                                        <p:tgtEl>
                                          <p:spTgt spid="102"/>
                                        </p:tgtEl>
                                        <p:attrNameLst>
                                          <p:attrName>fill.type</p:attrName>
                                        </p:attrNameLst>
                                      </p:cBhvr>
                                      <p:to>
                                        <p:strVal val="solid"/>
                                      </p:to>
                                    </p:set>
                                    <p:set>
                                      <p:cBhvr>
                                        <p:cTn id="123" dur="1000"/>
                                        <p:tgtEl>
                                          <p:spTgt spid="102"/>
                                        </p:tgtEl>
                                        <p:attrNameLst>
                                          <p:attrName>fill.on</p:attrName>
                                        </p:attrNameLst>
                                      </p:cBhvr>
                                      <p:to>
                                        <p:strVal val="true"/>
                                      </p:to>
                                    </p:set>
                                  </p:childTnLst>
                                </p:cTn>
                              </p:par>
                              <p:par>
                                <p:cTn id="124" presetID="10" presetClass="entr" presetSubtype="0" fill="hold" grpId="0" nodeType="withEffect">
                                  <p:stCondLst>
                                    <p:cond delay="0"/>
                                  </p:stCondLst>
                                  <p:childTnLst>
                                    <p:set>
                                      <p:cBhvr>
                                        <p:cTn id="125" dur="1" fill="hold">
                                          <p:stCondLst>
                                            <p:cond delay="0"/>
                                          </p:stCondLst>
                                        </p:cTn>
                                        <p:tgtEl>
                                          <p:spTgt spid="188"/>
                                        </p:tgtEl>
                                        <p:attrNameLst>
                                          <p:attrName>style.visibility</p:attrName>
                                        </p:attrNameLst>
                                      </p:cBhvr>
                                      <p:to>
                                        <p:strVal val="visible"/>
                                      </p:to>
                                    </p:set>
                                    <p:animEffect transition="in" filter="fade">
                                      <p:cBhvr>
                                        <p:cTn id="126" dur="1000"/>
                                        <p:tgtEl>
                                          <p:spTgt spid="188"/>
                                        </p:tgtEl>
                                      </p:cBhvr>
                                    </p:animEffect>
                                  </p:childTnLst>
                                </p:cTn>
                              </p:par>
                            </p:childTnLst>
                          </p:cTn>
                        </p:par>
                        <p:par>
                          <p:cTn id="127" fill="hold">
                            <p:stCondLst>
                              <p:cond delay="15000"/>
                            </p:stCondLst>
                            <p:childTnLst>
                              <p:par>
                                <p:cTn id="128" presetID="10" presetClass="entr" presetSubtype="0" fill="hold" grpId="0" nodeType="afterEffect">
                                  <p:stCondLst>
                                    <p:cond delay="0"/>
                                  </p:stCondLst>
                                  <p:childTnLst>
                                    <p:set>
                                      <p:cBhvr>
                                        <p:cTn id="129" dur="1" fill="hold">
                                          <p:stCondLst>
                                            <p:cond delay="0"/>
                                          </p:stCondLst>
                                        </p:cTn>
                                        <p:tgtEl>
                                          <p:spTgt spid="77"/>
                                        </p:tgtEl>
                                        <p:attrNameLst>
                                          <p:attrName>style.visibility</p:attrName>
                                        </p:attrNameLst>
                                      </p:cBhvr>
                                      <p:to>
                                        <p:strVal val="visible"/>
                                      </p:to>
                                    </p:set>
                                    <p:animEffect transition="in" filter="fade">
                                      <p:cBhvr>
                                        <p:cTn id="130" dur="1000"/>
                                        <p:tgtEl>
                                          <p:spTgt spid="77"/>
                                        </p:tgtEl>
                                      </p:cBhvr>
                                    </p:animEffect>
                                  </p:childTnLst>
                                </p:cTn>
                              </p:par>
                              <p:par>
                                <p:cTn id="131" presetID="1" presetClass="emph" presetSubtype="1" nodeType="withEffect">
                                  <p:stCondLst>
                                    <p:cond delay="0"/>
                                  </p:stCondLst>
                                  <p:childTnLst>
                                    <p:set>
                                      <p:cBhvr>
                                        <p:cTn id="132" dur="1000"/>
                                        <p:tgtEl>
                                          <p:spTgt spid="25"/>
                                        </p:tgtEl>
                                        <p:attrNameLst>
                                          <p:attrName>fillcolor</p:attrName>
                                        </p:attrNameLst>
                                      </p:cBhvr>
                                      <p:to>
                                        <p:clrVal>
                                          <a:srgbClr val="5B9BD5"/>
                                        </p:clrVal>
                                      </p:to>
                                    </p:set>
                                    <p:set>
                                      <p:cBhvr>
                                        <p:cTn id="133" dur="1000"/>
                                        <p:tgtEl>
                                          <p:spTgt spid="25"/>
                                        </p:tgtEl>
                                        <p:attrNameLst>
                                          <p:attrName>fill.type</p:attrName>
                                        </p:attrNameLst>
                                      </p:cBhvr>
                                      <p:to>
                                        <p:strVal val="solid"/>
                                      </p:to>
                                    </p:set>
                                    <p:set>
                                      <p:cBhvr>
                                        <p:cTn id="134" dur="1000"/>
                                        <p:tgtEl>
                                          <p:spTgt spid="25"/>
                                        </p:tgtEl>
                                        <p:attrNameLst>
                                          <p:attrName>fill.on</p:attrName>
                                        </p:attrNameLst>
                                      </p:cBhvr>
                                      <p:to>
                                        <p:strVal val="true"/>
                                      </p:to>
                                    </p:set>
                                  </p:childTnLst>
                                </p:cTn>
                              </p:par>
                              <p:par>
                                <p:cTn id="135" presetID="1" presetClass="emph" presetSubtype="1" nodeType="withEffect">
                                  <p:stCondLst>
                                    <p:cond delay="0"/>
                                  </p:stCondLst>
                                  <p:childTnLst>
                                    <p:set>
                                      <p:cBhvr>
                                        <p:cTn id="136" dur="1000"/>
                                        <p:tgtEl>
                                          <p:spTgt spid="26"/>
                                        </p:tgtEl>
                                        <p:attrNameLst>
                                          <p:attrName>fillcolor</p:attrName>
                                        </p:attrNameLst>
                                      </p:cBhvr>
                                      <p:to>
                                        <p:clrVal>
                                          <a:srgbClr val="5B9BD5"/>
                                        </p:clrVal>
                                      </p:to>
                                    </p:set>
                                    <p:set>
                                      <p:cBhvr>
                                        <p:cTn id="137" dur="1000"/>
                                        <p:tgtEl>
                                          <p:spTgt spid="26"/>
                                        </p:tgtEl>
                                        <p:attrNameLst>
                                          <p:attrName>fill.type</p:attrName>
                                        </p:attrNameLst>
                                      </p:cBhvr>
                                      <p:to>
                                        <p:strVal val="solid"/>
                                      </p:to>
                                    </p:set>
                                    <p:set>
                                      <p:cBhvr>
                                        <p:cTn id="138" dur="1000"/>
                                        <p:tgtEl>
                                          <p:spTgt spid="26"/>
                                        </p:tgtEl>
                                        <p:attrNameLst>
                                          <p:attrName>fill.on</p:attrName>
                                        </p:attrNameLst>
                                      </p:cBhvr>
                                      <p:to>
                                        <p:strVal val="true"/>
                                      </p:to>
                                    </p:set>
                                  </p:childTnLst>
                                </p:cTn>
                              </p:par>
                              <p:par>
                                <p:cTn id="139" presetID="1" presetClass="emph" presetSubtype="1" nodeType="withEffect">
                                  <p:stCondLst>
                                    <p:cond delay="0"/>
                                  </p:stCondLst>
                                  <p:childTnLst>
                                    <p:set>
                                      <p:cBhvr>
                                        <p:cTn id="140" dur="1000"/>
                                        <p:tgtEl>
                                          <p:spTgt spid="27"/>
                                        </p:tgtEl>
                                        <p:attrNameLst>
                                          <p:attrName>fillcolor</p:attrName>
                                        </p:attrNameLst>
                                      </p:cBhvr>
                                      <p:to>
                                        <p:clrVal>
                                          <a:srgbClr val="5B9BD5"/>
                                        </p:clrVal>
                                      </p:to>
                                    </p:set>
                                    <p:set>
                                      <p:cBhvr>
                                        <p:cTn id="141" dur="1000"/>
                                        <p:tgtEl>
                                          <p:spTgt spid="27"/>
                                        </p:tgtEl>
                                        <p:attrNameLst>
                                          <p:attrName>fill.type</p:attrName>
                                        </p:attrNameLst>
                                      </p:cBhvr>
                                      <p:to>
                                        <p:strVal val="solid"/>
                                      </p:to>
                                    </p:set>
                                    <p:set>
                                      <p:cBhvr>
                                        <p:cTn id="142" dur="1000"/>
                                        <p:tgtEl>
                                          <p:spTgt spid="27"/>
                                        </p:tgtEl>
                                        <p:attrNameLst>
                                          <p:attrName>fill.on</p:attrName>
                                        </p:attrNameLst>
                                      </p:cBhvr>
                                      <p:to>
                                        <p:strVal val="true"/>
                                      </p:to>
                                    </p:set>
                                  </p:childTnLst>
                                </p:cTn>
                              </p:par>
                              <p:par>
                                <p:cTn id="143" presetID="10" presetClass="entr" presetSubtype="0" fill="hold" grpId="0" nodeType="withEffect">
                                  <p:stCondLst>
                                    <p:cond delay="0"/>
                                  </p:stCondLst>
                                  <p:childTnLst>
                                    <p:set>
                                      <p:cBhvr>
                                        <p:cTn id="144" dur="1" fill="hold">
                                          <p:stCondLst>
                                            <p:cond delay="0"/>
                                          </p:stCondLst>
                                        </p:cTn>
                                        <p:tgtEl>
                                          <p:spTgt spid="147"/>
                                        </p:tgtEl>
                                        <p:attrNameLst>
                                          <p:attrName>style.visibility</p:attrName>
                                        </p:attrNameLst>
                                      </p:cBhvr>
                                      <p:to>
                                        <p:strVal val="visible"/>
                                      </p:to>
                                    </p:set>
                                    <p:animEffect transition="in" filter="fade">
                                      <p:cBhvr>
                                        <p:cTn id="145" dur="1000"/>
                                        <p:tgtEl>
                                          <p:spTgt spid="147"/>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48"/>
                                        </p:tgtEl>
                                        <p:attrNameLst>
                                          <p:attrName>style.visibility</p:attrName>
                                        </p:attrNameLst>
                                      </p:cBhvr>
                                      <p:to>
                                        <p:strVal val="visible"/>
                                      </p:to>
                                    </p:set>
                                    <p:animEffect transition="in" filter="fade">
                                      <p:cBhvr>
                                        <p:cTn id="148" dur="1000"/>
                                        <p:tgtEl>
                                          <p:spTgt spid="148"/>
                                        </p:tgtEl>
                                      </p:cBhvr>
                                    </p:animEffect>
                                  </p:childTnLst>
                                </p:cTn>
                              </p:par>
                              <p:par>
                                <p:cTn id="149" presetID="1" presetClass="emph" presetSubtype="1" nodeType="withEffect">
                                  <p:stCondLst>
                                    <p:cond delay="0"/>
                                  </p:stCondLst>
                                  <p:childTnLst>
                                    <p:set>
                                      <p:cBhvr>
                                        <p:cTn id="150" dur="1000"/>
                                        <p:tgtEl>
                                          <p:spTgt spid="98"/>
                                        </p:tgtEl>
                                        <p:attrNameLst>
                                          <p:attrName>fillcolor</p:attrName>
                                        </p:attrNameLst>
                                      </p:cBhvr>
                                      <p:to>
                                        <p:clrVal>
                                          <a:schemeClr val="accent2"/>
                                        </p:clrVal>
                                      </p:to>
                                    </p:set>
                                    <p:set>
                                      <p:cBhvr>
                                        <p:cTn id="151" dur="1000"/>
                                        <p:tgtEl>
                                          <p:spTgt spid="98"/>
                                        </p:tgtEl>
                                        <p:attrNameLst>
                                          <p:attrName>fill.type</p:attrName>
                                        </p:attrNameLst>
                                      </p:cBhvr>
                                      <p:to>
                                        <p:strVal val="solid"/>
                                      </p:to>
                                    </p:set>
                                    <p:set>
                                      <p:cBhvr>
                                        <p:cTn id="152" dur="1000"/>
                                        <p:tgtEl>
                                          <p:spTgt spid="98"/>
                                        </p:tgtEl>
                                        <p:attrNameLst>
                                          <p:attrName>fill.on</p:attrName>
                                        </p:attrNameLst>
                                      </p:cBhvr>
                                      <p:to>
                                        <p:strVal val="true"/>
                                      </p:to>
                                    </p:set>
                                  </p:childTnLst>
                                </p:cTn>
                              </p:par>
                              <p:par>
                                <p:cTn id="153" presetID="1" presetClass="emph" presetSubtype="1" nodeType="withEffect">
                                  <p:stCondLst>
                                    <p:cond delay="0"/>
                                  </p:stCondLst>
                                  <p:childTnLst>
                                    <p:set>
                                      <p:cBhvr>
                                        <p:cTn id="154" dur="1000"/>
                                        <p:tgtEl>
                                          <p:spTgt spid="102"/>
                                        </p:tgtEl>
                                        <p:attrNameLst>
                                          <p:attrName>fillcolor</p:attrName>
                                        </p:attrNameLst>
                                      </p:cBhvr>
                                      <p:to>
                                        <p:clrVal>
                                          <a:schemeClr val="accent2"/>
                                        </p:clrVal>
                                      </p:to>
                                    </p:set>
                                    <p:set>
                                      <p:cBhvr>
                                        <p:cTn id="155" dur="1000"/>
                                        <p:tgtEl>
                                          <p:spTgt spid="102"/>
                                        </p:tgtEl>
                                        <p:attrNameLst>
                                          <p:attrName>fill.type</p:attrName>
                                        </p:attrNameLst>
                                      </p:cBhvr>
                                      <p:to>
                                        <p:strVal val="solid"/>
                                      </p:to>
                                    </p:set>
                                    <p:set>
                                      <p:cBhvr>
                                        <p:cTn id="156" dur="1000"/>
                                        <p:tgtEl>
                                          <p:spTgt spid="102"/>
                                        </p:tgtEl>
                                        <p:attrNameLst>
                                          <p:attrName>fill.on</p:attrName>
                                        </p:attrNameLst>
                                      </p:cBhvr>
                                      <p:to>
                                        <p:strVal val="true"/>
                                      </p:to>
                                    </p:set>
                                  </p:childTnLst>
                                </p:cTn>
                              </p:par>
                              <p:par>
                                <p:cTn id="157" presetID="1" presetClass="emph" presetSubtype="1" nodeType="withEffect">
                                  <p:stCondLst>
                                    <p:cond delay="0"/>
                                  </p:stCondLst>
                                  <p:childTnLst>
                                    <p:set>
                                      <p:cBhvr>
                                        <p:cTn id="158" dur="1000"/>
                                        <p:tgtEl>
                                          <p:spTgt spid="106"/>
                                        </p:tgtEl>
                                        <p:attrNameLst>
                                          <p:attrName>fillcolor</p:attrName>
                                        </p:attrNameLst>
                                      </p:cBhvr>
                                      <p:to>
                                        <p:clrVal>
                                          <a:schemeClr val="accent2"/>
                                        </p:clrVal>
                                      </p:to>
                                    </p:set>
                                    <p:set>
                                      <p:cBhvr>
                                        <p:cTn id="159" dur="1000"/>
                                        <p:tgtEl>
                                          <p:spTgt spid="106"/>
                                        </p:tgtEl>
                                        <p:attrNameLst>
                                          <p:attrName>fill.type</p:attrName>
                                        </p:attrNameLst>
                                      </p:cBhvr>
                                      <p:to>
                                        <p:strVal val="solid"/>
                                      </p:to>
                                    </p:set>
                                    <p:set>
                                      <p:cBhvr>
                                        <p:cTn id="160" dur="1000"/>
                                        <p:tgtEl>
                                          <p:spTgt spid="106"/>
                                        </p:tgtEl>
                                        <p:attrNameLst>
                                          <p:attrName>fill.on</p:attrName>
                                        </p:attrNameLst>
                                      </p:cBhvr>
                                      <p:to>
                                        <p:strVal val="true"/>
                                      </p:to>
                                    </p:set>
                                  </p:childTnLst>
                                </p:cTn>
                              </p:par>
                              <p:par>
                                <p:cTn id="161" presetID="10" presetClass="entr" presetSubtype="0" fill="hold" grpId="0" nodeType="withEffect">
                                  <p:stCondLst>
                                    <p:cond delay="0"/>
                                  </p:stCondLst>
                                  <p:childTnLst>
                                    <p:set>
                                      <p:cBhvr>
                                        <p:cTn id="162" dur="1" fill="hold">
                                          <p:stCondLst>
                                            <p:cond delay="0"/>
                                          </p:stCondLst>
                                        </p:cTn>
                                        <p:tgtEl>
                                          <p:spTgt spid="193"/>
                                        </p:tgtEl>
                                        <p:attrNameLst>
                                          <p:attrName>style.visibility</p:attrName>
                                        </p:attrNameLst>
                                      </p:cBhvr>
                                      <p:to>
                                        <p:strVal val="visible"/>
                                      </p:to>
                                    </p:set>
                                    <p:animEffect transition="in" filter="fade">
                                      <p:cBhvr>
                                        <p:cTn id="163" dur="1000"/>
                                        <p:tgtEl>
                                          <p:spTgt spid="193"/>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194"/>
                                        </p:tgtEl>
                                        <p:attrNameLst>
                                          <p:attrName>style.visibility</p:attrName>
                                        </p:attrNameLst>
                                      </p:cBhvr>
                                      <p:to>
                                        <p:strVal val="visible"/>
                                      </p:to>
                                    </p:set>
                                    <p:animEffect transition="in" filter="fade">
                                      <p:cBhvr>
                                        <p:cTn id="166" dur="1000"/>
                                        <p:tgtEl>
                                          <p:spTgt spid="194"/>
                                        </p:tgtEl>
                                      </p:cBhvr>
                                    </p:animEffect>
                                  </p:childTnLst>
                                </p:cTn>
                              </p:par>
                            </p:childTnLst>
                          </p:cTn>
                        </p:par>
                        <p:par>
                          <p:cTn id="167" fill="hold">
                            <p:stCondLst>
                              <p:cond delay="16000"/>
                            </p:stCondLst>
                            <p:childTnLst>
                              <p:par>
                                <p:cTn id="168" presetID="10" presetClass="entr" presetSubtype="0" fill="hold" grpId="0" nodeType="afterEffect">
                                  <p:stCondLst>
                                    <p:cond delay="0"/>
                                  </p:stCondLst>
                                  <p:childTnLst>
                                    <p:set>
                                      <p:cBhvr>
                                        <p:cTn id="169" dur="1" fill="hold">
                                          <p:stCondLst>
                                            <p:cond delay="0"/>
                                          </p:stCondLst>
                                        </p:cTn>
                                        <p:tgtEl>
                                          <p:spTgt spid="83"/>
                                        </p:tgtEl>
                                        <p:attrNameLst>
                                          <p:attrName>style.visibility</p:attrName>
                                        </p:attrNameLst>
                                      </p:cBhvr>
                                      <p:to>
                                        <p:strVal val="visible"/>
                                      </p:to>
                                    </p:set>
                                    <p:animEffect transition="in" filter="fade">
                                      <p:cBhvr>
                                        <p:cTn id="170" dur="1000"/>
                                        <p:tgtEl>
                                          <p:spTgt spid="83"/>
                                        </p:tgtEl>
                                      </p:cBhvr>
                                    </p:animEffect>
                                  </p:childTnLst>
                                </p:cTn>
                              </p:par>
                              <p:par>
                                <p:cTn id="171" presetID="1" presetClass="emph" presetSubtype="1" nodeType="withEffect">
                                  <p:stCondLst>
                                    <p:cond delay="0"/>
                                  </p:stCondLst>
                                  <p:childTnLst>
                                    <p:set>
                                      <p:cBhvr>
                                        <p:cTn id="172" dur="1000"/>
                                        <p:tgtEl>
                                          <p:spTgt spid="31"/>
                                        </p:tgtEl>
                                        <p:attrNameLst>
                                          <p:attrName>fillcolor</p:attrName>
                                        </p:attrNameLst>
                                      </p:cBhvr>
                                      <p:to>
                                        <p:clrVal>
                                          <a:srgbClr val="5B9BD5"/>
                                        </p:clrVal>
                                      </p:to>
                                    </p:set>
                                    <p:set>
                                      <p:cBhvr>
                                        <p:cTn id="173" dur="1000"/>
                                        <p:tgtEl>
                                          <p:spTgt spid="31"/>
                                        </p:tgtEl>
                                        <p:attrNameLst>
                                          <p:attrName>fill.type</p:attrName>
                                        </p:attrNameLst>
                                      </p:cBhvr>
                                      <p:to>
                                        <p:strVal val="solid"/>
                                      </p:to>
                                    </p:set>
                                    <p:set>
                                      <p:cBhvr>
                                        <p:cTn id="174" dur="1000"/>
                                        <p:tgtEl>
                                          <p:spTgt spid="31"/>
                                        </p:tgtEl>
                                        <p:attrNameLst>
                                          <p:attrName>fill.on</p:attrName>
                                        </p:attrNameLst>
                                      </p:cBhvr>
                                      <p:to>
                                        <p:strVal val="true"/>
                                      </p:to>
                                    </p:set>
                                  </p:childTnLst>
                                </p:cTn>
                              </p:par>
                              <p:par>
                                <p:cTn id="175" presetID="1" presetClass="emph" presetSubtype="1" nodeType="withEffect">
                                  <p:stCondLst>
                                    <p:cond delay="0"/>
                                  </p:stCondLst>
                                  <p:childTnLst>
                                    <p:set>
                                      <p:cBhvr>
                                        <p:cTn id="176" dur="1000"/>
                                        <p:tgtEl>
                                          <p:spTgt spid="32"/>
                                        </p:tgtEl>
                                        <p:attrNameLst>
                                          <p:attrName>fillcolor</p:attrName>
                                        </p:attrNameLst>
                                      </p:cBhvr>
                                      <p:to>
                                        <p:clrVal>
                                          <a:srgbClr val="5B9BD5"/>
                                        </p:clrVal>
                                      </p:to>
                                    </p:set>
                                    <p:set>
                                      <p:cBhvr>
                                        <p:cTn id="177" dur="1000"/>
                                        <p:tgtEl>
                                          <p:spTgt spid="32"/>
                                        </p:tgtEl>
                                        <p:attrNameLst>
                                          <p:attrName>fill.type</p:attrName>
                                        </p:attrNameLst>
                                      </p:cBhvr>
                                      <p:to>
                                        <p:strVal val="solid"/>
                                      </p:to>
                                    </p:set>
                                    <p:set>
                                      <p:cBhvr>
                                        <p:cTn id="178" dur="1000"/>
                                        <p:tgtEl>
                                          <p:spTgt spid="32"/>
                                        </p:tgtEl>
                                        <p:attrNameLst>
                                          <p:attrName>fill.on</p:attrName>
                                        </p:attrNameLst>
                                      </p:cBhvr>
                                      <p:to>
                                        <p:strVal val="true"/>
                                      </p:to>
                                    </p:set>
                                  </p:childTnLst>
                                </p:cTn>
                              </p:par>
                              <p:par>
                                <p:cTn id="179" presetID="1" presetClass="emph" presetSubtype="1" nodeType="withEffect">
                                  <p:stCondLst>
                                    <p:cond delay="0"/>
                                  </p:stCondLst>
                                  <p:childTnLst>
                                    <p:set>
                                      <p:cBhvr>
                                        <p:cTn id="180" dur="1000"/>
                                        <p:tgtEl>
                                          <p:spTgt spid="33"/>
                                        </p:tgtEl>
                                        <p:attrNameLst>
                                          <p:attrName>fillcolor</p:attrName>
                                        </p:attrNameLst>
                                      </p:cBhvr>
                                      <p:to>
                                        <p:clrVal>
                                          <a:srgbClr val="5B9BD5"/>
                                        </p:clrVal>
                                      </p:to>
                                    </p:set>
                                    <p:set>
                                      <p:cBhvr>
                                        <p:cTn id="181" dur="1000"/>
                                        <p:tgtEl>
                                          <p:spTgt spid="33"/>
                                        </p:tgtEl>
                                        <p:attrNameLst>
                                          <p:attrName>fill.type</p:attrName>
                                        </p:attrNameLst>
                                      </p:cBhvr>
                                      <p:to>
                                        <p:strVal val="solid"/>
                                      </p:to>
                                    </p:set>
                                    <p:set>
                                      <p:cBhvr>
                                        <p:cTn id="182" dur="1000"/>
                                        <p:tgtEl>
                                          <p:spTgt spid="33"/>
                                        </p:tgtEl>
                                        <p:attrNameLst>
                                          <p:attrName>fill.on</p:attrName>
                                        </p:attrNameLst>
                                      </p:cBhvr>
                                      <p:to>
                                        <p:strVal val="true"/>
                                      </p:to>
                                    </p:set>
                                  </p:childTnLst>
                                </p:cTn>
                              </p:par>
                              <p:par>
                                <p:cTn id="183" presetID="10" presetClass="entr" presetSubtype="0" fill="hold" grpId="0" nodeType="withEffect">
                                  <p:stCondLst>
                                    <p:cond delay="0"/>
                                  </p:stCondLst>
                                  <p:childTnLst>
                                    <p:set>
                                      <p:cBhvr>
                                        <p:cTn id="184" dur="1" fill="hold">
                                          <p:stCondLst>
                                            <p:cond delay="0"/>
                                          </p:stCondLst>
                                        </p:cTn>
                                        <p:tgtEl>
                                          <p:spTgt spid="152"/>
                                        </p:tgtEl>
                                        <p:attrNameLst>
                                          <p:attrName>style.visibility</p:attrName>
                                        </p:attrNameLst>
                                      </p:cBhvr>
                                      <p:to>
                                        <p:strVal val="visible"/>
                                      </p:to>
                                    </p:set>
                                    <p:animEffect transition="in" filter="fade">
                                      <p:cBhvr>
                                        <p:cTn id="185" dur="1000"/>
                                        <p:tgtEl>
                                          <p:spTgt spid="152"/>
                                        </p:tgtEl>
                                      </p:cBhvr>
                                    </p:animEffect>
                                  </p:childTnLst>
                                </p:cTn>
                              </p:par>
                              <p:par>
                                <p:cTn id="186" presetID="1" presetClass="emph" presetSubtype="1" nodeType="withEffect">
                                  <p:stCondLst>
                                    <p:cond delay="0"/>
                                  </p:stCondLst>
                                  <p:childTnLst>
                                    <p:set>
                                      <p:cBhvr>
                                        <p:cTn id="187" dur="1000"/>
                                        <p:tgtEl>
                                          <p:spTgt spid="102"/>
                                        </p:tgtEl>
                                        <p:attrNameLst>
                                          <p:attrName>fillcolor</p:attrName>
                                        </p:attrNameLst>
                                      </p:cBhvr>
                                      <p:to>
                                        <p:clrVal>
                                          <a:schemeClr val="accent2"/>
                                        </p:clrVal>
                                      </p:to>
                                    </p:set>
                                    <p:set>
                                      <p:cBhvr>
                                        <p:cTn id="188" dur="1000"/>
                                        <p:tgtEl>
                                          <p:spTgt spid="102"/>
                                        </p:tgtEl>
                                        <p:attrNameLst>
                                          <p:attrName>fill.type</p:attrName>
                                        </p:attrNameLst>
                                      </p:cBhvr>
                                      <p:to>
                                        <p:strVal val="solid"/>
                                      </p:to>
                                    </p:set>
                                    <p:set>
                                      <p:cBhvr>
                                        <p:cTn id="189" dur="1000"/>
                                        <p:tgtEl>
                                          <p:spTgt spid="102"/>
                                        </p:tgtEl>
                                        <p:attrNameLst>
                                          <p:attrName>fill.on</p:attrName>
                                        </p:attrNameLst>
                                      </p:cBhvr>
                                      <p:to>
                                        <p:strVal val="true"/>
                                      </p:to>
                                    </p:set>
                                  </p:childTnLst>
                                </p:cTn>
                              </p:par>
                              <p:par>
                                <p:cTn id="190" presetID="1" presetClass="emph" presetSubtype="1" nodeType="withEffect">
                                  <p:stCondLst>
                                    <p:cond delay="0"/>
                                  </p:stCondLst>
                                  <p:childTnLst>
                                    <p:set>
                                      <p:cBhvr>
                                        <p:cTn id="191" dur="1000"/>
                                        <p:tgtEl>
                                          <p:spTgt spid="106"/>
                                        </p:tgtEl>
                                        <p:attrNameLst>
                                          <p:attrName>fillcolor</p:attrName>
                                        </p:attrNameLst>
                                      </p:cBhvr>
                                      <p:to>
                                        <p:clrVal>
                                          <a:schemeClr val="accent2"/>
                                        </p:clrVal>
                                      </p:to>
                                    </p:set>
                                    <p:set>
                                      <p:cBhvr>
                                        <p:cTn id="192" dur="1000"/>
                                        <p:tgtEl>
                                          <p:spTgt spid="106"/>
                                        </p:tgtEl>
                                        <p:attrNameLst>
                                          <p:attrName>fill.type</p:attrName>
                                        </p:attrNameLst>
                                      </p:cBhvr>
                                      <p:to>
                                        <p:strVal val="solid"/>
                                      </p:to>
                                    </p:set>
                                    <p:set>
                                      <p:cBhvr>
                                        <p:cTn id="193" dur="1000"/>
                                        <p:tgtEl>
                                          <p:spTgt spid="106"/>
                                        </p:tgtEl>
                                        <p:attrNameLst>
                                          <p:attrName>fill.on</p:attrName>
                                        </p:attrNameLst>
                                      </p:cBhvr>
                                      <p:to>
                                        <p:strVal val="true"/>
                                      </p:to>
                                    </p:set>
                                  </p:childTnLst>
                                </p:cTn>
                              </p:par>
                              <p:par>
                                <p:cTn id="194" presetID="1" presetClass="emph" presetSubtype="1" nodeType="withEffect">
                                  <p:stCondLst>
                                    <p:cond delay="0"/>
                                  </p:stCondLst>
                                  <p:childTnLst>
                                    <p:set>
                                      <p:cBhvr>
                                        <p:cTn id="195" dur="1000"/>
                                        <p:tgtEl>
                                          <p:spTgt spid="110"/>
                                        </p:tgtEl>
                                        <p:attrNameLst>
                                          <p:attrName>fillcolor</p:attrName>
                                        </p:attrNameLst>
                                      </p:cBhvr>
                                      <p:to>
                                        <p:clrVal>
                                          <a:schemeClr val="accent2"/>
                                        </p:clrVal>
                                      </p:to>
                                    </p:set>
                                    <p:set>
                                      <p:cBhvr>
                                        <p:cTn id="196" dur="1000"/>
                                        <p:tgtEl>
                                          <p:spTgt spid="110"/>
                                        </p:tgtEl>
                                        <p:attrNameLst>
                                          <p:attrName>fill.type</p:attrName>
                                        </p:attrNameLst>
                                      </p:cBhvr>
                                      <p:to>
                                        <p:strVal val="solid"/>
                                      </p:to>
                                    </p:set>
                                    <p:set>
                                      <p:cBhvr>
                                        <p:cTn id="197" dur="1000"/>
                                        <p:tgtEl>
                                          <p:spTgt spid="110"/>
                                        </p:tgtEl>
                                        <p:attrNameLst>
                                          <p:attrName>fill.on</p:attrName>
                                        </p:attrNameLst>
                                      </p:cBhvr>
                                      <p:to>
                                        <p:strVal val="true"/>
                                      </p:to>
                                    </p:set>
                                  </p:childTnLst>
                                </p:cTn>
                              </p:par>
                              <p:par>
                                <p:cTn id="198" presetID="10" presetClass="entr" presetSubtype="0" fill="hold" grpId="0" nodeType="withEffect">
                                  <p:stCondLst>
                                    <p:cond delay="0"/>
                                  </p:stCondLst>
                                  <p:childTnLst>
                                    <p:set>
                                      <p:cBhvr>
                                        <p:cTn id="199" dur="1" fill="hold">
                                          <p:stCondLst>
                                            <p:cond delay="0"/>
                                          </p:stCondLst>
                                        </p:cTn>
                                        <p:tgtEl>
                                          <p:spTgt spid="198"/>
                                        </p:tgtEl>
                                        <p:attrNameLst>
                                          <p:attrName>style.visibility</p:attrName>
                                        </p:attrNameLst>
                                      </p:cBhvr>
                                      <p:to>
                                        <p:strVal val="visible"/>
                                      </p:to>
                                    </p:set>
                                    <p:animEffect transition="in" filter="fade">
                                      <p:cBhvr>
                                        <p:cTn id="200" dur="1000"/>
                                        <p:tgtEl>
                                          <p:spTgt spid="198"/>
                                        </p:tgtEl>
                                      </p:cBhvr>
                                    </p:animEffect>
                                  </p:childTnLst>
                                </p:cTn>
                              </p:par>
                            </p:childTnLst>
                          </p:cTn>
                        </p:par>
                        <p:par>
                          <p:cTn id="201" fill="hold">
                            <p:stCondLst>
                              <p:cond delay="17000"/>
                            </p:stCondLst>
                            <p:childTnLst>
                              <p:par>
                                <p:cTn id="202" presetID="10" presetClass="entr" presetSubtype="0" fill="hold" grpId="0" nodeType="afterEffect">
                                  <p:stCondLst>
                                    <p:cond delay="0"/>
                                  </p:stCondLst>
                                  <p:childTnLst>
                                    <p:set>
                                      <p:cBhvr>
                                        <p:cTn id="203" dur="1" fill="hold">
                                          <p:stCondLst>
                                            <p:cond delay="0"/>
                                          </p:stCondLst>
                                        </p:cTn>
                                        <p:tgtEl>
                                          <p:spTgt spid="89"/>
                                        </p:tgtEl>
                                        <p:attrNameLst>
                                          <p:attrName>style.visibility</p:attrName>
                                        </p:attrNameLst>
                                      </p:cBhvr>
                                      <p:to>
                                        <p:strVal val="visible"/>
                                      </p:to>
                                    </p:set>
                                    <p:animEffect transition="in" filter="fade">
                                      <p:cBhvr>
                                        <p:cTn id="204" dur="1000"/>
                                        <p:tgtEl>
                                          <p:spTgt spid="89"/>
                                        </p:tgtEl>
                                      </p:cBhvr>
                                    </p:animEffect>
                                  </p:childTnLst>
                                </p:cTn>
                              </p:par>
                              <p:par>
                                <p:cTn id="205" presetID="1" presetClass="emph" presetSubtype="1" nodeType="withEffect">
                                  <p:stCondLst>
                                    <p:cond delay="0"/>
                                  </p:stCondLst>
                                  <p:childTnLst>
                                    <p:set>
                                      <p:cBhvr>
                                        <p:cTn id="206" dur="1000"/>
                                        <p:tgtEl>
                                          <p:spTgt spid="37"/>
                                        </p:tgtEl>
                                        <p:attrNameLst>
                                          <p:attrName>fillcolor</p:attrName>
                                        </p:attrNameLst>
                                      </p:cBhvr>
                                      <p:to>
                                        <p:clrVal>
                                          <a:srgbClr val="5B9BD5"/>
                                        </p:clrVal>
                                      </p:to>
                                    </p:set>
                                    <p:set>
                                      <p:cBhvr>
                                        <p:cTn id="207" dur="1000"/>
                                        <p:tgtEl>
                                          <p:spTgt spid="37"/>
                                        </p:tgtEl>
                                        <p:attrNameLst>
                                          <p:attrName>fill.type</p:attrName>
                                        </p:attrNameLst>
                                      </p:cBhvr>
                                      <p:to>
                                        <p:strVal val="solid"/>
                                      </p:to>
                                    </p:set>
                                    <p:set>
                                      <p:cBhvr>
                                        <p:cTn id="208" dur="1000"/>
                                        <p:tgtEl>
                                          <p:spTgt spid="37"/>
                                        </p:tgtEl>
                                        <p:attrNameLst>
                                          <p:attrName>fill.on</p:attrName>
                                        </p:attrNameLst>
                                      </p:cBhvr>
                                      <p:to>
                                        <p:strVal val="true"/>
                                      </p:to>
                                    </p:set>
                                  </p:childTnLst>
                                </p:cTn>
                              </p:par>
                              <p:par>
                                <p:cTn id="209" presetID="1" presetClass="emph" presetSubtype="1" nodeType="withEffect">
                                  <p:stCondLst>
                                    <p:cond delay="0"/>
                                  </p:stCondLst>
                                  <p:childTnLst>
                                    <p:set>
                                      <p:cBhvr>
                                        <p:cTn id="210" dur="1000"/>
                                        <p:tgtEl>
                                          <p:spTgt spid="38"/>
                                        </p:tgtEl>
                                        <p:attrNameLst>
                                          <p:attrName>fillcolor</p:attrName>
                                        </p:attrNameLst>
                                      </p:cBhvr>
                                      <p:to>
                                        <p:clrVal>
                                          <a:srgbClr val="5B9BD5"/>
                                        </p:clrVal>
                                      </p:to>
                                    </p:set>
                                    <p:set>
                                      <p:cBhvr>
                                        <p:cTn id="211" dur="1000"/>
                                        <p:tgtEl>
                                          <p:spTgt spid="38"/>
                                        </p:tgtEl>
                                        <p:attrNameLst>
                                          <p:attrName>fill.type</p:attrName>
                                        </p:attrNameLst>
                                      </p:cBhvr>
                                      <p:to>
                                        <p:strVal val="solid"/>
                                      </p:to>
                                    </p:set>
                                    <p:set>
                                      <p:cBhvr>
                                        <p:cTn id="212" dur="1000"/>
                                        <p:tgtEl>
                                          <p:spTgt spid="38"/>
                                        </p:tgtEl>
                                        <p:attrNameLst>
                                          <p:attrName>fill.on</p:attrName>
                                        </p:attrNameLst>
                                      </p:cBhvr>
                                      <p:to>
                                        <p:strVal val="true"/>
                                      </p:to>
                                    </p:set>
                                  </p:childTnLst>
                                </p:cTn>
                              </p:par>
                              <p:par>
                                <p:cTn id="213" presetID="1" presetClass="emph" presetSubtype="1" nodeType="withEffect">
                                  <p:stCondLst>
                                    <p:cond delay="0"/>
                                  </p:stCondLst>
                                  <p:childTnLst>
                                    <p:set>
                                      <p:cBhvr>
                                        <p:cTn id="214" dur="1000"/>
                                        <p:tgtEl>
                                          <p:spTgt spid="39"/>
                                        </p:tgtEl>
                                        <p:attrNameLst>
                                          <p:attrName>fillcolor</p:attrName>
                                        </p:attrNameLst>
                                      </p:cBhvr>
                                      <p:to>
                                        <p:clrVal>
                                          <a:srgbClr val="5B9BD5"/>
                                        </p:clrVal>
                                      </p:to>
                                    </p:set>
                                    <p:set>
                                      <p:cBhvr>
                                        <p:cTn id="215" dur="1000"/>
                                        <p:tgtEl>
                                          <p:spTgt spid="39"/>
                                        </p:tgtEl>
                                        <p:attrNameLst>
                                          <p:attrName>fill.type</p:attrName>
                                        </p:attrNameLst>
                                      </p:cBhvr>
                                      <p:to>
                                        <p:strVal val="solid"/>
                                      </p:to>
                                    </p:set>
                                    <p:set>
                                      <p:cBhvr>
                                        <p:cTn id="216" dur="1000"/>
                                        <p:tgtEl>
                                          <p:spTgt spid="39"/>
                                        </p:tgtEl>
                                        <p:attrNameLst>
                                          <p:attrName>fill.on</p:attrName>
                                        </p:attrNameLst>
                                      </p:cBhvr>
                                      <p:to>
                                        <p:strVal val="true"/>
                                      </p:to>
                                    </p:set>
                                  </p:childTnLst>
                                </p:cTn>
                              </p:par>
                              <p:par>
                                <p:cTn id="217" presetID="10" presetClass="entr" presetSubtype="0" fill="hold" grpId="0" nodeType="withEffect">
                                  <p:stCondLst>
                                    <p:cond delay="0"/>
                                  </p:stCondLst>
                                  <p:childTnLst>
                                    <p:set>
                                      <p:cBhvr>
                                        <p:cTn id="218" dur="1" fill="hold">
                                          <p:stCondLst>
                                            <p:cond delay="0"/>
                                          </p:stCondLst>
                                        </p:cTn>
                                        <p:tgtEl>
                                          <p:spTgt spid="157"/>
                                        </p:tgtEl>
                                        <p:attrNameLst>
                                          <p:attrName>style.visibility</p:attrName>
                                        </p:attrNameLst>
                                      </p:cBhvr>
                                      <p:to>
                                        <p:strVal val="visible"/>
                                      </p:to>
                                    </p:set>
                                    <p:animEffect transition="in" filter="fade">
                                      <p:cBhvr>
                                        <p:cTn id="219" dur="1000"/>
                                        <p:tgtEl>
                                          <p:spTgt spid="157"/>
                                        </p:tgtEl>
                                      </p:cBhvr>
                                    </p:animEffect>
                                  </p:childTnLst>
                                </p:cTn>
                              </p:par>
                              <p:par>
                                <p:cTn id="220" presetID="1" presetClass="emph" presetSubtype="1" nodeType="withEffect">
                                  <p:stCondLst>
                                    <p:cond delay="0"/>
                                  </p:stCondLst>
                                  <p:childTnLst>
                                    <p:set>
                                      <p:cBhvr>
                                        <p:cTn id="221" dur="1000"/>
                                        <p:tgtEl>
                                          <p:spTgt spid="106"/>
                                        </p:tgtEl>
                                        <p:attrNameLst>
                                          <p:attrName>fillcolor</p:attrName>
                                        </p:attrNameLst>
                                      </p:cBhvr>
                                      <p:to>
                                        <p:clrVal>
                                          <a:schemeClr val="accent2"/>
                                        </p:clrVal>
                                      </p:to>
                                    </p:set>
                                    <p:set>
                                      <p:cBhvr>
                                        <p:cTn id="222" dur="1000"/>
                                        <p:tgtEl>
                                          <p:spTgt spid="106"/>
                                        </p:tgtEl>
                                        <p:attrNameLst>
                                          <p:attrName>fill.type</p:attrName>
                                        </p:attrNameLst>
                                      </p:cBhvr>
                                      <p:to>
                                        <p:strVal val="solid"/>
                                      </p:to>
                                    </p:set>
                                    <p:set>
                                      <p:cBhvr>
                                        <p:cTn id="223" dur="1000"/>
                                        <p:tgtEl>
                                          <p:spTgt spid="106"/>
                                        </p:tgtEl>
                                        <p:attrNameLst>
                                          <p:attrName>fill.on</p:attrName>
                                        </p:attrNameLst>
                                      </p:cBhvr>
                                      <p:to>
                                        <p:strVal val="true"/>
                                      </p:to>
                                    </p:set>
                                  </p:childTnLst>
                                </p:cTn>
                              </p:par>
                              <p:par>
                                <p:cTn id="224" presetID="1" presetClass="emph" presetSubtype="1" nodeType="withEffect">
                                  <p:stCondLst>
                                    <p:cond delay="0"/>
                                  </p:stCondLst>
                                  <p:childTnLst>
                                    <p:set>
                                      <p:cBhvr>
                                        <p:cTn id="225" dur="1000"/>
                                        <p:tgtEl>
                                          <p:spTgt spid="110"/>
                                        </p:tgtEl>
                                        <p:attrNameLst>
                                          <p:attrName>fillcolor</p:attrName>
                                        </p:attrNameLst>
                                      </p:cBhvr>
                                      <p:to>
                                        <p:clrVal>
                                          <a:schemeClr val="accent2"/>
                                        </p:clrVal>
                                      </p:to>
                                    </p:set>
                                    <p:set>
                                      <p:cBhvr>
                                        <p:cTn id="226" dur="1000"/>
                                        <p:tgtEl>
                                          <p:spTgt spid="110"/>
                                        </p:tgtEl>
                                        <p:attrNameLst>
                                          <p:attrName>fill.type</p:attrName>
                                        </p:attrNameLst>
                                      </p:cBhvr>
                                      <p:to>
                                        <p:strVal val="solid"/>
                                      </p:to>
                                    </p:set>
                                    <p:set>
                                      <p:cBhvr>
                                        <p:cTn id="227" dur="1000"/>
                                        <p:tgtEl>
                                          <p:spTgt spid="110"/>
                                        </p:tgtEl>
                                        <p:attrNameLst>
                                          <p:attrName>fill.on</p:attrName>
                                        </p:attrNameLst>
                                      </p:cBhvr>
                                      <p:to>
                                        <p:strVal val="true"/>
                                      </p:to>
                                    </p:set>
                                  </p:childTnLst>
                                </p:cTn>
                              </p:par>
                              <p:par>
                                <p:cTn id="228" presetID="1" presetClass="emph" presetSubtype="1" nodeType="withEffect">
                                  <p:stCondLst>
                                    <p:cond delay="0"/>
                                  </p:stCondLst>
                                  <p:childTnLst>
                                    <p:set>
                                      <p:cBhvr>
                                        <p:cTn id="229" dur="1000"/>
                                        <p:tgtEl>
                                          <p:spTgt spid="114"/>
                                        </p:tgtEl>
                                        <p:attrNameLst>
                                          <p:attrName>fillcolor</p:attrName>
                                        </p:attrNameLst>
                                      </p:cBhvr>
                                      <p:to>
                                        <p:clrVal>
                                          <a:schemeClr val="accent2"/>
                                        </p:clrVal>
                                      </p:to>
                                    </p:set>
                                    <p:set>
                                      <p:cBhvr>
                                        <p:cTn id="230" dur="1000"/>
                                        <p:tgtEl>
                                          <p:spTgt spid="114"/>
                                        </p:tgtEl>
                                        <p:attrNameLst>
                                          <p:attrName>fill.type</p:attrName>
                                        </p:attrNameLst>
                                      </p:cBhvr>
                                      <p:to>
                                        <p:strVal val="solid"/>
                                      </p:to>
                                    </p:set>
                                    <p:set>
                                      <p:cBhvr>
                                        <p:cTn id="231" dur="1000"/>
                                        <p:tgtEl>
                                          <p:spTgt spid="114"/>
                                        </p:tgtEl>
                                        <p:attrNameLst>
                                          <p:attrName>fill.on</p:attrName>
                                        </p:attrNameLst>
                                      </p:cBhvr>
                                      <p:to>
                                        <p:strVal val="true"/>
                                      </p:to>
                                    </p:set>
                                  </p:childTnLst>
                                </p:cTn>
                              </p:par>
                              <p:par>
                                <p:cTn id="232" presetID="10" presetClass="entr" presetSubtype="0" fill="hold" grpId="0" nodeType="withEffect">
                                  <p:stCondLst>
                                    <p:cond delay="0"/>
                                  </p:stCondLst>
                                  <p:childTnLst>
                                    <p:set>
                                      <p:cBhvr>
                                        <p:cTn id="233" dur="1" fill="hold">
                                          <p:stCondLst>
                                            <p:cond delay="0"/>
                                          </p:stCondLst>
                                        </p:cTn>
                                        <p:tgtEl>
                                          <p:spTgt spid="204"/>
                                        </p:tgtEl>
                                        <p:attrNameLst>
                                          <p:attrName>style.visibility</p:attrName>
                                        </p:attrNameLst>
                                      </p:cBhvr>
                                      <p:to>
                                        <p:strVal val="visible"/>
                                      </p:to>
                                    </p:set>
                                    <p:animEffect transition="in" filter="fade">
                                      <p:cBhvr>
                                        <p:cTn id="234" dur="1000"/>
                                        <p:tgtEl>
                                          <p:spTgt spid="204"/>
                                        </p:tgtEl>
                                      </p:cBhvr>
                                    </p:animEffect>
                                  </p:childTnLst>
                                </p:cTn>
                              </p:par>
                              <p:par>
                                <p:cTn id="235" presetID="10" presetClass="entr" presetSubtype="0" fill="hold" grpId="0" nodeType="withEffect">
                                  <p:stCondLst>
                                    <p:cond delay="0"/>
                                  </p:stCondLst>
                                  <p:childTnLst>
                                    <p:set>
                                      <p:cBhvr>
                                        <p:cTn id="236" dur="1" fill="hold">
                                          <p:stCondLst>
                                            <p:cond delay="0"/>
                                          </p:stCondLst>
                                        </p:cTn>
                                        <p:tgtEl>
                                          <p:spTgt spid="205"/>
                                        </p:tgtEl>
                                        <p:attrNameLst>
                                          <p:attrName>style.visibility</p:attrName>
                                        </p:attrNameLst>
                                      </p:cBhvr>
                                      <p:to>
                                        <p:strVal val="visible"/>
                                      </p:to>
                                    </p:set>
                                    <p:animEffect transition="in" filter="fade">
                                      <p:cBhvr>
                                        <p:cTn id="237" dur="1000"/>
                                        <p:tgtEl>
                                          <p:spTgt spid="205"/>
                                        </p:tgtEl>
                                      </p:cBhvr>
                                    </p:animEffect>
                                  </p:childTnLst>
                                </p:cTn>
                              </p:par>
                            </p:childTnLst>
                          </p:cTn>
                        </p:par>
                        <p:par>
                          <p:cTn id="238" fill="hold">
                            <p:stCondLst>
                              <p:cond delay="18000"/>
                            </p:stCondLst>
                            <p:childTnLst>
                              <p:par>
                                <p:cTn id="239" presetID="10" presetClass="entr" presetSubtype="0" fill="hold" grpId="0" nodeType="afterEffect">
                                  <p:stCondLst>
                                    <p:cond delay="0"/>
                                  </p:stCondLst>
                                  <p:childTnLst>
                                    <p:set>
                                      <p:cBhvr>
                                        <p:cTn id="240" dur="1" fill="hold">
                                          <p:stCondLst>
                                            <p:cond delay="0"/>
                                          </p:stCondLst>
                                        </p:cTn>
                                        <p:tgtEl>
                                          <p:spTgt spid="60"/>
                                        </p:tgtEl>
                                        <p:attrNameLst>
                                          <p:attrName>style.visibility</p:attrName>
                                        </p:attrNameLst>
                                      </p:cBhvr>
                                      <p:to>
                                        <p:strVal val="visible"/>
                                      </p:to>
                                    </p:set>
                                    <p:animEffect transition="in" filter="fade">
                                      <p:cBhvr>
                                        <p:cTn id="241" dur="1000"/>
                                        <p:tgtEl>
                                          <p:spTgt spid="60"/>
                                        </p:tgtEl>
                                      </p:cBhvr>
                                    </p:animEffect>
                                  </p:childTnLst>
                                </p:cTn>
                              </p:par>
                              <p:par>
                                <p:cTn id="242" presetID="1" presetClass="emph" presetSubtype="1" nodeType="withEffect">
                                  <p:stCondLst>
                                    <p:cond delay="0"/>
                                  </p:stCondLst>
                                  <p:childTnLst>
                                    <p:set>
                                      <p:cBhvr>
                                        <p:cTn id="243" dur="1000"/>
                                        <p:tgtEl>
                                          <p:spTgt spid="8"/>
                                        </p:tgtEl>
                                        <p:attrNameLst>
                                          <p:attrName>fillcolor</p:attrName>
                                        </p:attrNameLst>
                                      </p:cBhvr>
                                      <p:to>
                                        <p:clrVal>
                                          <a:srgbClr val="5B9BD5"/>
                                        </p:clrVal>
                                      </p:to>
                                    </p:set>
                                    <p:set>
                                      <p:cBhvr>
                                        <p:cTn id="244" dur="1000"/>
                                        <p:tgtEl>
                                          <p:spTgt spid="8"/>
                                        </p:tgtEl>
                                        <p:attrNameLst>
                                          <p:attrName>fill.type</p:attrName>
                                        </p:attrNameLst>
                                      </p:cBhvr>
                                      <p:to>
                                        <p:strVal val="solid"/>
                                      </p:to>
                                    </p:set>
                                    <p:set>
                                      <p:cBhvr>
                                        <p:cTn id="245" dur="1000"/>
                                        <p:tgtEl>
                                          <p:spTgt spid="8"/>
                                        </p:tgtEl>
                                        <p:attrNameLst>
                                          <p:attrName>fill.on</p:attrName>
                                        </p:attrNameLst>
                                      </p:cBhvr>
                                      <p:to>
                                        <p:strVal val="true"/>
                                      </p:to>
                                    </p:set>
                                  </p:childTnLst>
                                </p:cTn>
                              </p:par>
                              <p:par>
                                <p:cTn id="246" presetID="1" presetClass="emph" presetSubtype="1" nodeType="withEffect">
                                  <p:stCondLst>
                                    <p:cond delay="0"/>
                                  </p:stCondLst>
                                  <p:childTnLst>
                                    <p:set>
                                      <p:cBhvr>
                                        <p:cTn id="247" dur="1000"/>
                                        <p:tgtEl>
                                          <p:spTgt spid="9"/>
                                        </p:tgtEl>
                                        <p:attrNameLst>
                                          <p:attrName>fillcolor</p:attrName>
                                        </p:attrNameLst>
                                      </p:cBhvr>
                                      <p:to>
                                        <p:clrVal>
                                          <a:srgbClr val="5B9BD5"/>
                                        </p:clrVal>
                                      </p:to>
                                    </p:set>
                                    <p:set>
                                      <p:cBhvr>
                                        <p:cTn id="248" dur="1000"/>
                                        <p:tgtEl>
                                          <p:spTgt spid="9"/>
                                        </p:tgtEl>
                                        <p:attrNameLst>
                                          <p:attrName>fill.type</p:attrName>
                                        </p:attrNameLst>
                                      </p:cBhvr>
                                      <p:to>
                                        <p:strVal val="solid"/>
                                      </p:to>
                                    </p:set>
                                    <p:set>
                                      <p:cBhvr>
                                        <p:cTn id="249" dur="1000"/>
                                        <p:tgtEl>
                                          <p:spTgt spid="9"/>
                                        </p:tgtEl>
                                        <p:attrNameLst>
                                          <p:attrName>fill.on</p:attrName>
                                        </p:attrNameLst>
                                      </p:cBhvr>
                                      <p:to>
                                        <p:strVal val="true"/>
                                      </p:to>
                                    </p:set>
                                  </p:childTnLst>
                                </p:cTn>
                              </p:par>
                              <p:par>
                                <p:cTn id="250" presetID="1" presetClass="emph" presetSubtype="1" nodeType="withEffect">
                                  <p:stCondLst>
                                    <p:cond delay="0"/>
                                  </p:stCondLst>
                                  <p:childTnLst>
                                    <p:set>
                                      <p:cBhvr>
                                        <p:cTn id="251" dur="1000"/>
                                        <p:tgtEl>
                                          <p:spTgt spid="10"/>
                                        </p:tgtEl>
                                        <p:attrNameLst>
                                          <p:attrName>fillcolor</p:attrName>
                                        </p:attrNameLst>
                                      </p:cBhvr>
                                      <p:to>
                                        <p:clrVal>
                                          <a:srgbClr val="5B9BD5"/>
                                        </p:clrVal>
                                      </p:to>
                                    </p:set>
                                    <p:set>
                                      <p:cBhvr>
                                        <p:cTn id="252" dur="1000"/>
                                        <p:tgtEl>
                                          <p:spTgt spid="10"/>
                                        </p:tgtEl>
                                        <p:attrNameLst>
                                          <p:attrName>fill.type</p:attrName>
                                        </p:attrNameLst>
                                      </p:cBhvr>
                                      <p:to>
                                        <p:strVal val="solid"/>
                                      </p:to>
                                    </p:set>
                                    <p:set>
                                      <p:cBhvr>
                                        <p:cTn id="253" dur="1000"/>
                                        <p:tgtEl>
                                          <p:spTgt spid="10"/>
                                        </p:tgtEl>
                                        <p:attrNameLst>
                                          <p:attrName>fill.on</p:attrName>
                                        </p:attrNameLst>
                                      </p:cBhvr>
                                      <p:to>
                                        <p:strVal val="true"/>
                                      </p:to>
                                    </p:set>
                                  </p:childTnLst>
                                </p:cTn>
                              </p:par>
                              <p:par>
                                <p:cTn id="254" presetID="10" presetClass="entr" presetSubtype="0" fill="hold" grpId="0" nodeType="withEffect">
                                  <p:stCondLst>
                                    <p:cond delay="0"/>
                                  </p:stCondLst>
                                  <p:childTnLst>
                                    <p:set>
                                      <p:cBhvr>
                                        <p:cTn id="255" dur="1" fill="hold">
                                          <p:stCondLst>
                                            <p:cond delay="0"/>
                                          </p:stCondLst>
                                        </p:cTn>
                                        <p:tgtEl>
                                          <p:spTgt spid="131"/>
                                        </p:tgtEl>
                                        <p:attrNameLst>
                                          <p:attrName>style.visibility</p:attrName>
                                        </p:attrNameLst>
                                      </p:cBhvr>
                                      <p:to>
                                        <p:strVal val="visible"/>
                                      </p:to>
                                    </p:set>
                                    <p:animEffect transition="in" filter="fade">
                                      <p:cBhvr>
                                        <p:cTn id="256" dur="1000"/>
                                        <p:tgtEl>
                                          <p:spTgt spid="131"/>
                                        </p:tgtEl>
                                      </p:cBhvr>
                                    </p:animEffect>
                                  </p:childTnLst>
                                </p:cTn>
                              </p:par>
                              <p:par>
                                <p:cTn id="257" presetID="10" presetClass="entr" presetSubtype="0" fill="hold" grpId="0" nodeType="withEffect">
                                  <p:stCondLst>
                                    <p:cond delay="0"/>
                                  </p:stCondLst>
                                  <p:childTnLst>
                                    <p:set>
                                      <p:cBhvr>
                                        <p:cTn id="258" dur="1" fill="hold">
                                          <p:stCondLst>
                                            <p:cond delay="0"/>
                                          </p:stCondLst>
                                        </p:cTn>
                                        <p:tgtEl>
                                          <p:spTgt spid="132"/>
                                        </p:tgtEl>
                                        <p:attrNameLst>
                                          <p:attrName>style.visibility</p:attrName>
                                        </p:attrNameLst>
                                      </p:cBhvr>
                                      <p:to>
                                        <p:strVal val="visible"/>
                                      </p:to>
                                    </p:set>
                                    <p:animEffect transition="in" filter="fade">
                                      <p:cBhvr>
                                        <p:cTn id="259" dur="1000"/>
                                        <p:tgtEl>
                                          <p:spTgt spid="132"/>
                                        </p:tgtEl>
                                      </p:cBhvr>
                                    </p:animEffect>
                                  </p:childTnLst>
                                </p:cTn>
                              </p:par>
                            </p:childTnLst>
                          </p:cTn>
                        </p:par>
                        <p:par>
                          <p:cTn id="260" fill="hold">
                            <p:stCondLst>
                              <p:cond delay="19000"/>
                            </p:stCondLst>
                            <p:childTnLst>
                              <p:par>
                                <p:cTn id="261" presetID="10" presetClass="entr" presetSubtype="0" fill="hold" grpId="0" nodeType="afterEffect">
                                  <p:stCondLst>
                                    <p:cond delay="0"/>
                                  </p:stCondLst>
                                  <p:childTnLst>
                                    <p:set>
                                      <p:cBhvr>
                                        <p:cTn id="262" dur="1" fill="hold">
                                          <p:stCondLst>
                                            <p:cond delay="0"/>
                                          </p:stCondLst>
                                        </p:cTn>
                                        <p:tgtEl>
                                          <p:spTgt spid="66"/>
                                        </p:tgtEl>
                                        <p:attrNameLst>
                                          <p:attrName>style.visibility</p:attrName>
                                        </p:attrNameLst>
                                      </p:cBhvr>
                                      <p:to>
                                        <p:strVal val="visible"/>
                                      </p:to>
                                    </p:set>
                                    <p:animEffect transition="in" filter="fade">
                                      <p:cBhvr>
                                        <p:cTn id="263" dur="1000"/>
                                        <p:tgtEl>
                                          <p:spTgt spid="66"/>
                                        </p:tgtEl>
                                      </p:cBhvr>
                                    </p:animEffect>
                                  </p:childTnLst>
                                </p:cTn>
                              </p:par>
                              <p:par>
                                <p:cTn id="264" presetID="1" presetClass="emph" presetSubtype="1" nodeType="withEffect">
                                  <p:stCondLst>
                                    <p:cond delay="0"/>
                                  </p:stCondLst>
                                  <p:childTnLst>
                                    <p:set>
                                      <p:cBhvr>
                                        <p:cTn id="265" dur="1000"/>
                                        <p:tgtEl>
                                          <p:spTgt spid="14"/>
                                        </p:tgtEl>
                                        <p:attrNameLst>
                                          <p:attrName>fillcolor</p:attrName>
                                        </p:attrNameLst>
                                      </p:cBhvr>
                                      <p:to>
                                        <p:clrVal>
                                          <a:srgbClr val="5B9BD5"/>
                                        </p:clrVal>
                                      </p:to>
                                    </p:set>
                                    <p:set>
                                      <p:cBhvr>
                                        <p:cTn id="266" dur="1000"/>
                                        <p:tgtEl>
                                          <p:spTgt spid="14"/>
                                        </p:tgtEl>
                                        <p:attrNameLst>
                                          <p:attrName>fill.type</p:attrName>
                                        </p:attrNameLst>
                                      </p:cBhvr>
                                      <p:to>
                                        <p:strVal val="solid"/>
                                      </p:to>
                                    </p:set>
                                    <p:set>
                                      <p:cBhvr>
                                        <p:cTn id="267" dur="1000"/>
                                        <p:tgtEl>
                                          <p:spTgt spid="14"/>
                                        </p:tgtEl>
                                        <p:attrNameLst>
                                          <p:attrName>fill.on</p:attrName>
                                        </p:attrNameLst>
                                      </p:cBhvr>
                                      <p:to>
                                        <p:strVal val="true"/>
                                      </p:to>
                                    </p:set>
                                  </p:childTnLst>
                                </p:cTn>
                              </p:par>
                              <p:par>
                                <p:cTn id="268" presetID="1" presetClass="emph" presetSubtype="1" nodeType="withEffect">
                                  <p:stCondLst>
                                    <p:cond delay="0"/>
                                  </p:stCondLst>
                                  <p:childTnLst>
                                    <p:set>
                                      <p:cBhvr>
                                        <p:cTn id="269" dur="1000"/>
                                        <p:tgtEl>
                                          <p:spTgt spid="15"/>
                                        </p:tgtEl>
                                        <p:attrNameLst>
                                          <p:attrName>fillcolor</p:attrName>
                                        </p:attrNameLst>
                                      </p:cBhvr>
                                      <p:to>
                                        <p:clrVal>
                                          <a:srgbClr val="5B9BD5"/>
                                        </p:clrVal>
                                      </p:to>
                                    </p:set>
                                    <p:set>
                                      <p:cBhvr>
                                        <p:cTn id="270" dur="1000"/>
                                        <p:tgtEl>
                                          <p:spTgt spid="15"/>
                                        </p:tgtEl>
                                        <p:attrNameLst>
                                          <p:attrName>fill.type</p:attrName>
                                        </p:attrNameLst>
                                      </p:cBhvr>
                                      <p:to>
                                        <p:strVal val="solid"/>
                                      </p:to>
                                    </p:set>
                                    <p:set>
                                      <p:cBhvr>
                                        <p:cTn id="271" dur="1000"/>
                                        <p:tgtEl>
                                          <p:spTgt spid="15"/>
                                        </p:tgtEl>
                                        <p:attrNameLst>
                                          <p:attrName>fill.on</p:attrName>
                                        </p:attrNameLst>
                                      </p:cBhvr>
                                      <p:to>
                                        <p:strVal val="true"/>
                                      </p:to>
                                    </p:set>
                                  </p:childTnLst>
                                </p:cTn>
                              </p:par>
                              <p:par>
                                <p:cTn id="272" presetID="1" presetClass="emph" presetSubtype="1" nodeType="withEffect">
                                  <p:stCondLst>
                                    <p:cond delay="0"/>
                                  </p:stCondLst>
                                  <p:childTnLst>
                                    <p:set>
                                      <p:cBhvr>
                                        <p:cTn id="273" dur="1000"/>
                                        <p:tgtEl>
                                          <p:spTgt spid="16"/>
                                        </p:tgtEl>
                                        <p:attrNameLst>
                                          <p:attrName>fillcolor</p:attrName>
                                        </p:attrNameLst>
                                      </p:cBhvr>
                                      <p:to>
                                        <p:clrVal>
                                          <a:srgbClr val="5B9BD5"/>
                                        </p:clrVal>
                                      </p:to>
                                    </p:set>
                                    <p:set>
                                      <p:cBhvr>
                                        <p:cTn id="274" dur="1000"/>
                                        <p:tgtEl>
                                          <p:spTgt spid="16"/>
                                        </p:tgtEl>
                                        <p:attrNameLst>
                                          <p:attrName>fill.type</p:attrName>
                                        </p:attrNameLst>
                                      </p:cBhvr>
                                      <p:to>
                                        <p:strVal val="solid"/>
                                      </p:to>
                                    </p:set>
                                    <p:set>
                                      <p:cBhvr>
                                        <p:cTn id="275" dur="1000"/>
                                        <p:tgtEl>
                                          <p:spTgt spid="16"/>
                                        </p:tgtEl>
                                        <p:attrNameLst>
                                          <p:attrName>fill.on</p:attrName>
                                        </p:attrNameLst>
                                      </p:cBhvr>
                                      <p:to>
                                        <p:strVal val="true"/>
                                      </p:to>
                                    </p:set>
                                  </p:childTnLst>
                                </p:cTn>
                              </p:par>
                              <p:par>
                                <p:cTn id="276" presetID="10" presetClass="entr" presetSubtype="0" fill="hold" grpId="0" nodeType="withEffect">
                                  <p:stCondLst>
                                    <p:cond delay="0"/>
                                  </p:stCondLst>
                                  <p:childTnLst>
                                    <p:set>
                                      <p:cBhvr>
                                        <p:cTn id="277" dur="1" fill="hold">
                                          <p:stCondLst>
                                            <p:cond delay="0"/>
                                          </p:stCondLst>
                                        </p:cTn>
                                        <p:tgtEl>
                                          <p:spTgt spid="138"/>
                                        </p:tgtEl>
                                        <p:attrNameLst>
                                          <p:attrName>style.visibility</p:attrName>
                                        </p:attrNameLst>
                                      </p:cBhvr>
                                      <p:to>
                                        <p:strVal val="visible"/>
                                      </p:to>
                                    </p:set>
                                    <p:animEffect transition="in" filter="fade">
                                      <p:cBhvr>
                                        <p:cTn id="278" dur="1000"/>
                                        <p:tgtEl>
                                          <p:spTgt spid="138"/>
                                        </p:tgtEl>
                                      </p:cBhvr>
                                    </p:animEffect>
                                  </p:childTnLst>
                                </p:cTn>
                              </p:par>
                            </p:childTnLst>
                          </p:cTn>
                        </p:par>
                        <p:par>
                          <p:cTn id="279" fill="hold">
                            <p:stCondLst>
                              <p:cond delay="20000"/>
                            </p:stCondLst>
                            <p:childTnLst>
                              <p:par>
                                <p:cTn id="280" presetID="10" presetClass="entr" presetSubtype="0" fill="hold" grpId="0" nodeType="afterEffect">
                                  <p:stCondLst>
                                    <p:cond delay="0"/>
                                  </p:stCondLst>
                                  <p:childTnLst>
                                    <p:set>
                                      <p:cBhvr>
                                        <p:cTn id="281" dur="1" fill="hold">
                                          <p:stCondLst>
                                            <p:cond delay="0"/>
                                          </p:stCondLst>
                                        </p:cTn>
                                        <p:tgtEl>
                                          <p:spTgt spid="72"/>
                                        </p:tgtEl>
                                        <p:attrNameLst>
                                          <p:attrName>style.visibility</p:attrName>
                                        </p:attrNameLst>
                                      </p:cBhvr>
                                      <p:to>
                                        <p:strVal val="visible"/>
                                      </p:to>
                                    </p:set>
                                    <p:animEffect transition="in" filter="fade">
                                      <p:cBhvr>
                                        <p:cTn id="282" dur="1000"/>
                                        <p:tgtEl>
                                          <p:spTgt spid="72"/>
                                        </p:tgtEl>
                                      </p:cBhvr>
                                    </p:animEffect>
                                  </p:childTnLst>
                                </p:cTn>
                              </p:par>
                              <p:par>
                                <p:cTn id="283" presetID="1" presetClass="emph" presetSubtype="1" nodeType="withEffect">
                                  <p:stCondLst>
                                    <p:cond delay="0"/>
                                  </p:stCondLst>
                                  <p:childTnLst>
                                    <p:set>
                                      <p:cBhvr>
                                        <p:cTn id="284" dur="1000"/>
                                        <p:tgtEl>
                                          <p:spTgt spid="20"/>
                                        </p:tgtEl>
                                        <p:attrNameLst>
                                          <p:attrName>fillcolor</p:attrName>
                                        </p:attrNameLst>
                                      </p:cBhvr>
                                      <p:to>
                                        <p:clrVal>
                                          <a:srgbClr val="5B9BD5"/>
                                        </p:clrVal>
                                      </p:to>
                                    </p:set>
                                    <p:set>
                                      <p:cBhvr>
                                        <p:cTn id="285" dur="1000"/>
                                        <p:tgtEl>
                                          <p:spTgt spid="20"/>
                                        </p:tgtEl>
                                        <p:attrNameLst>
                                          <p:attrName>fill.type</p:attrName>
                                        </p:attrNameLst>
                                      </p:cBhvr>
                                      <p:to>
                                        <p:strVal val="solid"/>
                                      </p:to>
                                    </p:set>
                                    <p:set>
                                      <p:cBhvr>
                                        <p:cTn id="286" dur="1000"/>
                                        <p:tgtEl>
                                          <p:spTgt spid="20"/>
                                        </p:tgtEl>
                                        <p:attrNameLst>
                                          <p:attrName>fill.on</p:attrName>
                                        </p:attrNameLst>
                                      </p:cBhvr>
                                      <p:to>
                                        <p:strVal val="true"/>
                                      </p:to>
                                    </p:set>
                                  </p:childTnLst>
                                </p:cTn>
                              </p:par>
                              <p:par>
                                <p:cTn id="287" presetID="1" presetClass="emph" presetSubtype="1" nodeType="withEffect">
                                  <p:stCondLst>
                                    <p:cond delay="0"/>
                                  </p:stCondLst>
                                  <p:childTnLst>
                                    <p:set>
                                      <p:cBhvr>
                                        <p:cTn id="288" dur="1000"/>
                                        <p:tgtEl>
                                          <p:spTgt spid="21"/>
                                        </p:tgtEl>
                                        <p:attrNameLst>
                                          <p:attrName>fillcolor</p:attrName>
                                        </p:attrNameLst>
                                      </p:cBhvr>
                                      <p:to>
                                        <p:clrVal>
                                          <a:srgbClr val="5B9BD5"/>
                                        </p:clrVal>
                                      </p:to>
                                    </p:set>
                                    <p:set>
                                      <p:cBhvr>
                                        <p:cTn id="289" dur="1000"/>
                                        <p:tgtEl>
                                          <p:spTgt spid="21"/>
                                        </p:tgtEl>
                                        <p:attrNameLst>
                                          <p:attrName>fill.type</p:attrName>
                                        </p:attrNameLst>
                                      </p:cBhvr>
                                      <p:to>
                                        <p:strVal val="solid"/>
                                      </p:to>
                                    </p:set>
                                    <p:set>
                                      <p:cBhvr>
                                        <p:cTn id="290" dur="1000"/>
                                        <p:tgtEl>
                                          <p:spTgt spid="21"/>
                                        </p:tgtEl>
                                        <p:attrNameLst>
                                          <p:attrName>fill.on</p:attrName>
                                        </p:attrNameLst>
                                      </p:cBhvr>
                                      <p:to>
                                        <p:strVal val="true"/>
                                      </p:to>
                                    </p:set>
                                  </p:childTnLst>
                                </p:cTn>
                              </p:par>
                              <p:par>
                                <p:cTn id="291" presetID="1" presetClass="emph" presetSubtype="1" nodeType="withEffect">
                                  <p:stCondLst>
                                    <p:cond delay="0"/>
                                  </p:stCondLst>
                                  <p:childTnLst>
                                    <p:set>
                                      <p:cBhvr>
                                        <p:cTn id="292" dur="1000"/>
                                        <p:tgtEl>
                                          <p:spTgt spid="22"/>
                                        </p:tgtEl>
                                        <p:attrNameLst>
                                          <p:attrName>fillcolor</p:attrName>
                                        </p:attrNameLst>
                                      </p:cBhvr>
                                      <p:to>
                                        <p:clrVal>
                                          <a:srgbClr val="5B9BD5"/>
                                        </p:clrVal>
                                      </p:to>
                                    </p:set>
                                    <p:set>
                                      <p:cBhvr>
                                        <p:cTn id="293" dur="1000"/>
                                        <p:tgtEl>
                                          <p:spTgt spid="22"/>
                                        </p:tgtEl>
                                        <p:attrNameLst>
                                          <p:attrName>fill.type</p:attrName>
                                        </p:attrNameLst>
                                      </p:cBhvr>
                                      <p:to>
                                        <p:strVal val="solid"/>
                                      </p:to>
                                    </p:set>
                                    <p:set>
                                      <p:cBhvr>
                                        <p:cTn id="294" dur="1000"/>
                                        <p:tgtEl>
                                          <p:spTgt spid="22"/>
                                        </p:tgtEl>
                                        <p:attrNameLst>
                                          <p:attrName>fill.on</p:attrName>
                                        </p:attrNameLst>
                                      </p:cBhvr>
                                      <p:to>
                                        <p:strVal val="true"/>
                                      </p:to>
                                    </p:set>
                                  </p:childTnLst>
                                </p:cTn>
                              </p:par>
                              <p:par>
                                <p:cTn id="295" presetID="10" presetClass="entr" presetSubtype="0" fill="hold" grpId="0" nodeType="withEffect">
                                  <p:stCondLst>
                                    <p:cond delay="0"/>
                                  </p:stCondLst>
                                  <p:childTnLst>
                                    <p:set>
                                      <p:cBhvr>
                                        <p:cTn id="296" dur="1" fill="hold">
                                          <p:stCondLst>
                                            <p:cond delay="0"/>
                                          </p:stCondLst>
                                        </p:cTn>
                                        <p:tgtEl>
                                          <p:spTgt spid="143"/>
                                        </p:tgtEl>
                                        <p:attrNameLst>
                                          <p:attrName>style.visibility</p:attrName>
                                        </p:attrNameLst>
                                      </p:cBhvr>
                                      <p:to>
                                        <p:strVal val="visible"/>
                                      </p:to>
                                    </p:set>
                                    <p:animEffect transition="in" filter="fade">
                                      <p:cBhvr>
                                        <p:cTn id="297" dur="1000"/>
                                        <p:tgtEl>
                                          <p:spTgt spid="143"/>
                                        </p:tgtEl>
                                      </p:cBhvr>
                                    </p:animEffect>
                                  </p:childTnLst>
                                </p:cTn>
                              </p:par>
                              <p:par>
                                <p:cTn id="298" presetID="1" presetClass="emph" presetSubtype="1" nodeType="withEffect">
                                  <p:stCondLst>
                                    <p:cond delay="0"/>
                                  </p:stCondLst>
                                  <p:childTnLst>
                                    <p:set>
                                      <p:cBhvr>
                                        <p:cTn id="299" dur="1000"/>
                                        <p:tgtEl>
                                          <p:spTgt spid="95"/>
                                        </p:tgtEl>
                                        <p:attrNameLst>
                                          <p:attrName>fillcolor</p:attrName>
                                        </p:attrNameLst>
                                      </p:cBhvr>
                                      <p:to>
                                        <p:clrVal>
                                          <a:schemeClr val="accent2"/>
                                        </p:clrVal>
                                      </p:to>
                                    </p:set>
                                    <p:set>
                                      <p:cBhvr>
                                        <p:cTn id="300" dur="1000"/>
                                        <p:tgtEl>
                                          <p:spTgt spid="95"/>
                                        </p:tgtEl>
                                        <p:attrNameLst>
                                          <p:attrName>fill.type</p:attrName>
                                        </p:attrNameLst>
                                      </p:cBhvr>
                                      <p:to>
                                        <p:strVal val="solid"/>
                                      </p:to>
                                    </p:set>
                                    <p:set>
                                      <p:cBhvr>
                                        <p:cTn id="301" dur="1000"/>
                                        <p:tgtEl>
                                          <p:spTgt spid="95"/>
                                        </p:tgtEl>
                                        <p:attrNameLst>
                                          <p:attrName>fill.on</p:attrName>
                                        </p:attrNameLst>
                                      </p:cBhvr>
                                      <p:to>
                                        <p:strVal val="true"/>
                                      </p:to>
                                    </p:set>
                                  </p:childTnLst>
                                </p:cTn>
                              </p:par>
                              <p:par>
                                <p:cTn id="302" presetID="1" presetClass="emph" presetSubtype="1" nodeType="withEffect">
                                  <p:stCondLst>
                                    <p:cond delay="0"/>
                                  </p:stCondLst>
                                  <p:childTnLst>
                                    <p:set>
                                      <p:cBhvr>
                                        <p:cTn id="303" dur="1000"/>
                                        <p:tgtEl>
                                          <p:spTgt spid="99"/>
                                        </p:tgtEl>
                                        <p:attrNameLst>
                                          <p:attrName>fillcolor</p:attrName>
                                        </p:attrNameLst>
                                      </p:cBhvr>
                                      <p:to>
                                        <p:clrVal>
                                          <a:schemeClr val="accent2"/>
                                        </p:clrVal>
                                      </p:to>
                                    </p:set>
                                    <p:set>
                                      <p:cBhvr>
                                        <p:cTn id="304" dur="1000"/>
                                        <p:tgtEl>
                                          <p:spTgt spid="99"/>
                                        </p:tgtEl>
                                        <p:attrNameLst>
                                          <p:attrName>fill.type</p:attrName>
                                        </p:attrNameLst>
                                      </p:cBhvr>
                                      <p:to>
                                        <p:strVal val="solid"/>
                                      </p:to>
                                    </p:set>
                                    <p:set>
                                      <p:cBhvr>
                                        <p:cTn id="305" dur="1000"/>
                                        <p:tgtEl>
                                          <p:spTgt spid="99"/>
                                        </p:tgtEl>
                                        <p:attrNameLst>
                                          <p:attrName>fill.on</p:attrName>
                                        </p:attrNameLst>
                                      </p:cBhvr>
                                      <p:to>
                                        <p:strVal val="true"/>
                                      </p:to>
                                    </p:set>
                                  </p:childTnLst>
                                </p:cTn>
                              </p:par>
                              <p:par>
                                <p:cTn id="306" presetID="1" presetClass="emph" presetSubtype="1" nodeType="withEffect">
                                  <p:stCondLst>
                                    <p:cond delay="0"/>
                                  </p:stCondLst>
                                  <p:childTnLst>
                                    <p:set>
                                      <p:cBhvr>
                                        <p:cTn id="307" dur="1000"/>
                                        <p:tgtEl>
                                          <p:spTgt spid="103"/>
                                        </p:tgtEl>
                                        <p:attrNameLst>
                                          <p:attrName>fillcolor</p:attrName>
                                        </p:attrNameLst>
                                      </p:cBhvr>
                                      <p:to>
                                        <p:clrVal>
                                          <a:schemeClr val="accent2"/>
                                        </p:clrVal>
                                      </p:to>
                                    </p:set>
                                    <p:set>
                                      <p:cBhvr>
                                        <p:cTn id="308" dur="1000"/>
                                        <p:tgtEl>
                                          <p:spTgt spid="103"/>
                                        </p:tgtEl>
                                        <p:attrNameLst>
                                          <p:attrName>fill.type</p:attrName>
                                        </p:attrNameLst>
                                      </p:cBhvr>
                                      <p:to>
                                        <p:strVal val="solid"/>
                                      </p:to>
                                    </p:set>
                                    <p:set>
                                      <p:cBhvr>
                                        <p:cTn id="309" dur="1000"/>
                                        <p:tgtEl>
                                          <p:spTgt spid="103"/>
                                        </p:tgtEl>
                                        <p:attrNameLst>
                                          <p:attrName>fill.on</p:attrName>
                                        </p:attrNameLst>
                                      </p:cBhvr>
                                      <p:to>
                                        <p:strVal val="true"/>
                                      </p:to>
                                    </p:set>
                                  </p:childTnLst>
                                </p:cTn>
                              </p:par>
                              <p:par>
                                <p:cTn id="310" presetID="10" presetClass="entr" presetSubtype="0" fill="hold" grpId="0" nodeType="withEffect">
                                  <p:stCondLst>
                                    <p:cond delay="0"/>
                                  </p:stCondLst>
                                  <p:childTnLst>
                                    <p:set>
                                      <p:cBhvr>
                                        <p:cTn id="311" dur="1" fill="hold">
                                          <p:stCondLst>
                                            <p:cond delay="0"/>
                                          </p:stCondLst>
                                        </p:cTn>
                                        <p:tgtEl>
                                          <p:spTgt spid="189"/>
                                        </p:tgtEl>
                                        <p:attrNameLst>
                                          <p:attrName>style.visibility</p:attrName>
                                        </p:attrNameLst>
                                      </p:cBhvr>
                                      <p:to>
                                        <p:strVal val="visible"/>
                                      </p:to>
                                    </p:set>
                                    <p:animEffect transition="in" filter="fade">
                                      <p:cBhvr>
                                        <p:cTn id="312" dur="1000"/>
                                        <p:tgtEl>
                                          <p:spTgt spid="189"/>
                                        </p:tgtEl>
                                      </p:cBhvr>
                                    </p:animEffect>
                                  </p:childTnLst>
                                </p:cTn>
                              </p:par>
                              <p:par>
                                <p:cTn id="313" presetID="10" presetClass="entr" presetSubtype="0" fill="hold" grpId="0" nodeType="withEffect">
                                  <p:stCondLst>
                                    <p:cond delay="0"/>
                                  </p:stCondLst>
                                  <p:childTnLst>
                                    <p:set>
                                      <p:cBhvr>
                                        <p:cTn id="314" dur="1" fill="hold">
                                          <p:stCondLst>
                                            <p:cond delay="0"/>
                                          </p:stCondLst>
                                        </p:cTn>
                                        <p:tgtEl>
                                          <p:spTgt spid="190"/>
                                        </p:tgtEl>
                                        <p:attrNameLst>
                                          <p:attrName>style.visibility</p:attrName>
                                        </p:attrNameLst>
                                      </p:cBhvr>
                                      <p:to>
                                        <p:strVal val="visible"/>
                                      </p:to>
                                    </p:set>
                                    <p:animEffect transition="in" filter="fade">
                                      <p:cBhvr>
                                        <p:cTn id="315" dur="1000"/>
                                        <p:tgtEl>
                                          <p:spTgt spid="190"/>
                                        </p:tgtEl>
                                      </p:cBhvr>
                                    </p:animEffect>
                                  </p:childTnLst>
                                </p:cTn>
                              </p:par>
                            </p:childTnLst>
                          </p:cTn>
                        </p:par>
                        <p:par>
                          <p:cTn id="316" fill="hold">
                            <p:stCondLst>
                              <p:cond delay="21000"/>
                            </p:stCondLst>
                            <p:childTnLst>
                              <p:par>
                                <p:cTn id="317" presetID="10" presetClass="entr" presetSubtype="0" fill="hold" grpId="0" nodeType="afterEffect">
                                  <p:stCondLst>
                                    <p:cond delay="0"/>
                                  </p:stCondLst>
                                  <p:childTnLst>
                                    <p:set>
                                      <p:cBhvr>
                                        <p:cTn id="318" dur="1" fill="hold">
                                          <p:stCondLst>
                                            <p:cond delay="0"/>
                                          </p:stCondLst>
                                        </p:cTn>
                                        <p:tgtEl>
                                          <p:spTgt spid="78"/>
                                        </p:tgtEl>
                                        <p:attrNameLst>
                                          <p:attrName>style.visibility</p:attrName>
                                        </p:attrNameLst>
                                      </p:cBhvr>
                                      <p:to>
                                        <p:strVal val="visible"/>
                                      </p:to>
                                    </p:set>
                                    <p:animEffect transition="in" filter="fade">
                                      <p:cBhvr>
                                        <p:cTn id="319" dur="1000"/>
                                        <p:tgtEl>
                                          <p:spTgt spid="78"/>
                                        </p:tgtEl>
                                      </p:cBhvr>
                                    </p:animEffect>
                                  </p:childTnLst>
                                </p:cTn>
                              </p:par>
                              <p:par>
                                <p:cTn id="320" presetID="1" presetClass="emph" presetSubtype="1" nodeType="withEffect">
                                  <p:stCondLst>
                                    <p:cond delay="0"/>
                                  </p:stCondLst>
                                  <p:childTnLst>
                                    <p:set>
                                      <p:cBhvr>
                                        <p:cTn id="321" dur="1000"/>
                                        <p:tgtEl>
                                          <p:spTgt spid="26"/>
                                        </p:tgtEl>
                                        <p:attrNameLst>
                                          <p:attrName>fillcolor</p:attrName>
                                        </p:attrNameLst>
                                      </p:cBhvr>
                                      <p:to>
                                        <p:clrVal>
                                          <a:srgbClr val="5B9BD5"/>
                                        </p:clrVal>
                                      </p:to>
                                    </p:set>
                                    <p:set>
                                      <p:cBhvr>
                                        <p:cTn id="322" dur="1000"/>
                                        <p:tgtEl>
                                          <p:spTgt spid="26"/>
                                        </p:tgtEl>
                                        <p:attrNameLst>
                                          <p:attrName>fill.type</p:attrName>
                                        </p:attrNameLst>
                                      </p:cBhvr>
                                      <p:to>
                                        <p:strVal val="solid"/>
                                      </p:to>
                                    </p:set>
                                    <p:set>
                                      <p:cBhvr>
                                        <p:cTn id="323" dur="1000"/>
                                        <p:tgtEl>
                                          <p:spTgt spid="26"/>
                                        </p:tgtEl>
                                        <p:attrNameLst>
                                          <p:attrName>fill.on</p:attrName>
                                        </p:attrNameLst>
                                      </p:cBhvr>
                                      <p:to>
                                        <p:strVal val="true"/>
                                      </p:to>
                                    </p:set>
                                  </p:childTnLst>
                                </p:cTn>
                              </p:par>
                              <p:par>
                                <p:cTn id="324" presetID="1" presetClass="emph" presetSubtype="1" nodeType="withEffect">
                                  <p:stCondLst>
                                    <p:cond delay="0"/>
                                  </p:stCondLst>
                                  <p:childTnLst>
                                    <p:set>
                                      <p:cBhvr>
                                        <p:cTn id="325" dur="1000"/>
                                        <p:tgtEl>
                                          <p:spTgt spid="27"/>
                                        </p:tgtEl>
                                        <p:attrNameLst>
                                          <p:attrName>fillcolor</p:attrName>
                                        </p:attrNameLst>
                                      </p:cBhvr>
                                      <p:to>
                                        <p:clrVal>
                                          <a:srgbClr val="5B9BD5"/>
                                        </p:clrVal>
                                      </p:to>
                                    </p:set>
                                    <p:set>
                                      <p:cBhvr>
                                        <p:cTn id="326" dur="1000"/>
                                        <p:tgtEl>
                                          <p:spTgt spid="27"/>
                                        </p:tgtEl>
                                        <p:attrNameLst>
                                          <p:attrName>fill.type</p:attrName>
                                        </p:attrNameLst>
                                      </p:cBhvr>
                                      <p:to>
                                        <p:strVal val="solid"/>
                                      </p:to>
                                    </p:set>
                                    <p:set>
                                      <p:cBhvr>
                                        <p:cTn id="327" dur="1000"/>
                                        <p:tgtEl>
                                          <p:spTgt spid="27"/>
                                        </p:tgtEl>
                                        <p:attrNameLst>
                                          <p:attrName>fill.on</p:attrName>
                                        </p:attrNameLst>
                                      </p:cBhvr>
                                      <p:to>
                                        <p:strVal val="true"/>
                                      </p:to>
                                    </p:set>
                                  </p:childTnLst>
                                </p:cTn>
                              </p:par>
                              <p:par>
                                <p:cTn id="328" presetID="1" presetClass="emph" presetSubtype="1" nodeType="withEffect">
                                  <p:stCondLst>
                                    <p:cond delay="0"/>
                                  </p:stCondLst>
                                  <p:childTnLst>
                                    <p:set>
                                      <p:cBhvr>
                                        <p:cTn id="329" dur="1000"/>
                                        <p:tgtEl>
                                          <p:spTgt spid="28"/>
                                        </p:tgtEl>
                                        <p:attrNameLst>
                                          <p:attrName>fillcolor</p:attrName>
                                        </p:attrNameLst>
                                      </p:cBhvr>
                                      <p:to>
                                        <p:clrVal>
                                          <a:srgbClr val="5B9BD5"/>
                                        </p:clrVal>
                                      </p:to>
                                    </p:set>
                                    <p:set>
                                      <p:cBhvr>
                                        <p:cTn id="330" dur="1000"/>
                                        <p:tgtEl>
                                          <p:spTgt spid="28"/>
                                        </p:tgtEl>
                                        <p:attrNameLst>
                                          <p:attrName>fill.type</p:attrName>
                                        </p:attrNameLst>
                                      </p:cBhvr>
                                      <p:to>
                                        <p:strVal val="solid"/>
                                      </p:to>
                                    </p:set>
                                    <p:set>
                                      <p:cBhvr>
                                        <p:cTn id="331" dur="1000"/>
                                        <p:tgtEl>
                                          <p:spTgt spid="28"/>
                                        </p:tgtEl>
                                        <p:attrNameLst>
                                          <p:attrName>fill.on</p:attrName>
                                        </p:attrNameLst>
                                      </p:cBhvr>
                                      <p:to>
                                        <p:strVal val="true"/>
                                      </p:to>
                                    </p:set>
                                  </p:childTnLst>
                                </p:cTn>
                              </p:par>
                              <p:par>
                                <p:cTn id="332" presetID="10" presetClass="entr" presetSubtype="0" fill="hold" grpId="0" nodeType="withEffect">
                                  <p:stCondLst>
                                    <p:cond delay="0"/>
                                  </p:stCondLst>
                                  <p:childTnLst>
                                    <p:set>
                                      <p:cBhvr>
                                        <p:cTn id="333" dur="1" fill="hold">
                                          <p:stCondLst>
                                            <p:cond delay="0"/>
                                          </p:stCondLst>
                                        </p:cTn>
                                        <p:tgtEl>
                                          <p:spTgt spid="149"/>
                                        </p:tgtEl>
                                        <p:attrNameLst>
                                          <p:attrName>style.visibility</p:attrName>
                                        </p:attrNameLst>
                                      </p:cBhvr>
                                      <p:to>
                                        <p:strVal val="visible"/>
                                      </p:to>
                                    </p:set>
                                    <p:animEffect transition="in" filter="fade">
                                      <p:cBhvr>
                                        <p:cTn id="334" dur="1000"/>
                                        <p:tgtEl>
                                          <p:spTgt spid="149"/>
                                        </p:tgtEl>
                                      </p:cBhvr>
                                    </p:animEffect>
                                  </p:childTnLst>
                                </p:cTn>
                              </p:par>
                              <p:par>
                                <p:cTn id="335" presetID="1" presetClass="emph" presetSubtype="1" nodeType="withEffect">
                                  <p:stCondLst>
                                    <p:cond delay="0"/>
                                  </p:stCondLst>
                                  <p:childTnLst>
                                    <p:set>
                                      <p:cBhvr>
                                        <p:cTn id="336" dur="1000"/>
                                        <p:tgtEl>
                                          <p:spTgt spid="99"/>
                                        </p:tgtEl>
                                        <p:attrNameLst>
                                          <p:attrName>fillcolor</p:attrName>
                                        </p:attrNameLst>
                                      </p:cBhvr>
                                      <p:to>
                                        <p:clrVal>
                                          <a:schemeClr val="accent2"/>
                                        </p:clrVal>
                                      </p:to>
                                    </p:set>
                                    <p:set>
                                      <p:cBhvr>
                                        <p:cTn id="337" dur="1000"/>
                                        <p:tgtEl>
                                          <p:spTgt spid="99"/>
                                        </p:tgtEl>
                                        <p:attrNameLst>
                                          <p:attrName>fill.type</p:attrName>
                                        </p:attrNameLst>
                                      </p:cBhvr>
                                      <p:to>
                                        <p:strVal val="solid"/>
                                      </p:to>
                                    </p:set>
                                    <p:set>
                                      <p:cBhvr>
                                        <p:cTn id="338" dur="1000"/>
                                        <p:tgtEl>
                                          <p:spTgt spid="99"/>
                                        </p:tgtEl>
                                        <p:attrNameLst>
                                          <p:attrName>fill.on</p:attrName>
                                        </p:attrNameLst>
                                      </p:cBhvr>
                                      <p:to>
                                        <p:strVal val="true"/>
                                      </p:to>
                                    </p:set>
                                  </p:childTnLst>
                                </p:cTn>
                              </p:par>
                              <p:par>
                                <p:cTn id="339" presetID="1" presetClass="emph" presetSubtype="1" nodeType="withEffect">
                                  <p:stCondLst>
                                    <p:cond delay="0"/>
                                  </p:stCondLst>
                                  <p:childTnLst>
                                    <p:set>
                                      <p:cBhvr>
                                        <p:cTn id="340" dur="1000"/>
                                        <p:tgtEl>
                                          <p:spTgt spid="103"/>
                                        </p:tgtEl>
                                        <p:attrNameLst>
                                          <p:attrName>fillcolor</p:attrName>
                                        </p:attrNameLst>
                                      </p:cBhvr>
                                      <p:to>
                                        <p:clrVal>
                                          <a:schemeClr val="accent2"/>
                                        </p:clrVal>
                                      </p:to>
                                    </p:set>
                                    <p:set>
                                      <p:cBhvr>
                                        <p:cTn id="341" dur="1000"/>
                                        <p:tgtEl>
                                          <p:spTgt spid="103"/>
                                        </p:tgtEl>
                                        <p:attrNameLst>
                                          <p:attrName>fill.type</p:attrName>
                                        </p:attrNameLst>
                                      </p:cBhvr>
                                      <p:to>
                                        <p:strVal val="solid"/>
                                      </p:to>
                                    </p:set>
                                    <p:set>
                                      <p:cBhvr>
                                        <p:cTn id="342" dur="1000"/>
                                        <p:tgtEl>
                                          <p:spTgt spid="103"/>
                                        </p:tgtEl>
                                        <p:attrNameLst>
                                          <p:attrName>fill.on</p:attrName>
                                        </p:attrNameLst>
                                      </p:cBhvr>
                                      <p:to>
                                        <p:strVal val="true"/>
                                      </p:to>
                                    </p:set>
                                  </p:childTnLst>
                                </p:cTn>
                              </p:par>
                              <p:par>
                                <p:cTn id="343" presetID="1" presetClass="emph" presetSubtype="1" nodeType="withEffect">
                                  <p:stCondLst>
                                    <p:cond delay="0"/>
                                  </p:stCondLst>
                                  <p:childTnLst>
                                    <p:set>
                                      <p:cBhvr>
                                        <p:cTn id="344" dur="1000"/>
                                        <p:tgtEl>
                                          <p:spTgt spid="107"/>
                                        </p:tgtEl>
                                        <p:attrNameLst>
                                          <p:attrName>fillcolor</p:attrName>
                                        </p:attrNameLst>
                                      </p:cBhvr>
                                      <p:to>
                                        <p:clrVal>
                                          <a:schemeClr val="accent2"/>
                                        </p:clrVal>
                                      </p:to>
                                    </p:set>
                                    <p:set>
                                      <p:cBhvr>
                                        <p:cTn id="345" dur="1000"/>
                                        <p:tgtEl>
                                          <p:spTgt spid="107"/>
                                        </p:tgtEl>
                                        <p:attrNameLst>
                                          <p:attrName>fill.type</p:attrName>
                                        </p:attrNameLst>
                                      </p:cBhvr>
                                      <p:to>
                                        <p:strVal val="solid"/>
                                      </p:to>
                                    </p:set>
                                    <p:set>
                                      <p:cBhvr>
                                        <p:cTn id="346" dur="1000"/>
                                        <p:tgtEl>
                                          <p:spTgt spid="107"/>
                                        </p:tgtEl>
                                        <p:attrNameLst>
                                          <p:attrName>fill.on</p:attrName>
                                        </p:attrNameLst>
                                      </p:cBhvr>
                                      <p:to>
                                        <p:strVal val="true"/>
                                      </p:to>
                                    </p:set>
                                  </p:childTnLst>
                                </p:cTn>
                              </p:par>
                              <p:par>
                                <p:cTn id="347" presetID="10" presetClass="entr" presetSubtype="0" fill="hold" grpId="0" nodeType="withEffect">
                                  <p:stCondLst>
                                    <p:cond delay="0"/>
                                  </p:stCondLst>
                                  <p:childTnLst>
                                    <p:set>
                                      <p:cBhvr>
                                        <p:cTn id="348" dur="1" fill="hold">
                                          <p:stCondLst>
                                            <p:cond delay="0"/>
                                          </p:stCondLst>
                                        </p:cTn>
                                        <p:tgtEl>
                                          <p:spTgt spid="195"/>
                                        </p:tgtEl>
                                        <p:attrNameLst>
                                          <p:attrName>style.visibility</p:attrName>
                                        </p:attrNameLst>
                                      </p:cBhvr>
                                      <p:to>
                                        <p:strVal val="visible"/>
                                      </p:to>
                                    </p:set>
                                    <p:animEffect transition="in" filter="fade">
                                      <p:cBhvr>
                                        <p:cTn id="349" dur="1000"/>
                                        <p:tgtEl>
                                          <p:spTgt spid="195"/>
                                        </p:tgtEl>
                                      </p:cBhvr>
                                    </p:animEffect>
                                  </p:childTnLst>
                                </p:cTn>
                              </p:par>
                            </p:childTnLst>
                          </p:cTn>
                        </p:par>
                        <p:par>
                          <p:cTn id="350" fill="hold">
                            <p:stCondLst>
                              <p:cond delay="22000"/>
                            </p:stCondLst>
                            <p:childTnLst>
                              <p:par>
                                <p:cTn id="351" presetID="10" presetClass="entr" presetSubtype="0" fill="hold" grpId="0" nodeType="afterEffect">
                                  <p:stCondLst>
                                    <p:cond delay="0"/>
                                  </p:stCondLst>
                                  <p:childTnLst>
                                    <p:set>
                                      <p:cBhvr>
                                        <p:cTn id="352" dur="1" fill="hold">
                                          <p:stCondLst>
                                            <p:cond delay="0"/>
                                          </p:stCondLst>
                                        </p:cTn>
                                        <p:tgtEl>
                                          <p:spTgt spid="84"/>
                                        </p:tgtEl>
                                        <p:attrNameLst>
                                          <p:attrName>style.visibility</p:attrName>
                                        </p:attrNameLst>
                                      </p:cBhvr>
                                      <p:to>
                                        <p:strVal val="visible"/>
                                      </p:to>
                                    </p:set>
                                    <p:animEffect transition="in" filter="fade">
                                      <p:cBhvr>
                                        <p:cTn id="353" dur="1000"/>
                                        <p:tgtEl>
                                          <p:spTgt spid="84"/>
                                        </p:tgtEl>
                                      </p:cBhvr>
                                    </p:animEffect>
                                  </p:childTnLst>
                                </p:cTn>
                              </p:par>
                              <p:par>
                                <p:cTn id="354" presetID="1" presetClass="emph" presetSubtype="1" nodeType="withEffect">
                                  <p:stCondLst>
                                    <p:cond delay="0"/>
                                  </p:stCondLst>
                                  <p:childTnLst>
                                    <p:set>
                                      <p:cBhvr>
                                        <p:cTn id="355" dur="1000"/>
                                        <p:tgtEl>
                                          <p:spTgt spid="32"/>
                                        </p:tgtEl>
                                        <p:attrNameLst>
                                          <p:attrName>fillcolor</p:attrName>
                                        </p:attrNameLst>
                                      </p:cBhvr>
                                      <p:to>
                                        <p:clrVal>
                                          <a:srgbClr val="5B9BD5"/>
                                        </p:clrVal>
                                      </p:to>
                                    </p:set>
                                    <p:set>
                                      <p:cBhvr>
                                        <p:cTn id="356" dur="1000"/>
                                        <p:tgtEl>
                                          <p:spTgt spid="32"/>
                                        </p:tgtEl>
                                        <p:attrNameLst>
                                          <p:attrName>fill.type</p:attrName>
                                        </p:attrNameLst>
                                      </p:cBhvr>
                                      <p:to>
                                        <p:strVal val="solid"/>
                                      </p:to>
                                    </p:set>
                                    <p:set>
                                      <p:cBhvr>
                                        <p:cTn id="357" dur="1000"/>
                                        <p:tgtEl>
                                          <p:spTgt spid="32"/>
                                        </p:tgtEl>
                                        <p:attrNameLst>
                                          <p:attrName>fill.on</p:attrName>
                                        </p:attrNameLst>
                                      </p:cBhvr>
                                      <p:to>
                                        <p:strVal val="true"/>
                                      </p:to>
                                    </p:set>
                                  </p:childTnLst>
                                </p:cTn>
                              </p:par>
                              <p:par>
                                <p:cTn id="358" presetID="1" presetClass="emph" presetSubtype="1" nodeType="withEffect">
                                  <p:stCondLst>
                                    <p:cond delay="0"/>
                                  </p:stCondLst>
                                  <p:childTnLst>
                                    <p:set>
                                      <p:cBhvr>
                                        <p:cTn id="359" dur="1000"/>
                                        <p:tgtEl>
                                          <p:spTgt spid="33"/>
                                        </p:tgtEl>
                                        <p:attrNameLst>
                                          <p:attrName>fillcolor</p:attrName>
                                        </p:attrNameLst>
                                      </p:cBhvr>
                                      <p:to>
                                        <p:clrVal>
                                          <a:srgbClr val="5B9BD5"/>
                                        </p:clrVal>
                                      </p:to>
                                    </p:set>
                                    <p:set>
                                      <p:cBhvr>
                                        <p:cTn id="360" dur="1000"/>
                                        <p:tgtEl>
                                          <p:spTgt spid="33"/>
                                        </p:tgtEl>
                                        <p:attrNameLst>
                                          <p:attrName>fill.type</p:attrName>
                                        </p:attrNameLst>
                                      </p:cBhvr>
                                      <p:to>
                                        <p:strVal val="solid"/>
                                      </p:to>
                                    </p:set>
                                    <p:set>
                                      <p:cBhvr>
                                        <p:cTn id="361" dur="1000"/>
                                        <p:tgtEl>
                                          <p:spTgt spid="33"/>
                                        </p:tgtEl>
                                        <p:attrNameLst>
                                          <p:attrName>fill.on</p:attrName>
                                        </p:attrNameLst>
                                      </p:cBhvr>
                                      <p:to>
                                        <p:strVal val="true"/>
                                      </p:to>
                                    </p:set>
                                  </p:childTnLst>
                                </p:cTn>
                              </p:par>
                              <p:par>
                                <p:cTn id="362" presetID="1" presetClass="emph" presetSubtype="1" nodeType="withEffect">
                                  <p:stCondLst>
                                    <p:cond delay="0"/>
                                  </p:stCondLst>
                                  <p:childTnLst>
                                    <p:set>
                                      <p:cBhvr>
                                        <p:cTn id="363" dur="1000"/>
                                        <p:tgtEl>
                                          <p:spTgt spid="34"/>
                                        </p:tgtEl>
                                        <p:attrNameLst>
                                          <p:attrName>fillcolor</p:attrName>
                                        </p:attrNameLst>
                                      </p:cBhvr>
                                      <p:to>
                                        <p:clrVal>
                                          <a:srgbClr val="5B9BD5"/>
                                        </p:clrVal>
                                      </p:to>
                                    </p:set>
                                    <p:set>
                                      <p:cBhvr>
                                        <p:cTn id="364" dur="1000"/>
                                        <p:tgtEl>
                                          <p:spTgt spid="34"/>
                                        </p:tgtEl>
                                        <p:attrNameLst>
                                          <p:attrName>fill.type</p:attrName>
                                        </p:attrNameLst>
                                      </p:cBhvr>
                                      <p:to>
                                        <p:strVal val="solid"/>
                                      </p:to>
                                    </p:set>
                                    <p:set>
                                      <p:cBhvr>
                                        <p:cTn id="365" dur="1000"/>
                                        <p:tgtEl>
                                          <p:spTgt spid="34"/>
                                        </p:tgtEl>
                                        <p:attrNameLst>
                                          <p:attrName>fill.on</p:attrName>
                                        </p:attrNameLst>
                                      </p:cBhvr>
                                      <p:to>
                                        <p:strVal val="true"/>
                                      </p:to>
                                    </p:set>
                                  </p:childTnLst>
                                </p:cTn>
                              </p:par>
                              <p:par>
                                <p:cTn id="366" presetID="10" presetClass="entr" presetSubtype="0" fill="hold" grpId="0" nodeType="withEffect">
                                  <p:stCondLst>
                                    <p:cond delay="0"/>
                                  </p:stCondLst>
                                  <p:childTnLst>
                                    <p:set>
                                      <p:cBhvr>
                                        <p:cTn id="367" dur="1" fill="hold">
                                          <p:stCondLst>
                                            <p:cond delay="0"/>
                                          </p:stCondLst>
                                        </p:cTn>
                                        <p:tgtEl>
                                          <p:spTgt spid="153"/>
                                        </p:tgtEl>
                                        <p:attrNameLst>
                                          <p:attrName>style.visibility</p:attrName>
                                        </p:attrNameLst>
                                      </p:cBhvr>
                                      <p:to>
                                        <p:strVal val="visible"/>
                                      </p:to>
                                    </p:set>
                                    <p:animEffect transition="in" filter="fade">
                                      <p:cBhvr>
                                        <p:cTn id="368" dur="1000"/>
                                        <p:tgtEl>
                                          <p:spTgt spid="153"/>
                                        </p:tgtEl>
                                      </p:cBhvr>
                                    </p:animEffect>
                                  </p:childTnLst>
                                </p:cTn>
                              </p:par>
                              <p:par>
                                <p:cTn id="369" presetID="10" presetClass="entr" presetSubtype="0" fill="hold" grpId="0" nodeType="withEffect">
                                  <p:stCondLst>
                                    <p:cond delay="0"/>
                                  </p:stCondLst>
                                  <p:childTnLst>
                                    <p:set>
                                      <p:cBhvr>
                                        <p:cTn id="370" dur="1" fill="hold">
                                          <p:stCondLst>
                                            <p:cond delay="0"/>
                                          </p:stCondLst>
                                        </p:cTn>
                                        <p:tgtEl>
                                          <p:spTgt spid="154"/>
                                        </p:tgtEl>
                                        <p:attrNameLst>
                                          <p:attrName>style.visibility</p:attrName>
                                        </p:attrNameLst>
                                      </p:cBhvr>
                                      <p:to>
                                        <p:strVal val="visible"/>
                                      </p:to>
                                    </p:set>
                                    <p:animEffect transition="in" filter="fade">
                                      <p:cBhvr>
                                        <p:cTn id="371" dur="1000"/>
                                        <p:tgtEl>
                                          <p:spTgt spid="154"/>
                                        </p:tgtEl>
                                      </p:cBhvr>
                                    </p:animEffect>
                                  </p:childTnLst>
                                </p:cTn>
                              </p:par>
                              <p:par>
                                <p:cTn id="372" presetID="1" presetClass="emph" presetSubtype="1" nodeType="withEffect">
                                  <p:stCondLst>
                                    <p:cond delay="0"/>
                                  </p:stCondLst>
                                  <p:childTnLst>
                                    <p:set>
                                      <p:cBhvr>
                                        <p:cTn id="373" dur="1000"/>
                                        <p:tgtEl>
                                          <p:spTgt spid="103"/>
                                        </p:tgtEl>
                                        <p:attrNameLst>
                                          <p:attrName>fillcolor</p:attrName>
                                        </p:attrNameLst>
                                      </p:cBhvr>
                                      <p:to>
                                        <p:clrVal>
                                          <a:schemeClr val="accent2"/>
                                        </p:clrVal>
                                      </p:to>
                                    </p:set>
                                    <p:set>
                                      <p:cBhvr>
                                        <p:cTn id="374" dur="1000"/>
                                        <p:tgtEl>
                                          <p:spTgt spid="103"/>
                                        </p:tgtEl>
                                        <p:attrNameLst>
                                          <p:attrName>fill.type</p:attrName>
                                        </p:attrNameLst>
                                      </p:cBhvr>
                                      <p:to>
                                        <p:strVal val="solid"/>
                                      </p:to>
                                    </p:set>
                                    <p:set>
                                      <p:cBhvr>
                                        <p:cTn id="375" dur="1000"/>
                                        <p:tgtEl>
                                          <p:spTgt spid="103"/>
                                        </p:tgtEl>
                                        <p:attrNameLst>
                                          <p:attrName>fill.on</p:attrName>
                                        </p:attrNameLst>
                                      </p:cBhvr>
                                      <p:to>
                                        <p:strVal val="true"/>
                                      </p:to>
                                    </p:set>
                                  </p:childTnLst>
                                </p:cTn>
                              </p:par>
                              <p:par>
                                <p:cTn id="376" presetID="1" presetClass="emph" presetSubtype="1" nodeType="withEffect">
                                  <p:stCondLst>
                                    <p:cond delay="0"/>
                                  </p:stCondLst>
                                  <p:childTnLst>
                                    <p:set>
                                      <p:cBhvr>
                                        <p:cTn id="377" dur="1000"/>
                                        <p:tgtEl>
                                          <p:spTgt spid="107"/>
                                        </p:tgtEl>
                                        <p:attrNameLst>
                                          <p:attrName>fillcolor</p:attrName>
                                        </p:attrNameLst>
                                      </p:cBhvr>
                                      <p:to>
                                        <p:clrVal>
                                          <a:schemeClr val="accent2"/>
                                        </p:clrVal>
                                      </p:to>
                                    </p:set>
                                    <p:set>
                                      <p:cBhvr>
                                        <p:cTn id="378" dur="1000"/>
                                        <p:tgtEl>
                                          <p:spTgt spid="107"/>
                                        </p:tgtEl>
                                        <p:attrNameLst>
                                          <p:attrName>fill.type</p:attrName>
                                        </p:attrNameLst>
                                      </p:cBhvr>
                                      <p:to>
                                        <p:strVal val="solid"/>
                                      </p:to>
                                    </p:set>
                                    <p:set>
                                      <p:cBhvr>
                                        <p:cTn id="379" dur="1000"/>
                                        <p:tgtEl>
                                          <p:spTgt spid="107"/>
                                        </p:tgtEl>
                                        <p:attrNameLst>
                                          <p:attrName>fill.on</p:attrName>
                                        </p:attrNameLst>
                                      </p:cBhvr>
                                      <p:to>
                                        <p:strVal val="true"/>
                                      </p:to>
                                    </p:set>
                                  </p:childTnLst>
                                </p:cTn>
                              </p:par>
                              <p:par>
                                <p:cTn id="380" presetID="1" presetClass="emph" presetSubtype="1" nodeType="withEffect">
                                  <p:stCondLst>
                                    <p:cond delay="0"/>
                                  </p:stCondLst>
                                  <p:childTnLst>
                                    <p:set>
                                      <p:cBhvr>
                                        <p:cTn id="381" dur="1000"/>
                                        <p:tgtEl>
                                          <p:spTgt spid="111"/>
                                        </p:tgtEl>
                                        <p:attrNameLst>
                                          <p:attrName>fillcolor</p:attrName>
                                        </p:attrNameLst>
                                      </p:cBhvr>
                                      <p:to>
                                        <p:clrVal>
                                          <a:schemeClr val="accent2"/>
                                        </p:clrVal>
                                      </p:to>
                                    </p:set>
                                    <p:set>
                                      <p:cBhvr>
                                        <p:cTn id="382" dur="1000"/>
                                        <p:tgtEl>
                                          <p:spTgt spid="111"/>
                                        </p:tgtEl>
                                        <p:attrNameLst>
                                          <p:attrName>fill.type</p:attrName>
                                        </p:attrNameLst>
                                      </p:cBhvr>
                                      <p:to>
                                        <p:strVal val="solid"/>
                                      </p:to>
                                    </p:set>
                                    <p:set>
                                      <p:cBhvr>
                                        <p:cTn id="383" dur="1000"/>
                                        <p:tgtEl>
                                          <p:spTgt spid="111"/>
                                        </p:tgtEl>
                                        <p:attrNameLst>
                                          <p:attrName>fill.on</p:attrName>
                                        </p:attrNameLst>
                                      </p:cBhvr>
                                      <p:to>
                                        <p:strVal val="true"/>
                                      </p:to>
                                    </p:set>
                                  </p:childTnLst>
                                </p:cTn>
                              </p:par>
                              <p:par>
                                <p:cTn id="384" presetID="10" presetClass="entr" presetSubtype="0" fill="hold" grpId="0" nodeType="withEffect">
                                  <p:stCondLst>
                                    <p:cond delay="0"/>
                                  </p:stCondLst>
                                  <p:childTnLst>
                                    <p:set>
                                      <p:cBhvr>
                                        <p:cTn id="385" dur="1" fill="hold">
                                          <p:stCondLst>
                                            <p:cond delay="0"/>
                                          </p:stCondLst>
                                        </p:cTn>
                                        <p:tgtEl>
                                          <p:spTgt spid="199"/>
                                        </p:tgtEl>
                                        <p:attrNameLst>
                                          <p:attrName>style.visibility</p:attrName>
                                        </p:attrNameLst>
                                      </p:cBhvr>
                                      <p:to>
                                        <p:strVal val="visible"/>
                                      </p:to>
                                    </p:set>
                                    <p:animEffect transition="in" filter="fade">
                                      <p:cBhvr>
                                        <p:cTn id="386" dur="1000"/>
                                        <p:tgtEl>
                                          <p:spTgt spid="199"/>
                                        </p:tgtEl>
                                      </p:cBhvr>
                                    </p:animEffect>
                                  </p:childTnLst>
                                </p:cTn>
                              </p:par>
                              <p:par>
                                <p:cTn id="387" presetID="10" presetClass="entr" presetSubtype="0" fill="hold" grpId="0" nodeType="withEffect">
                                  <p:stCondLst>
                                    <p:cond delay="0"/>
                                  </p:stCondLst>
                                  <p:childTnLst>
                                    <p:set>
                                      <p:cBhvr>
                                        <p:cTn id="388" dur="1" fill="hold">
                                          <p:stCondLst>
                                            <p:cond delay="0"/>
                                          </p:stCondLst>
                                        </p:cTn>
                                        <p:tgtEl>
                                          <p:spTgt spid="200"/>
                                        </p:tgtEl>
                                        <p:attrNameLst>
                                          <p:attrName>style.visibility</p:attrName>
                                        </p:attrNameLst>
                                      </p:cBhvr>
                                      <p:to>
                                        <p:strVal val="visible"/>
                                      </p:to>
                                    </p:set>
                                    <p:animEffect transition="in" filter="fade">
                                      <p:cBhvr>
                                        <p:cTn id="389" dur="1000"/>
                                        <p:tgtEl>
                                          <p:spTgt spid="200"/>
                                        </p:tgtEl>
                                      </p:cBhvr>
                                    </p:animEffect>
                                  </p:childTnLst>
                                </p:cTn>
                              </p:par>
                            </p:childTnLst>
                          </p:cTn>
                        </p:par>
                        <p:par>
                          <p:cTn id="390" fill="hold">
                            <p:stCondLst>
                              <p:cond delay="23000"/>
                            </p:stCondLst>
                            <p:childTnLst>
                              <p:par>
                                <p:cTn id="391" presetID="10" presetClass="entr" presetSubtype="0" fill="hold" grpId="0" nodeType="afterEffect">
                                  <p:stCondLst>
                                    <p:cond delay="0"/>
                                  </p:stCondLst>
                                  <p:childTnLst>
                                    <p:set>
                                      <p:cBhvr>
                                        <p:cTn id="392" dur="1" fill="hold">
                                          <p:stCondLst>
                                            <p:cond delay="0"/>
                                          </p:stCondLst>
                                        </p:cTn>
                                        <p:tgtEl>
                                          <p:spTgt spid="90"/>
                                        </p:tgtEl>
                                        <p:attrNameLst>
                                          <p:attrName>style.visibility</p:attrName>
                                        </p:attrNameLst>
                                      </p:cBhvr>
                                      <p:to>
                                        <p:strVal val="visible"/>
                                      </p:to>
                                    </p:set>
                                    <p:animEffect transition="in" filter="fade">
                                      <p:cBhvr>
                                        <p:cTn id="393" dur="1000"/>
                                        <p:tgtEl>
                                          <p:spTgt spid="90"/>
                                        </p:tgtEl>
                                      </p:cBhvr>
                                    </p:animEffect>
                                  </p:childTnLst>
                                </p:cTn>
                              </p:par>
                              <p:par>
                                <p:cTn id="394" presetID="1" presetClass="emph" presetSubtype="1" nodeType="withEffect">
                                  <p:stCondLst>
                                    <p:cond delay="0"/>
                                  </p:stCondLst>
                                  <p:childTnLst>
                                    <p:set>
                                      <p:cBhvr>
                                        <p:cTn id="395" dur="1000"/>
                                        <p:tgtEl>
                                          <p:spTgt spid="38"/>
                                        </p:tgtEl>
                                        <p:attrNameLst>
                                          <p:attrName>fillcolor</p:attrName>
                                        </p:attrNameLst>
                                      </p:cBhvr>
                                      <p:to>
                                        <p:clrVal>
                                          <a:srgbClr val="5B9BD5"/>
                                        </p:clrVal>
                                      </p:to>
                                    </p:set>
                                    <p:set>
                                      <p:cBhvr>
                                        <p:cTn id="396" dur="1000"/>
                                        <p:tgtEl>
                                          <p:spTgt spid="38"/>
                                        </p:tgtEl>
                                        <p:attrNameLst>
                                          <p:attrName>fill.type</p:attrName>
                                        </p:attrNameLst>
                                      </p:cBhvr>
                                      <p:to>
                                        <p:strVal val="solid"/>
                                      </p:to>
                                    </p:set>
                                    <p:set>
                                      <p:cBhvr>
                                        <p:cTn id="397" dur="1000"/>
                                        <p:tgtEl>
                                          <p:spTgt spid="38"/>
                                        </p:tgtEl>
                                        <p:attrNameLst>
                                          <p:attrName>fill.on</p:attrName>
                                        </p:attrNameLst>
                                      </p:cBhvr>
                                      <p:to>
                                        <p:strVal val="true"/>
                                      </p:to>
                                    </p:set>
                                  </p:childTnLst>
                                </p:cTn>
                              </p:par>
                              <p:par>
                                <p:cTn id="398" presetID="1" presetClass="emph" presetSubtype="1" nodeType="withEffect">
                                  <p:stCondLst>
                                    <p:cond delay="0"/>
                                  </p:stCondLst>
                                  <p:childTnLst>
                                    <p:set>
                                      <p:cBhvr>
                                        <p:cTn id="399" dur="1000"/>
                                        <p:tgtEl>
                                          <p:spTgt spid="39"/>
                                        </p:tgtEl>
                                        <p:attrNameLst>
                                          <p:attrName>fillcolor</p:attrName>
                                        </p:attrNameLst>
                                      </p:cBhvr>
                                      <p:to>
                                        <p:clrVal>
                                          <a:srgbClr val="5B9BD5"/>
                                        </p:clrVal>
                                      </p:to>
                                    </p:set>
                                    <p:set>
                                      <p:cBhvr>
                                        <p:cTn id="400" dur="1000"/>
                                        <p:tgtEl>
                                          <p:spTgt spid="39"/>
                                        </p:tgtEl>
                                        <p:attrNameLst>
                                          <p:attrName>fill.type</p:attrName>
                                        </p:attrNameLst>
                                      </p:cBhvr>
                                      <p:to>
                                        <p:strVal val="solid"/>
                                      </p:to>
                                    </p:set>
                                    <p:set>
                                      <p:cBhvr>
                                        <p:cTn id="401" dur="1000"/>
                                        <p:tgtEl>
                                          <p:spTgt spid="39"/>
                                        </p:tgtEl>
                                        <p:attrNameLst>
                                          <p:attrName>fill.on</p:attrName>
                                        </p:attrNameLst>
                                      </p:cBhvr>
                                      <p:to>
                                        <p:strVal val="true"/>
                                      </p:to>
                                    </p:set>
                                  </p:childTnLst>
                                </p:cTn>
                              </p:par>
                              <p:par>
                                <p:cTn id="402" presetID="1" presetClass="emph" presetSubtype="1" nodeType="withEffect">
                                  <p:stCondLst>
                                    <p:cond delay="0"/>
                                  </p:stCondLst>
                                  <p:childTnLst>
                                    <p:set>
                                      <p:cBhvr>
                                        <p:cTn id="403" dur="1000"/>
                                        <p:tgtEl>
                                          <p:spTgt spid="40"/>
                                        </p:tgtEl>
                                        <p:attrNameLst>
                                          <p:attrName>fillcolor</p:attrName>
                                        </p:attrNameLst>
                                      </p:cBhvr>
                                      <p:to>
                                        <p:clrVal>
                                          <a:srgbClr val="5B9BD5"/>
                                        </p:clrVal>
                                      </p:to>
                                    </p:set>
                                    <p:set>
                                      <p:cBhvr>
                                        <p:cTn id="404" dur="1000"/>
                                        <p:tgtEl>
                                          <p:spTgt spid="40"/>
                                        </p:tgtEl>
                                        <p:attrNameLst>
                                          <p:attrName>fill.type</p:attrName>
                                        </p:attrNameLst>
                                      </p:cBhvr>
                                      <p:to>
                                        <p:strVal val="solid"/>
                                      </p:to>
                                    </p:set>
                                    <p:set>
                                      <p:cBhvr>
                                        <p:cTn id="405" dur="1000"/>
                                        <p:tgtEl>
                                          <p:spTgt spid="40"/>
                                        </p:tgtEl>
                                        <p:attrNameLst>
                                          <p:attrName>fill.on</p:attrName>
                                        </p:attrNameLst>
                                      </p:cBhvr>
                                      <p:to>
                                        <p:strVal val="true"/>
                                      </p:to>
                                    </p:set>
                                  </p:childTnLst>
                                </p:cTn>
                              </p:par>
                              <p:par>
                                <p:cTn id="406" presetID="10" presetClass="entr" presetSubtype="0" fill="hold" grpId="0" nodeType="withEffect">
                                  <p:stCondLst>
                                    <p:cond delay="0"/>
                                  </p:stCondLst>
                                  <p:childTnLst>
                                    <p:set>
                                      <p:cBhvr>
                                        <p:cTn id="407" dur="1" fill="hold">
                                          <p:stCondLst>
                                            <p:cond delay="0"/>
                                          </p:stCondLst>
                                        </p:cTn>
                                        <p:tgtEl>
                                          <p:spTgt spid="158"/>
                                        </p:tgtEl>
                                        <p:attrNameLst>
                                          <p:attrName>style.visibility</p:attrName>
                                        </p:attrNameLst>
                                      </p:cBhvr>
                                      <p:to>
                                        <p:strVal val="visible"/>
                                      </p:to>
                                    </p:set>
                                    <p:animEffect transition="in" filter="fade">
                                      <p:cBhvr>
                                        <p:cTn id="408" dur="1000"/>
                                        <p:tgtEl>
                                          <p:spTgt spid="158"/>
                                        </p:tgtEl>
                                      </p:cBhvr>
                                    </p:animEffect>
                                  </p:childTnLst>
                                </p:cTn>
                              </p:par>
                              <p:par>
                                <p:cTn id="409" presetID="1" presetClass="emph" presetSubtype="1" nodeType="withEffect">
                                  <p:stCondLst>
                                    <p:cond delay="0"/>
                                  </p:stCondLst>
                                  <p:childTnLst>
                                    <p:set>
                                      <p:cBhvr>
                                        <p:cTn id="410" dur="1000"/>
                                        <p:tgtEl>
                                          <p:spTgt spid="107"/>
                                        </p:tgtEl>
                                        <p:attrNameLst>
                                          <p:attrName>fillcolor</p:attrName>
                                        </p:attrNameLst>
                                      </p:cBhvr>
                                      <p:to>
                                        <p:clrVal>
                                          <a:schemeClr val="accent2"/>
                                        </p:clrVal>
                                      </p:to>
                                    </p:set>
                                    <p:set>
                                      <p:cBhvr>
                                        <p:cTn id="411" dur="1000"/>
                                        <p:tgtEl>
                                          <p:spTgt spid="107"/>
                                        </p:tgtEl>
                                        <p:attrNameLst>
                                          <p:attrName>fill.type</p:attrName>
                                        </p:attrNameLst>
                                      </p:cBhvr>
                                      <p:to>
                                        <p:strVal val="solid"/>
                                      </p:to>
                                    </p:set>
                                    <p:set>
                                      <p:cBhvr>
                                        <p:cTn id="412" dur="1000"/>
                                        <p:tgtEl>
                                          <p:spTgt spid="107"/>
                                        </p:tgtEl>
                                        <p:attrNameLst>
                                          <p:attrName>fill.on</p:attrName>
                                        </p:attrNameLst>
                                      </p:cBhvr>
                                      <p:to>
                                        <p:strVal val="true"/>
                                      </p:to>
                                    </p:set>
                                  </p:childTnLst>
                                </p:cTn>
                              </p:par>
                              <p:par>
                                <p:cTn id="413" presetID="1" presetClass="emph" presetSubtype="1" nodeType="withEffect">
                                  <p:stCondLst>
                                    <p:cond delay="0"/>
                                  </p:stCondLst>
                                  <p:childTnLst>
                                    <p:set>
                                      <p:cBhvr>
                                        <p:cTn id="414" dur="1000"/>
                                        <p:tgtEl>
                                          <p:spTgt spid="111"/>
                                        </p:tgtEl>
                                        <p:attrNameLst>
                                          <p:attrName>fillcolor</p:attrName>
                                        </p:attrNameLst>
                                      </p:cBhvr>
                                      <p:to>
                                        <p:clrVal>
                                          <a:schemeClr val="accent2"/>
                                        </p:clrVal>
                                      </p:to>
                                    </p:set>
                                    <p:set>
                                      <p:cBhvr>
                                        <p:cTn id="415" dur="1000"/>
                                        <p:tgtEl>
                                          <p:spTgt spid="111"/>
                                        </p:tgtEl>
                                        <p:attrNameLst>
                                          <p:attrName>fill.type</p:attrName>
                                        </p:attrNameLst>
                                      </p:cBhvr>
                                      <p:to>
                                        <p:strVal val="solid"/>
                                      </p:to>
                                    </p:set>
                                    <p:set>
                                      <p:cBhvr>
                                        <p:cTn id="416" dur="1000"/>
                                        <p:tgtEl>
                                          <p:spTgt spid="111"/>
                                        </p:tgtEl>
                                        <p:attrNameLst>
                                          <p:attrName>fill.on</p:attrName>
                                        </p:attrNameLst>
                                      </p:cBhvr>
                                      <p:to>
                                        <p:strVal val="true"/>
                                      </p:to>
                                    </p:set>
                                  </p:childTnLst>
                                </p:cTn>
                              </p:par>
                              <p:par>
                                <p:cTn id="417" presetID="1" presetClass="emph" presetSubtype="1" nodeType="withEffect">
                                  <p:stCondLst>
                                    <p:cond delay="0"/>
                                  </p:stCondLst>
                                  <p:childTnLst>
                                    <p:set>
                                      <p:cBhvr>
                                        <p:cTn id="418" dur="1000"/>
                                        <p:tgtEl>
                                          <p:spTgt spid="115"/>
                                        </p:tgtEl>
                                        <p:attrNameLst>
                                          <p:attrName>fillcolor</p:attrName>
                                        </p:attrNameLst>
                                      </p:cBhvr>
                                      <p:to>
                                        <p:clrVal>
                                          <a:schemeClr val="accent2"/>
                                        </p:clrVal>
                                      </p:to>
                                    </p:set>
                                    <p:set>
                                      <p:cBhvr>
                                        <p:cTn id="419" dur="1000"/>
                                        <p:tgtEl>
                                          <p:spTgt spid="115"/>
                                        </p:tgtEl>
                                        <p:attrNameLst>
                                          <p:attrName>fill.type</p:attrName>
                                        </p:attrNameLst>
                                      </p:cBhvr>
                                      <p:to>
                                        <p:strVal val="solid"/>
                                      </p:to>
                                    </p:set>
                                    <p:set>
                                      <p:cBhvr>
                                        <p:cTn id="420" dur="1000"/>
                                        <p:tgtEl>
                                          <p:spTgt spid="115"/>
                                        </p:tgtEl>
                                        <p:attrNameLst>
                                          <p:attrName>fill.on</p:attrName>
                                        </p:attrNameLst>
                                      </p:cBhvr>
                                      <p:to>
                                        <p:strVal val="true"/>
                                      </p:to>
                                    </p:set>
                                  </p:childTnLst>
                                </p:cTn>
                              </p:par>
                              <p:par>
                                <p:cTn id="421" presetID="10" presetClass="entr" presetSubtype="0" fill="hold" grpId="0" nodeType="withEffect">
                                  <p:stCondLst>
                                    <p:cond delay="0"/>
                                  </p:stCondLst>
                                  <p:childTnLst>
                                    <p:set>
                                      <p:cBhvr>
                                        <p:cTn id="422" dur="1" fill="hold">
                                          <p:stCondLst>
                                            <p:cond delay="0"/>
                                          </p:stCondLst>
                                        </p:cTn>
                                        <p:tgtEl>
                                          <p:spTgt spid="206"/>
                                        </p:tgtEl>
                                        <p:attrNameLst>
                                          <p:attrName>style.visibility</p:attrName>
                                        </p:attrNameLst>
                                      </p:cBhvr>
                                      <p:to>
                                        <p:strVal val="visible"/>
                                      </p:to>
                                    </p:set>
                                    <p:animEffect transition="in" filter="fade">
                                      <p:cBhvr>
                                        <p:cTn id="423" dur="1000"/>
                                        <p:tgtEl>
                                          <p:spTgt spid="206"/>
                                        </p:tgtEl>
                                      </p:cBhvr>
                                    </p:animEffect>
                                  </p:childTnLst>
                                </p:cTn>
                              </p:par>
                            </p:childTnLst>
                          </p:cTn>
                        </p:par>
                        <p:par>
                          <p:cTn id="424" fill="hold">
                            <p:stCondLst>
                              <p:cond delay="24000"/>
                            </p:stCondLst>
                            <p:childTnLst>
                              <p:par>
                                <p:cTn id="425" presetID="10" presetClass="entr" presetSubtype="0" fill="hold" grpId="0" nodeType="afterEffect">
                                  <p:stCondLst>
                                    <p:cond delay="0"/>
                                  </p:stCondLst>
                                  <p:childTnLst>
                                    <p:set>
                                      <p:cBhvr>
                                        <p:cTn id="426" dur="1" fill="hold">
                                          <p:stCondLst>
                                            <p:cond delay="0"/>
                                          </p:stCondLst>
                                        </p:cTn>
                                        <p:tgtEl>
                                          <p:spTgt spid="61"/>
                                        </p:tgtEl>
                                        <p:attrNameLst>
                                          <p:attrName>style.visibility</p:attrName>
                                        </p:attrNameLst>
                                      </p:cBhvr>
                                      <p:to>
                                        <p:strVal val="visible"/>
                                      </p:to>
                                    </p:set>
                                    <p:animEffect transition="in" filter="fade">
                                      <p:cBhvr>
                                        <p:cTn id="427" dur="1000"/>
                                        <p:tgtEl>
                                          <p:spTgt spid="61"/>
                                        </p:tgtEl>
                                      </p:cBhvr>
                                    </p:animEffect>
                                  </p:childTnLst>
                                </p:cTn>
                              </p:par>
                              <p:par>
                                <p:cTn id="428" presetID="1" presetClass="emph" presetSubtype="1" nodeType="withEffect">
                                  <p:stCondLst>
                                    <p:cond delay="0"/>
                                  </p:stCondLst>
                                  <p:childTnLst>
                                    <p:set>
                                      <p:cBhvr>
                                        <p:cTn id="429" dur="1000"/>
                                        <p:tgtEl>
                                          <p:spTgt spid="9"/>
                                        </p:tgtEl>
                                        <p:attrNameLst>
                                          <p:attrName>fillcolor</p:attrName>
                                        </p:attrNameLst>
                                      </p:cBhvr>
                                      <p:to>
                                        <p:clrVal>
                                          <a:srgbClr val="5B9BD5"/>
                                        </p:clrVal>
                                      </p:to>
                                    </p:set>
                                    <p:set>
                                      <p:cBhvr>
                                        <p:cTn id="430" dur="1000"/>
                                        <p:tgtEl>
                                          <p:spTgt spid="9"/>
                                        </p:tgtEl>
                                        <p:attrNameLst>
                                          <p:attrName>fill.type</p:attrName>
                                        </p:attrNameLst>
                                      </p:cBhvr>
                                      <p:to>
                                        <p:strVal val="solid"/>
                                      </p:to>
                                    </p:set>
                                    <p:set>
                                      <p:cBhvr>
                                        <p:cTn id="431" dur="1000"/>
                                        <p:tgtEl>
                                          <p:spTgt spid="9"/>
                                        </p:tgtEl>
                                        <p:attrNameLst>
                                          <p:attrName>fill.on</p:attrName>
                                        </p:attrNameLst>
                                      </p:cBhvr>
                                      <p:to>
                                        <p:strVal val="true"/>
                                      </p:to>
                                    </p:set>
                                  </p:childTnLst>
                                </p:cTn>
                              </p:par>
                              <p:par>
                                <p:cTn id="432" presetID="1" presetClass="emph" presetSubtype="1" nodeType="withEffect">
                                  <p:stCondLst>
                                    <p:cond delay="0"/>
                                  </p:stCondLst>
                                  <p:childTnLst>
                                    <p:set>
                                      <p:cBhvr>
                                        <p:cTn id="433" dur="1000"/>
                                        <p:tgtEl>
                                          <p:spTgt spid="10"/>
                                        </p:tgtEl>
                                        <p:attrNameLst>
                                          <p:attrName>fillcolor</p:attrName>
                                        </p:attrNameLst>
                                      </p:cBhvr>
                                      <p:to>
                                        <p:clrVal>
                                          <a:srgbClr val="5B9BD5"/>
                                        </p:clrVal>
                                      </p:to>
                                    </p:set>
                                    <p:set>
                                      <p:cBhvr>
                                        <p:cTn id="434" dur="1000"/>
                                        <p:tgtEl>
                                          <p:spTgt spid="10"/>
                                        </p:tgtEl>
                                        <p:attrNameLst>
                                          <p:attrName>fill.type</p:attrName>
                                        </p:attrNameLst>
                                      </p:cBhvr>
                                      <p:to>
                                        <p:strVal val="solid"/>
                                      </p:to>
                                    </p:set>
                                    <p:set>
                                      <p:cBhvr>
                                        <p:cTn id="435" dur="1000"/>
                                        <p:tgtEl>
                                          <p:spTgt spid="10"/>
                                        </p:tgtEl>
                                        <p:attrNameLst>
                                          <p:attrName>fill.on</p:attrName>
                                        </p:attrNameLst>
                                      </p:cBhvr>
                                      <p:to>
                                        <p:strVal val="true"/>
                                      </p:to>
                                    </p:set>
                                  </p:childTnLst>
                                </p:cTn>
                              </p:par>
                              <p:par>
                                <p:cTn id="436" presetID="1" presetClass="emph" presetSubtype="1" nodeType="withEffect">
                                  <p:stCondLst>
                                    <p:cond delay="0"/>
                                  </p:stCondLst>
                                  <p:childTnLst>
                                    <p:set>
                                      <p:cBhvr>
                                        <p:cTn id="437" dur="1000"/>
                                        <p:tgtEl>
                                          <p:spTgt spid="11"/>
                                        </p:tgtEl>
                                        <p:attrNameLst>
                                          <p:attrName>fillcolor</p:attrName>
                                        </p:attrNameLst>
                                      </p:cBhvr>
                                      <p:to>
                                        <p:clrVal>
                                          <a:srgbClr val="5B9BD5"/>
                                        </p:clrVal>
                                      </p:to>
                                    </p:set>
                                    <p:set>
                                      <p:cBhvr>
                                        <p:cTn id="438" dur="1000"/>
                                        <p:tgtEl>
                                          <p:spTgt spid="11"/>
                                        </p:tgtEl>
                                        <p:attrNameLst>
                                          <p:attrName>fill.type</p:attrName>
                                        </p:attrNameLst>
                                      </p:cBhvr>
                                      <p:to>
                                        <p:strVal val="solid"/>
                                      </p:to>
                                    </p:set>
                                    <p:set>
                                      <p:cBhvr>
                                        <p:cTn id="439" dur="1000"/>
                                        <p:tgtEl>
                                          <p:spTgt spid="11"/>
                                        </p:tgtEl>
                                        <p:attrNameLst>
                                          <p:attrName>fill.on</p:attrName>
                                        </p:attrNameLst>
                                      </p:cBhvr>
                                      <p:to>
                                        <p:strVal val="true"/>
                                      </p:to>
                                    </p:set>
                                  </p:childTnLst>
                                </p:cTn>
                              </p:par>
                              <p:par>
                                <p:cTn id="440" presetID="10" presetClass="entr" presetSubtype="0" fill="hold" grpId="0" nodeType="withEffect">
                                  <p:stCondLst>
                                    <p:cond delay="0"/>
                                  </p:stCondLst>
                                  <p:childTnLst>
                                    <p:set>
                                      <p:cBhvr>
                                        <p:cTn id="441" dur="1" fill="hold">
                                          <p:stCondLst>
                                            <p:cond delay="0"/>
                                          </p:stCondLst>
                                        </p:cTn>
                                        <p:tgtEl>
                                          <p:spTgt spid="133"/>
                                        </p:tgtEl>
                                        <p:attrNameLst>
                                          <p:attrName>style.visibility</p:attrName>
                                        </p:attrNameLst>
                                      </p:cBhvr>
                                      <p:to>
                                        <p:strVal val="visible"/>
                                      </p:to>
                                    </p:set>
                                    <p:animEffect transition="in" filter="fade">
                                      <p:cBhvr>
                                        <p:cTn id="442" dur="1000"/>
                                        <p:tgtEl>
                                          <p:spTgt spid="133"/>
                                        </p:tgtEl>
                                      </p:cBhvr>
                                    </p:animEffect>
                                  </p:childTnLst>
                                </p:cTn>
                              </p:par>
                            </p:childTnLst>
                          </p:cTn>
                        </p:par>
                        <p:par>
                          <p:cTn id="443" fill="hold">
                            <p:stCondLst>
                              <p:cond delay="25000"/>
                            </p:stCondLst>
                            <p:childTnLst>
                              <p:par>
                                <p:cTn id="444" presetID="10" presetClass="entr" presetSubtype="0" fill="hold" grpId="0" nodeType="afterEffect">
                                  <p:stCondLst>
                                    <p:cond delay="0"/>
                                  </p:stCondLst>
                                  <p:childTnLst>
                                    <p:set>
                                      <p:cBhvr>
                                        <p:cTn id="445" dur="1" fill="hold">
                                          <p:stCondLst>
                                            <p:cond delay="0"/>
                                          </p:stCondLst>
                                        </p:cTn>
                                        <p:tgtEl>
                                          <p:spTgt spid="67"/>
                                        </p:tgtEl>
                                        <p:attrNameLst>
                                          <p:attrName>style.visibility</p:attrName>
                                        </p:attrNameLst>
                                      </p:cBhvr>
                                      <p:to>
                                        <p:strVal val="visible"/>
                                      </p:to>
                                    </p:set>
                                    <p:animEffect transition="in" filter="fade">
                                      <p:cBhvr>
                                        <p:cTn id="446" dur="1000"/>
                                        <p:tgtEl>
                                          <p:spTgt spid="67"/>
                                        </p:tgtEl>
                                      </p:cBhvr>
                                    </p:animEffect>
                                  </p:childTnLst>
                                </p:cTn>
                              </p:par>
                              <p:par>
                                <p:cTn id="447" presetID="1" presetClass="emph" presetSubtype="1" nodeType="withEffect">
                                  <p:stCondLst>
                                    <p:cond delay="0"/>
                                  </p:stCondLst>
                                  <p:childTnLst>
                                    <p:set>
                                      <p:cBhvr>
                                        <p:cTn id="448" dur="1000"/>
                                        <p:tgtEl>
                                          <p:spTgt spid="15"/>
                                        </p:tgtEl>
                                        <p:attrNameLst>
                                          <p:attrName>fillcolor</p:attrName>
                                        </p:attrNameLst>
                                      </p:cBhvr>
                                      <p:to>
                                        <p:clrVal>
                                          <a:srgbClr val="5B9BD5"/>
                                        </p:clrVal>
                                      </p:to>
                                    </p:set>
                                    <p:set>
                                      <p:cBhvr>
                                        <p:cTn id="449" dur="1000"/>
                                        <p:tgtEl>
                                          <p:spTgt spid="15"/>
                                        </p:tgtEl>
                                        <p:attrNameLst>
                                          <p:attrName>fill.type</p:attrName>
                                        </p:attrNameLst>
                                      </p:cBhvr>
                                      <p:to>
                                        <p:strVal val="solid"/>
                                      </p:to>
                                    </p:set>
                                    <p:set>
                                      <p:cBhvr>
                                        <p:cTn id="450" dur="1000"/>
                                        <p:tgtEl>
                                          <p:spTgt spid="15"/>
                                        </p:tgtEl>
                                        <p:attrNameLst>
                                          <p:attrName>fill.on</p:attrName>
                                        </p:attrNameLst>
                                      </p:cBhvr>
                                      <p:to>
                                        <p:strVal val="true"/>
                                      </p:to>
                                    </p:set>
                                  </p:childTnLst>
                                </p:cTn>
                              </p:par>
                              <p:par>
                                <p:cTn id="451" presetID="1" presetClass="emph" presetSubtype="1" nodeType="withEffect">
                                  <p:stCondLst>
                                    <p:cond delay="0"/>
                                  </p:stCondLst>
                                  <p:childTnLst>
                                    <p:set>
                                      <p:cBhvr>
                                        <p:cTn id="452" dur="1000"/>
                                        <p:tgtEl>
                                          <p:spTgt spid="16"/>
                                        </p:tgtEl>
                                        <p:attrNameLst>
                                          <p:attrName>fillcolor</p:attrName>
                                        </p:attrNameLst>
                                      </p:cBhvr>
                                      <p:to>
                                        <p:clrVal>
                                          <a:srgbClr val="5B9BD5"/>
                                        </p:clrVal>
                                      </p:to>
                                    </p:set>
                                    <p:set>
                                      <p:cBhvr>
                                        <p:cTn id="453" dur="1000"/>
                                        <p:tgtEl>
                                          <p:spTgt spid="16"/>
                                        </p:tgtEl>
                                        <p:attrNameLst>
                                          <p:attrName>fill.type</p:attrName>
                                        </p:attrNameLst>
                                      </p:cBhvr>
                                      <p:to>
                                        <p:strVal val="solid"/>
                                      </p:to>
                                    </p:set>
                                    <p:set>
                                      <p:cBhvr>
                                        <p:cTn id="454" dur="1000"/>
                                        <p:tgtEl>
                                          <p:spTgt spid="16"/>
                                        </p:tgtEl>
                                        <p:attrNameLst>
                                          <p:attrName>fill.on</p:attrName>
                                        </p:attrNameLst>
                                      </p:cBhvr>
                                      <p:to>
                                        <p:strVal val="true"/>
                                      </p:to>
                                    </p:set>
                                  </p:childTnLst>
                                </p:cTn>
                              </p:par>
                              <p:par>
                                <p:cTn id="455" presetID="1" presetClass="emph" presetSubtype="1" nodeType="withEffect">
                                  <p:stCondLst>
                                    <p:cond delay="0"/>
                                  </p:stCondLst>
                                  <p:childTnLst>
                                    <p:set>
                                      <p:cBhvr>
                                        <p:cTn id="456" dur="1000"/>
                                        <p:tgtEl>
                                          <p:spTgt spid="17"/>
                                        </p:tgtEl>
                                        <p:attrNameLst>
                                          <p:attrName>fillcolor</p:attrName>
                                        </p:attrNameLst>
                                      </p:cBhvr>
                                      <p:to>
                                        <p:clrVal>
                                          <a:srgbClr val="5B9BD5"/>
                                        </p:clrVal>
                                      </p:to>
                                    </p:set>
                                    <p:set>
                                      <p:cBhvr>
                                        <p:cTn id="457" dur="1000"/>
                                        <p:tgtEl>
                                          <p:spTgt spid="17"/>
                                        </p:tgtEl>
                                        <p:attrNameLst>
                                          <p:attrName>fill.type</p:attrName>
                                        </p:attrNameLst>
                                      </p:cBhvr>
                                      <p:to>
                                        <p:strVal val="solid"/>
                                      </p:to>
                                    </p:set>
                                    <p:set>
                                      <p:cBhvr>
                                        <p:cTn id="458" dur="1000"/>
                                        <p:tgtEl>
                                          <p:spTgt spid="17"/>
                                        </p:tgtEl>
                                        <p:attrNameLst>
                                          <p:attrName>fill.on</p:attrName>
                                        </p:attrNameLst>
                                      </p:cBhvr>
                                      <p:to>
                                        <p:strVal val="true"/>
                                      </p:to>
                                    </p:set>
                                  </p:childTnLst>
                                </p:cTn>
                              </p:par>
                              <p:par>
                                <p:cTn id="459" presetID="10" presetClass="entr" presetSubtype="0" fill="hold" grpId="0" nodeType="withEffect">
                                  <p:stCondLst>
                                    <p:cond delay="0"/>
                                  </p:stCondLst>
                                  <p:childTnLst>
                                    <p:set>
                                      <p:cBhvr>
                                        <p:cTn id="460" dur="1" fill="hold">
                                          <p:stCondLst>
                                            <p:cond delay="0"/>
                                          </p:stCondLst>
                                        </p:cTn>
                                        <p:tgtEl>
                                          <p:spTgt spid="139"/>
                                        </p:tgtEl>
                                        <p:attrNameLst>
                                          <p:attrName>style.visibility</p:attrName>
                                        </p:attrNameLst>
                                      </p:cBhvr>
                                      <p:to>
                                        <p:strVal val="visible"/>
                                      </p:to>
                                    </p:set>
                                    <p:animEffect transition="in" filter="fade">
                                      <p:cBhvr>
                                        <p:cTn id="461" dur="1000"/>
                                        <p:tgtEl>
                                          <p:spTgt spid="139"/>
                                        </p:tgtEl>
                                      </p:cBhvr>
                                    </p:animEffect>
                                  </p:childTnLst>
                                </p:cTn>
                              </p:par>
                              <p:par>
                                <p:cTn id="462" presetID="10" presetClass="entr" presetSubtype="0" fill="hold" grpId="0" nodeType="withEffect">
                                  <p:stCondLst>
                                    <p:cond delay="0"/>
                                  </p:stCondLst>
                                  <p:childTnLst>
                                    <p:set>
                                      <p:cBhvr>
                                        <p:cTn id="463" dur="1" fill="hold">
                                          <p:stCondLst>
                                            <p:cond delay="0"/>
                                          </p:stCondLst>
                                        </p:cTn>
                                        <p:tgtEl>
                                          <p:spTgt spid="140"/>
                                        </p:tgtEl>
                                        <p:attrNameLst>
                                          <p:attrName>style.visibility</p:attrName>
                                        </p:attrNameLst>
                                      </p:cBhvr>
                                      <p:to>
                                        <p:strVal val="visible"/>
                                      </p:to>
                                    </p:set>
                                    <p:animEffect transition="in" filter="fade">
                                      <p:cBhvr>
                                        <p:cTn id="464" dur="1000"/>
                                        <p:tgtEl>
                                          <p:spTgt spid="140"/>
                                        </p:tgtEl>
                                      </p:cBhvr>
                                    </p:animEffect>
                                  </p:childTnLst>
                                </p:cTn>
                              </p:par>
                            </p:childTnLst>
                          </p:cTn>
                        </p:par>
                        <p:par>
                          <p:cTn id="465" fill="hold">
                            <p:stCondLst>
                              <p:cond delay="26000"/>
                            </p:stCondLst>
                            <p:childTnLst>
                              <p:par>
                                <p:cTn id="466" presetID="10" presetClass="entr" presetSubtype="0" fill="hold" grpId="0" nodeType="afterEffect">
                                  <p:stCondLst>
                                    <p:cond delay="0"/>
                                  </p:stCondLst>
                                  <p:childTnLst>
                                    <p:set>
                                      <p:cBhvr>
                                        <p:cTn id="467" dur="1" fill="hold">
                                          <p:stCondLst>
                                            <p:cond delay="0"/>
                                          </p:stCondLst>
                                        </p:cTn>
                                        <p:tgtEl>
                                          <p:spTgt spid="73"/>
                                        </p:tgtEl>
                                        <p:attrNameLst>
                                          <p:attrName>style.visibility</p:attrName>
                                        </p:attrNameLst>
                                      </p:cBhvr>
                                      <p:to>
                                        <p:strVal val="visible"/>
                                      </p:to>
                                    </p:set>
                                    <p:animEffect transition="in" filter="fade">
                                      <p:cBhvr>
                                        <p:cTn id="468" dur="1000"/>
                                        <p:tgtEl>
                                          <p:spTgt spid="73"/>
                                        </p:tgtEl>
                                      </p:cBhvr>
                                    </p:animEffect>
                                  </p:childTnLst>
                                </p:cTn>
                              </p:par>
                              <p:par>
                                <p:cTn id="469" presetID="1" presetClass="emph" presetSubtype="1" nodeType="withEffect">
                                  <p:stCondLst>
                                    <p:cond delay="0"/>
                                  </p:stCondLst>
                                  <p:childTnLst>
                                    <p:set>
                                      <p:cBhvr>
                                        <p:cTn id="470" dur="1000"/>
                                        <p:tgtEl>
                                          <p:spTgt spid="21"/>
                                        </p:tgtEl>
                                        <p:attrNameLst>
                                          <p:attrName>fillcolor</p:attrName>
                                        </p:attrNameLst>
                                      </p:cBhvr>
                                      <p:to>
                                        <p:clrVal>
                                          <a:srgbClr val="5B9BD5"/>
                                        </p:clrVal>
                                      </p:to>
                                    </p:set>
                                    <p:set>
                                      <p:cBhvr>
                                        <p:cTn id="471" dur="1000"/>
                                        <p:tgtEl>
                                          <p:spTgt spid="21"/>
                                        </p:tgtEl>
                                        <p:attrNameLst>
                                          <p:attrName>fill.type</p:attrName>
                                        </p:attrNameLst>
                                      </p:cBhvr>
                                      <p:to>
                                        <p:strVal val="solid"/>
                                      </p:to>
                                    </p:set>
                                    <p:set>
                                      <p:cBhvr>
                                        <p:cTn id="472" dur="1000"/>
                                        <p:tgtEl>
                                          <p:spTgt spid="21"/>
                                        </p:tgtEl>
                                        <p:attrNameLst>
                                          <p:attrName>fill.on</p:attrName>
                                        </p:attrNameLst>
                                      </p:cBhvr>
                                      <p:to>
                                        <p:strVal val="true"/>
                                      </p:to>
                                    </p:set>
                                  </p:childTnLst>
                                </p:cTn>
                              </p:par>
                              <p:par>
                                <p:cTn id="473" presetID="1" presetClass="emph" presetSubtype="1" nodeType="withEffect">
                                  <p:stCondLst>
                                    <p:cond delay="0"/>
                                  </p:stCondLst>
                                  <p:childTnLst>
                                    <p:set>
                                      <p:cBhvr>
                                        <p:cTn id="474" dur="1000"/>
                                        <p:tgtEl>
                                          <p:spTgt spid="22"/>
                                        </p:tgtEl>
                                        <p:attrNameLst>
                                          <p:attrName>fillcolor</p:attrName>
                                        </p:attrNameLst>
                                      </p:cBhvr>
                                      <p:to>
                                        <p:clrVal>
                                          <a:srgbClr val="5B9BD5"/>
                                        </p:clrVal>
                                      </p:to>
                                    </p:set>
                                    <p:set>
                                      <p:cBhvr>
                                        <p:cTn id="475" dur="1000"/>
                                        <p:tgtEl>
                                          <p:spTgt spid="22"/>
                                        </p:tgtEl>
                                        <p:attrNameLst>
                                          <p:attrName>fill.type</p:attrName>
                                        </p:attrNameLst>
                                      </p:cBhvr>
                                      <p:to>
                                        <p:strVal val="solid"/>
                                      </p:to>
                                    </p:set>
                                    <p:set>
                                      <p:cBhvr>
                                        <p:cTn id="476" dur="1000"/>
                                        <p:tgtEl>
                                          <p:spTgt spid="22"/>
                                        </p:tgtEl>
                                        <p:attrNameLst>
                                          <p:attrName>fill.on</p:attrName>
                                        </p:attrNameLst>
                                      </p:cBhvr>
                                      <p:to>
                                        <p:strVal val="true"/>
                                      </p:to>
                                    </p:set>
                                  </p:childTnLst>
                                </p:cTn>
                              </p:par>
                              <p:par>
                                <p:cTn id="477" presetID="1" presetClass="emph" presetSubtype="1" nodeType="withEffect">
                                  <p:stCondLst>
                                    <p:cond delay="0"/>
                                  </p:stCondLst>
                                  <p:childTnLst>
                                    <p:set>
                                      <p:cBhvr>
                                        <p:cTn id="478" dur="1000"/>
                                        <p:tgtEl>
                                          <p:spTgt spid="23"/>
                                        </p:tgtEl>
                                        <p:attrNameLst>
                                          <p:attrName>fillcolor</p:attrName>
                                        </p:attrNameLst>
                                      </p:cBhvr>
                                      <p:to>
                                        <p:clrVal>
                                          <a:srgbClr val="5B9BD5"/>
                                        </p:clrVal>
                                      </p:to>
                                    </p:set>
                                    <p:set>
                                      <p:cBhvr>
                                        <p:cTn id="479" dur="1000"/>
                                        <p:tgtEl>
                                          <p:spTgt spid="23"/>
                                        </p:tgtEl>
                                        <p:attrNameLst>
                                          <p:attrName>fill.type</p:attrName>
                                        </p:attrNameLst>
                                      </p:cBhvr>
                                      <p:to>
                                        <p:strVal val="solid"/>
                                      </p:to>
                                    </p:set>
                                    <p:set>
                                      <p:cBhvr>
                                        <p:cTn id="480" dur="1000"/>
                                        <p:tgtEl>
                                          <p:spTgt spid="23"/>
                                        </p:tgtEl>
                                        <p:attrNameLst>
                                          <p:attrName>fill.on</p:attrName>
                                        </p:attrNameLst>
                                      </p:cBhvr>
                                      <p:to>
                                        <p:strVal val="true"/>
                                      </p:to>
                                    </p:set>
                                  </p:childTnLst>
                                </p:cTn>
                              </p:par>
                              <p:par>
                                <p:cTn id="481" presetID="10" presetClass="entr" presetSubtype="0" fill="hold" grpId="0" nodeType="withEffect">
                                  <p:stCondLst>
                                    <p:cond delay="0"/>
                                  </p:stCondLst>
                                  <p:childTnLst>
                                    <p:set>
                                      <p:cBhvr>
                                        <p:cTn id="482" dur="1" fill="hold">
                                          <p:stCondLst>
                                            <p:cond delay="0"/>
                                          </p:stCondLst>
                                        </p:cTn>
                                        <p:tgtEl>
                                          <p:spTgt spid="144"/>
                                        </p:tgtEl>
                                        <p:attrNameLst>
                                          <p:attrName>style.visibility</p:attrName>
                                        </p:attrNameLst>
                                      </p:cBhvr>
                                      <p:to>
                                        <p:strVal val="visible"/>
                                      </p:to>
                                    </p:set>
                                    <p:animEffect transition="in" filter="fade">
                                      <p:cBhvr>
                                        <p:cTn id="483" dur="1000"/>
                                        <p:tgtEl>
                                          <p:spTgt spid="144"/>
                                        </p:tgtEl>
                                      </p:cBhvr>
                                    </p:animEffect>
                                  </p:childTnLst>
                                </p:cTn>
                              </p:par>
                              <p:par>
                                <p:cTn id="484" presetID="10" presetClass="entr" presetSubtype="0" fill="hold" grpId="0" nodeType="withEffect">
                                  <p:stCondLst>
                                    <p:cond delay="0"/>
                                  </p:stCondLst>
                                  <p:childTnLst>
                                    <p:set>
                                      <p:cBhvr>
                                        <p:cTn id="485" dur="1" fill="hold">
                                          <p:stCondLst>
                                            <p:cond delay="0"/>
                                          </p:stCondLst>
                                        </p:cTn>
                                        <p:tgtEl>
                                          <p:spTgt spid="145"/>
                                        </p:tgtEl>
                                        <p:attrNameLst>
                                          <p:attrName>style.visibility</p:attrName>
                                        </p:attrNameLst>
                                      </p:cBhvr>
                                      <p:to>
                                        <p:strVal val="visible"/>
                                      </p:to>
                                    </p:set>
                                    <p:animEffect transition="in" filter="fade">
                                      <p:cBhvr>
                                        <p:cTn id="486" dur="1000"/>
                                        <p:tgtEl>
                                          <p:spTgt spid="145"/>
                                        </p:tgtEl>
                                      </p:cBhvr>
                                    </p:animEffect>
                                  </p:childTnLst>
                                </p:cTn>
                              </p:par>
                              <p:par>
                                <p:cTn id="487" presetID="1" presetClass="emph" presetSubtype="1" nodeType="withEffect">
                                  <p:stCondLst>
                                    <p:cond delay="0"/>
                                  </p:stCondLst>
                                  <p:childTnLst>
                                    <p:set>
                                      <p:cBhvr>
                                        <p:cTn id="488" dur="1000"/>
                                        <p:tgtEl>
                                          <p:spTgt spid="96"/>
                                        </p:tgtEl>
                                        <p:attrNameLst>
                                          <p:attrName>fillcolor</p:attrName>
                                        </p:attrNameLst>
                                      </p:cBhvr>
                                      <p:to>
                                        <p:clrVal>
                                          <a:schemeClr val="accent2"/>
                                        </p:clrVal>
                                      </p:to>
                                    </p:set>
                                    <p:set>
                                      <p:cBhvr>
                                        <p:cTn id="489" dur="1000"/>
                                        <p:tgtEl>
                                          <p:spTgt spid="96"/>
                                        </p:tgtEl>
                                        <p:attrNameLst>
                                          <p:attrName>fill.type</p:attrName>
                                        </p:attrNameLst>
                                      </p:cBhvr>
                                      <p:to>
                                        <p:strVal val="solid"/>
                                      </p:to>
                                    </p:set>
                                    <p:set>
                                      <p:cBhvr>
                                        <p:cTn id="490" dur="1000"/>
                                        <p:tgtEl>
                                          <p:spTgt spid="96"/>
                                        </p:tgtEl>
                                        <p:attrNameLst>
                                          <p:attrName>fill.on</p:attrName>
                                        </p:attrNameLst>
                                      </p:cBhvr>
                                      <p:to>
                                        <p:strVal val="true"/>
                                      </p:to>
                                    </p:set>
                                  </p:childTnLst>
                                </p:cTn>
                              </p:par>
                              <p:par>
                                <p:cTn id="491" presetID="1" presetClass="emph" presetSubtype="1" nodeType="withEffect">
                                  <p:stCondLst>
                                    <p:cond delay="0"/>
                                  </p:stCondLst>
                                  <p:childTnLst>
                                    <p:set>
                                      <p:cBhvr>
                                        <p:cTn id="492" dur="1000"/>
                                        <p:tgtEl>
                                          <p:spTgt spid="100"/>
                                        </p:tgtEl>
                                        <p:attrNameLst>
                                          <p:attrName>fillcolor</p:attrName>
                                        </p:attrNameLst>
                                      </p:cBhvr>
                                      <p:to>
                                        <p:clrVal>
                                          <a:schemeClr val="accent2"/>
                                        </p:clrVal>
                                      </p:to>
                                    </p:set>
                                    <p:set>
                                      <p:cBhvr>
                                        <p:cTn id="493" dur="1000"/>
                                        <p:tgtEl>
                                          <p:spTgt spid="100"/>
                                        </p:tgtEl>
                                        <p:attrNameLst>
                                          <p:attrName>fill.type</p:attrName>
                                        </p:attrNameLst>
                                      </p:cBhvr>
                                      <p:to>
                                        <p:strVal val="solid"/>
                                      </p:to>
                                    </p:set>
                                    <p:set>
                                      <p:cBhvr>
                                        <p:cTn id="494" dur="1000"/>
                                        <p:tgtEl>
                                          <p:spTgt spid="100"/>
                                        </p:tgtEl>
                                        <p:attrNameLst>
                                          <p:attrName>fill.on</p:attrName>
                                        </p:attrNameLst>
                                      </p:cBhvr>
                                      <p:to>
                                        <p:strVal val="true"/>
                                      </p:to>
                                    </p:set>
                                  </p:childTnLst>
                                </p:cTn>
                              </p:par>
                              <p:par>
                                <p:cTn id="495" presetID="1" presetClass="emph" presetSubtype="1" nodeType="withEffect">
                                  <p:stCondLst>
                                    <p:cond delay="0"/>
                                  </p:stCondLst>
                                  <p:childTnLst>
                                    <p:set>
                                      <p:cBhvr>
                                        <p:cTn id="496" dur="1000"/>
                                        <p:tgtEl>
                                          <p:spTgt spid="104"/>
                                        </p:tgtEl>
                                        <p:attrNameLst>
                                          <p:attrName>fillcolor</p:attrName>
                                        </p:attrNameLst>
                                      </p:cBhvr>
                                      <p:to>
                                        <p:clrVal>
                                          <a:schemeClr val="accent2"/>
                                        </p:clrVal>
                                      </p:to>
                                    </p:set>
                                    <p:set>
                                      <p:cBhvr>
                                        <p:cTn id="497" dur="1000"/>
                                        <p:tgtEl>
                                          <p:spTgt spid="104"/>
                                        </p:tgtEl>
                                        <p:attrNameLst>
                                          <p:attrName>fill.type</p:attrName>
                                        </p:attrNameLst>
                                      </p:cBhvr>
                                      <p:to>
                                        <p:strVal val="solid"/>
                                      </p:to>
                                    </p:set>
                                    <p:set>
                                      <p:cBhvr>
                                        <p:cTn id="498" dur="1000"/>
                                        <p:tgtEl>
                                          <p:spTgt spid="104"/>
                                        </p:tgtEl>
                                        <p:attrNameLst>
                                          <p:attrName>fill.on</p:attrName>
                                        </p:attrNameLst>
                                      </p:cBhvr>
                                      <p:to>
                                        <p:strVal val="true"/>
                                      </p:to>
                                    </p:set>
                                  </p:childTnLst>
                                </p:cTn>
                              </p:par>
                              <p:par>
                                <p:cTn id="499" presetID="10" presetClass="entr" presetSubtype="0" fill="hold" grpId="0" nodeType="withEffect">
                                  <p:stCondLst>
                                    <p:cond delay="0"/>
                                  </p:stCondLst>
                                  <p:childTnLst>
                                    <p:set>
                                      <p:cBhvr>
                                        <p:cTn id="500" dur="1" fill="hold">
                                          <p:stCondLst>
                                            <p:cond delay="0"/>
                                          </p:stCondLst>
                                        </p:cTn>
                                        <p:tgtEl>
                                          <p:spTgt spid="191"/>
                                        </p:tgtEl>
                                        <p:attrNameLst>
                                          <p:attrName>style.visibility</p:attrName>
                                        </p:attrNameLst>
                                      </p:cBhvr>
                                      <p:to>
                                        <p:strVal val="visible"/>
                                      </p:to>
                                    </p:set>
                                    <p:animEffect transition="in" filter="fade">
                                      <p:cBhvr>
                                        <p:cTn id="501" dur="1000"/>
                                        <p:tgtEl>
                                          <p:spTgt spid="191"/>
                                        </p:tgtEl>
                                      </p:cBhvr>
                                    </p:animEffect>
                                  </p:childTnLst>
                                </p:cTn>
                              </p:par>
                            </p:childTnLst>
                          </p:cTn>
                        </p:par>
                        <p:par>
                          <p:cTn id="502" fill="hold">
                            <p:stCondLst>
                              <p:cond delay="27000"/>
                            </p:stCondLst>
                            <p:childTnLst>
                              <p:par>
                                <p:cTn id="503" presetID="10" presetClass="entr" presetSubtype="0" fill="hold" grpId="0" nodeType="afterEffect">
                                  <p:stCondLst>
                                    <p:cond delay="0"/>
                                  </p:stCondLst>
                                  <p:childTnLst>
                                    <p:set>
                                      <p:cBhvr>
                                        <p:cTn id="504" dur="1" fill="hold">
                                          <p:stCondLst>
                                            <p:cond delay="0"/>
                                          </p:stCondLst>
                                        </p:cTn>
                                        <p:tgtEl>
                                          <p:spTgt spid="79"/>
                                        </p:tgtEl>
                                        <p:attrNameLst>
                                          <p:attrName>style.visibility</p:attrName>
                                        </p:attrNameLst>
                                      </p:cBhvr>
                                      <p:to>
                                        <p:strVal val="visible"/>
                                      </p:to>
                                    </p:set>
                                    <p:animEffect transition="in" filter="fade">
                                      <p:cBhvr>
                                        <p:cTn id="505" dur="1000"/>
                                        <p:tgtEl>
                                          <p:spTgt spid="79"/>
                                        </p:tgtEl>
                                      </p:cBhvr>
                                    </p:animEffect>
                                  </p:childTnLst>
                                </p:cTn>
                              </p:par>
                              <p:par>
                                <p:cTn id="506" presetID="1" presetClass="emph" presetSubtype="1" nodeType="withEffect">
                                  <p:stCondLst>
                                    <p:cond delay="0"/>
                                  </p:stCondLst>
                                  <p:childTnLst>
                                    <p:set>
                                      <p:cBhvr>
                                        <p:cTn id="507" dur="1000"/>
                                        <p:tgtEl>
                                          <p:spTgt spid="27"/>
                                        </p:tgtEl>
                                        <p:attrNameLst>
                                          <p:attrName>fillcolor</p:attrName>
                                        </p:attrNameLst>
                                      </p:cBhvr>
                                      <p:to>
                                        <p:clrVal>
                                          <a:srgbClr val="5B9BD5"/>
                                        </p:clrVal>
                                      </p:to>
                                    </p:set>
                                    <p:set>
                                      <p:cBhvr>
                                        <p:cTn id="508" dur="1000"/>
                                        <p:tgtEl>
                                          <p:spTgt spid="27"/>
                                        </p:tgtEl>
                                        <p:attrNameLst>
                                          <p:attrName>fill.type</p:attrName>
                                        </p:attrNameLst>
                                      </p:cBhvr>
                                      <p:to>
                                        <p:strVal val="solid"/>
                                      </p:to>
                                    </p:set>
                                    <p:set>
                                      <p:cBhvr>
                                        <p:cTn id="509" dur="1000"/>
                                        <p:tgtEl>
                                          <p:spTgt spid="27"/>
                                        </p:tgtEl>
                                        <p:attrNameLst>
                                          <p:attrName>fill.on</p:attrName>
                                        </p:attrNameLst>
                                      </p:cBhvr>
                                      <p:to>
                                        <p:strVal val="true"/>
                                      </p:to>
                                    </p:set>
                                  </p:childTnLst>
                                </p:cTn>
                              </p:par>
                              <p:par>
                                <p:cTn id="510" presetID="1" presetClass="emph" presetSubtype="1" nodeType="withEffect">
                                  <p:stCondLst>
                                    <p:cond delay="0"/>
                                  </p:stCondLst>
                                  <p:childTnLst>
                                    <p:set>
                                      <p:cBhvr>
                                        <p:cTn id="511" dur="1000"/>
                                        <p:tgtEl>
                                          <p:spTgt spid="28"/>
                                        </p:tgtEl>
                                        <p:attrNameLst>
                                          <p:attrName>fillcolor</p:attrName>
                                        </p:attrNameLst>
                                      </p:cBhvr>
                                      <p:to>
                                        <p:clrVal>
                                          <a:srgbClr val="5B9BD5"/>
                                        </p:clrVal>
                                      </p:to>
                                    </p:set>
                                    <p:set>
                                      <p:cBhvr>
                                        <p:cTn id="512" dur="1000"/>
                                        <p:tgtEl>
                                          <p:spTgt spid="28"/>
                                        </p:tgtEl>
                                        <p:attrNameLst>
                                          <p:attrName>fill.type</p:attrName>
                                        </p:attrNameLst>
                                      </p:cBhvr>
                                      <p:to>
                                        <p:strVal val="solid"/>
                                      </p:to>
                                    </p:set>
                                    <p:set>
                                      <p:cBhvr>
                                        <p:cTn id="513" dur="1000"/>
                                        <p:tgtEl>
                                          <p:spTgt spid="28"/>
                                        </p:tgtEl>
                                        <p:attrNameLst>
                                          <p:attrName>fill.on</p:attrName>
                                        </p:attrNameLst>
                                      </p:cBhvr>
                                      <p:to>
                                        <p:strVal val="true"/>
                                      </p:to>
                                    </p:set>
                                  </p:childTnLst>
                                </p:cTn>
                              </p:par>
                              <p:par>
                                <p:cTn id="514" presetID="1" presetClass="emph" presetSubtype="1" nodeType="withEffect">
                                  <p:stCondLst>
                                    <p:cond delay="0"/>
                                  </p:stCondLst>
                                  <p:childTnLst>
                                    <p:set>
                                      <p:cBhvr>
                                        <p:cTn id="515" dur="1000"/>
                                        <p:tgtEl>
                                          <p:spTgt spid="29"/>
                                        </p:tgtEl>
                                        <p:attrNameLst>
                                          <p:attrName>fillcolor</p:attrName>
                                        </p:attrNameLst>
                                      </p:cBhvr>
                                      <p:to>
                                        <p:clrVal>
                                          <a:srgbClr val="5B9BD5"/>
                                        </p:clrVal>
                                      </p:to>
                                    </p:set>
                                    <p:set>
                                      <p:cBhvr>
                                        <p:cTn id="516" dur="1000"/>
                                        <p:tgtEl>
                                          <p:spTgt spid="29"/>
                                        </p:tgtEl>
                                        <p:attrNameLst>
                                          <p:attrName>fill.type</p:attrName>
                                        </p:attrNameLst>
                                      </p:cBhvr>
                                      <p:to>
                                        <p:strVal val="solid"/>
                                      </p:to>
                                    </p:set>
                                    <p:set>
                                      <p:cBhvr>
                                        <p:cTn id="517" dur="1000"/>
                                        <p:tgtEl>
                                          <p:spTgt spid="29"/>
                                        </p:tgtEl>
                                        <p:attrNameLst>
                                          <p:attrName>fill.on</p:attrName>
                                        </p:attrNameLst>
                                      </p:cBhvr>
                                      <p:to>
                                        <p:strVal val="true"/>
                                      </p:to>
                                    </p:set>
                                  </p:childTnLst>
                                </p:cTn>
                              </p:par>
                              <p:par>
                                <p:cTn id="518" presetID="10" presetClass="entr" presetSubtype="0" fill="hold" grpId="0" nodeType="withEffect">
                                  <p:stCondLst>
                                    <p:cond delay="0"/>
                                  </p:stCondLst>
                                  <p:childTnLst>
                                    <p:set>
                                      <p:cBhvr>
                                        <p:cTn id="519" dur="1" fill="hold">
                                          <p:stCondLst>
                                            <p:cond delay="0"/>
                                          </p:stCondLst>
                                        </p:cTn>
                                        <p:tgtEl>
                                          <p:spTgt spid="150"/>
                                        </p:tgtEl>
                                        <p:attrNameLst>
                                          <p:attrName>style.visibility</p:attrName>
                                        </p:attrNameLst>
                                      </p:cBhvr>
                                      <p:to>
                                        <p:strVal val="visible"/>
                                      </p:to>
                                    </p:set>
                                    <p:animEffect transition="in" filter="fade">
                                      <p:cBhvr>
                                        <p:cTn id="520" dur="1000"/>
                                        <p:tgtEl>
                                          <p:spTgt spid="150"/>
                                        </p:tgtEl>
                                      </p:cBhvr>
                                    </p:animEffect>
                                  </p:childTnLst>
                                </p:cTn>
                              </p:par>
                              <p:par>
                                <p:cTn id="521" presetID="1" presetClass="emph" presetSubtype="1" nodeType="withEffect">
                                  <p:stCondLst>
                                    <p:cond delay="0"/>
                                  </p:stCondLst>
                                  <p:childTnLst>
                                    <p:set>
                                      <p:cBhvr>
                                        <p:cTn id="522" dur="1000"/>
                                        <p:tgtEl>
                                          <p:spTgt spid="100"/>
                                        </p:tgtEl>
                                        <p:attrNameLst>
                                          <p:attrName>fillcolor</p:attrName>
                                        </p:attrNameLst>
                                      </p:cBhvr>
                                      <p:to>
                                        <p:clrVal>
                                          <a:schemeClr val="accent2"/>
                                        </p:clrVal>
                                      </p:to>
                                    </p:set>
                                    <p:set>
                                      <p:cBhvr>
                                        <p:cTn id="523" dur="1000"/>
                                        <p:tgtEl>
                                          <p:spTgt spid="100"/>
                                        </p:tgtEl>
                                        <p:attrNameLst>
                                          <p:attrName>fill.type</p:attrName>
                                        </p:attrNameLst>
                                      </p:cBhvr>
                                      <p:to>
                                        <p:strVal val="solid"/>
                                      </p:to>
                                    </p:set>
                                    <p:set>
                                      <p:cBhvr>
                                        <p:cTn id="524" dur="1000"/>
                                        <p:tgtEl>
                                          <p:spTgt spid="100"/>
                                        </p:tgtEl>
                                        <p:attrNameLst>
                                          <p:attrName>fill.on</p:attrName>
                                        </p:attrNameLst>
                                      </p:cBhvr>
                                      <p:to>
                                        <p:strVal val="true"/>
                                      </p:to>
                                    </p:set>
                                  </p:childTnLst>
                                </p:cTn>
                              </p:par>
                              <p:par>
                                <p:cTn id="525" presetID="1" presetClass="emph" presetSubtype="1" nodeType="withEffect">
                                  <p:stCondLst>
                                    <p:cond delay="0"/>
                                  </p:stCondLst>
                                  <p:childTnLst>
                                    <p:set>
                                      <p:cBhvr>
                                        <p:cTn id="526" dur="1000"/>
                                        <p:tgtEl>
                                          <p:spTgt spid="104"/>
                                        </p:tgtEl>
                                        <p:attrNameLst>
                                          <p:attrName>fillcolor</p:attrName>
                                        </p:attrNameLst>
                                      </p:cBhvr>
                                      <p:to>
                                        <p:clrVal>
                                          <a:schemeClr val="accent2"/>
                                        </p:clrVal>
                                      </p:to>
                                    </p:set>
                                    <p:set>
                                      <p:cBhvr>
                                        <p:cTn id="527" dur="1000"/>
                                        <p:tgtEl>
                                          <p:spTgt spid="104"/>
                                        </p:tgtEl>
                                        <p:attrNameLst>
                                          <p:attrName>fill.type</p:attrName>
                                        </p:attrNameLst>
                                      </p:cBhvr>
                                      <p:to>
                                        <p:strVal val="solid"/>
                                      </p:to>
                                    </p:set>
                                    <p:set>
                                      <p:cBhvr>
                                        <p:cTn id="528" dur="1000"/>
                                        <p:tgtEl>
                                          <p:spTgt spid="104"/>
                                        </p:tgtEl>
                                        <p:attrNameLst>
                                          <p:attrName>fill.on</p:attrName>
                                        </p:attrNameLst>
                                      </p:cBhvr>
                                      <p:to>
                                        <p:strVal val="true"/>
                                      </p:to>
                                    </p:set>
                                  </p:childTnLst>
                                </p:cTn>
                              </p:par>
                              <p:par>
                                <p:cTn id="529" presetID="1" presetClass="emph" presetSubtype="1" nodeType="withEffect">
                                  <p:stCondLst>
                                    <p:cond delay="0"/>
                                  </p:stCondLst>
                                  <p:childTnLst>
                                    <p:set>
                                      <p:cBhvr>
                                        <p:cTn id="530" dur="1000"/>
                                        <p:tgtEl>
                                          <p:spTgt spid="108"/>
                                        </p:tgtEl>
                                        <p:attrNameLst>
                                          <p:attrName>fillcolor</p:attrName>
                                        </p:attrNameLst>
                                      </p:cBhvr>
                                      <p:to>
                                        <p:clrVal>
                                          <a:schemeClr val="accent2"/>
                                        </p:clrVal>
                                      </p:to>
                                    </p:set>
                                    <p:set>
                                      <p:cBhvr>
                                        <p:cTn id="531" dur="1000"/>
                                        <p:tgtEl>
                                          <p:spTgt spid="108"/>
                                        </p:tgtEl>
                                        <p:attrNameLst>
                                          <p:attrName>fill.type</p:attrName>
                                        </p:attrNameLst>
                                      </p:cBhvr>
                                      <p:to>
                                        <p:strVal val="solid"/>
                                      </p:to>
                                    </p:set>
                                    <p:set>
                                      <p:cBhvr>
                                        <p:cTn id="532" dur="1000"/>
                                        <p:tgtEl>
                                          <p:spTgt spid="108"/>
                                        </p:tgtEl>
                                        <p:attrNameLst>
                                          <p:attrName>fill.on</p:attrName>
                                        </p:attrNameLst>
                                      </p:cBhvr>
                                      <p:to>
                                        <p:strVal val="true"/>
                                      </p:to>
                                    </p:set>
                                  </p:childTnLst>
                                </p:cTn>
                              </p:par>
                              <p:par>
                                <p:cTn id="533" presetID="10" presetClass="entr" presetSubtype="0" fill="hold" grpId="0" nodeType="withEffect">
                                  <p:stCondLst>
                                    <p:cond delay="0"/>
                                  </p:stCondLst>
                                  <p:childTnLst>
                                    <p:set>
                                      <p:cBhvr>
                                        <p:cTn id="534" dur="1" fill="hold">
                                          <p:stCondLst>
                                            <p:cond delay="0"/>
                                          </p:stCondLst>
                                        </p:cTn>
                                        <p:tgtEl>
                                          <p:spTgt spid="196"/>
                                        </p:tgtEl>
                                        <p:attrNameLst>
                                          <p:attrName>style.visibility</p:attrName>
                                        </p:attrNameLst>
                                      </p:cBhvr>
                                      <p:to>
                                        <p:strVal val="visible"/>
                                      </p:to>
                                    </p:set>
                                    <p:animEffect transition="in" filter="fade">
                                      <p:cBhvr>
                                        <p:cTn id="535" dur="1000"/>
                                        <p:tgtEl>
                                          <p:spTgt spid="196"/>
                                        </p:tgtEl>
                                      </p:cBhvr>
                                    </p:animEffect>
                                  </p:childTnLst>
                                </p:cTn>
                              </p:par>
                            </p:childTnLst>
                          </p:cTn>
                        </p:par>
                        <p:par>
                          <p:cTn id="536" fill="hold">
                            <p:stCondLst>
                              <p:cond delay="28000"/>
                            </p:stCondLst>
                            <p:childTnLst>
                              <p:par>
                                <p:cTn id="537" presetID="10" presetClass="entr" presetSubtype="0" fill="hold" grpId="0" nodeType="afterEffect">
                                  <p:stCondLst>
                                    <p:cond delay="0"/>
                                  </p:stCondLst>
                                  <p:childTnLst>
                                    <p:set>
                                      <p:cBhvr>
                                        <p:cTn id="538" dur="1" fill="hold">
                                          <p:stCondLst>
                                            <p:cond delay="0"/>
                                          </p:stCondLst>
                                        </p:cTn>
                                        <p:tgtEl>
                                          <p:spTgt spid="85"/>
                                        </p:tgtEl>
                                        <p:attrNameLst>
                                          <p:attrName>style.visibility</p:attrName>
                                        </p:attrNameLst>
                                      </p:cBhvr>
                                      <p:to>
                                        <p:strVal val="visible"/>
                                      </p:to>
                                    </p:set>
                                    <p:animEffect transition="in" filter="fade">
                                      <p:cBhvr>
                                        <p:cTn id="539" dur="1000"/>
                                        <p:tgtEl>
                                          <p:spTgt spid="85"/>
                                        </p:tgtEl>
                                      </p:cBhvr>
                                    </p:animEffect>
                                  </p:childTnLst>
                                </p:cTn>
                              </p:par>
                              <p:par>
                                <p:cTn id="540" presetID="1" presetClass="emph" presetSubtype="1" nodeType="withEffect">
                                  <p:stCondLst>
                                    <p:cond delay="0"/>
                                  </p:stCondLst>
                                  <p:childTnLst>
                                    <p:set>
                                      <p:cBhvr>
                                        <p:cTn id="541" dur="1000"/>
                                        <p:tgtEl>
                                          <p:spTgt spid="33"/>
                                        </p:tgtEl>
                                        <p:attrNameLst>
                                          <p:attrName>fillcolor</p:attrName>
                                        </p:attrNameLst>
                                      </p:cBhvr>
                                      <p:to>
                                        <p:clrVal>
                                          <a:srgbClr val="5B9BD5"/>
                                        </p:clrVal>
                                      </p:to>
                                    </p:set>
                                    <p:set>
                                      <p:cBhvr>
                                        <p:cTn id="542" dur="1000"/>
                                        <p:tgtEl>
                                          <p:spTgt spid="33"/>
                                        </p:tgtEl>
                                        <p:attrNameLst>
                                          <p:attrName>fill.type</p:attrName>
                                        </p:attrNameLst>
                                      </p:cBhvr>
                                      <p:to>
                                        <p:strVal val="solid"/>
                                      </p:to>
                                    </p:set>
                                    <p:set>
                                      <p:cBhvr>
                                        <p:cTn id="543" dur="1000"/>
                                        <p:tgtEl>
                                          <p:spTgt spid="33"/>
                                        </p:tgtEl>
                                        <p:attrNameLst>
                                          <p:attrName>fill.on</p:attrName>
                                        </p:attrNameLst>
                                      </p:cBhvr>
                                      <p:to>
                                        <p:strVal val="true"/>
                                      </p:to>
                                    </p:set>
                                  </p:childTnLst>
                                </p:cTn>
                              </p:par>
                              <p:par>
                                <p:cTn id="544" presetID="1" presetClass="emph" presetSubtype="1" nodeType="withEffect">
                                  <p:stCondLst>
                                    <p:cond delay="0"/>
                                  </p:stCondLst>
                                  <p:childTnLst>
                                    <p:set>
                                      <p:cBhvr>
                                        <p:cTn id="545" dur="1000"/>
                                        <p:tgtEl>
                                          <p:spTgt spid="34"/>
                                        </p:tgtEl>
                                        <p:attrNameLst>
                                          <p:attrName>fillcolor</p:attrName>
                                        </p:attrNameLst>
                                      </p:cBhvr>
                                      <p:to>
                                        <p:clrVal>
                                          <a:srgbClr val="5B9BD5"/>
                                        </p:clrVal>
                                      </p:to>
                                    </p:set>
                                    <p:set>
                                      <p:cBhvr>
                                        <p:cTn id="546" dur="1000"/>
                                        <p:tgtEl>
                                          <p:spTgt spid="34"/>
                                        </p:tgtEl>
                                        <p:attrNameLst>
                                          <p:attrName>fill.type</p:attrName>
                                        </p:attrNameLst>
                                      </p:cBhvr>
                                      <p:to>
                                        <p:strVal val="solid"/>
                                      </p:to>
                                    </p:set>
                                    <p:set>
                                      <p:cBhvr>
                                        <p:cTn id="547" dur="1000"/>
                                        <p:tgtEl>
                                          <p:spTgt spid="34"/>
                                        </p:tgtEl>
                                        <p:attrNameLst>
                                          <p:attrName>fill.on</p:attrName>
                                        </p:attrNameLst>
                                      </p:cBhvr>
                                      <p:to>
                                        <p:strVal val="true"/>
                                      </p:to>
                                    </p:set>
                                  </p:childTnLst>
                                </p:cTn>
                              </p:par>
                              <p:par>
                                <p:cTn id="548" presetID="1" presetClass="emph" presetSubtype="1" nodeType="withEffect">
                                  <p:stCondLst>
                                    <p:cond delay="0"/>
                                  </p:stCondLst>
                                  <p:childTnLst>
                                    <p:set>
                                      <p:cBhvr>
                                        <p:cTn id="549" dur="1000"/>
                                        <p:tgtEl>
                                          <p:spTgt spid="35"/>
                                        </p:tgtEl>
                                        <p:attrNameLst>
                                          <p:attrName>fillcolor</p:attrName>
                                        </p:attrNameLst>
                                      </p:cBhvr>
                                      <p:to>
                                        <p:clrVal>
                                          <a:srgbClr val="5B9BD5"/>
                                        </p:clrVal>
                                      </p:to>
                                    </p:set>
                                    <p:set>
                                      <p:cBhvr>
                                        <p:cTn id="550" dur="1000"/>
                                        <p:tgtEl>
                                          <p:spTgt spid="35"/>
                                        </p:tgtEl>
                                        <p:attrNameLst>
                                          <p:attrName>fill.type</p:attrName>
                                        </p:attrNameLst>
                                      </p:cBhvr>
                                      <p:to>
                                        <p:strVal val="solid"/>
                                      </p:to>
                                    </p:set>
                                    <p:set>
                                      <p:cBhvr>
                                        <p:cTn id="551" dur="1000"/>
                                        <p:tgtEl>
                                          <p:spTgt spid="35"/>
                                        </p:tgtEl>
                                        <p:attrNameLst>
                                          <p:attrName>fill.on</p:attrName>
                                        </p:attrNameLst>
                                      </p:cBhvr>
                                      <p:to>
                                        <p:strVal val="true"/>
                                      </p:to>
                                    </p:set>
                                  </p:childTnLst>
                                </p:cTn>
                              </p:par>
                              <p:par>
                                <p:cTn id="552" presetID="10" presetClass="entr" presetSubtype="0" fill="hold" grpId="0" nodeType="withEffect">
                                  <p:stCondLst>
                                    <p:cond delay="0"/>
                                  </p:stCondLst>
                                  <p:childTnLst>
                                    <p:set>
                                      <p:cBhvr>
                                        <p:cTn id="553" dur="1" fill="hold">
                                          <p:stCondLst>
                                            <p:cond delay="0"/>
                                          </p:stCondLst>
                                        </p:cTn>
                                        <p:tgtEl>
                                          <p:spTgt spid="155"/>
                                        </p:tgtEl>
                                        <p:attrNameLst>
                                          <p:attrName>style.visibility</p:attrName>
                                        </p:attrNameLst>
                                      </p:cBhvr>
                                      <p:to>
                                        <p:strVal val="visible"/>
                                      </p:to>
                                    </p:set>
                                    <p:animEffect transition="in" filter="fade">
                                      <p:cBhvr>
                                        <p:cTn id="554" dur="1000"/>
                                        <p:tgtEl>
                                          <p:spTgt spid="155"/>
                                        </p:tgtEl>
                                      </p:cBhvr>
                                    </p:animEffect>
                                  </p:childTnLst>
                                </p:cTn>
                              </p:par>
                              <p:par>
                                <p:cTn id="555" presetID="1" presetClass="emph" presetSubtype="1" nodeType="withEffect">
                                  <p:stCondLst>
                                    <p:cond delay="0"/>
                                  </p:stCondLst>
                                  <p:childTnLst>
                                    <p:set>
                                      <p:cBhvr>
                                        <p:cTn id="556" dur="1000"/>
                                        <p:tgtEl>
                                          <p:spTgt spid="104"/>
                                        </p:tgtEl>
                                        <p:attrNameLst>
                                          <p:attrName>fillcolor</p:attrName>
                                        </p:attrNameLst>
                                      </p:cBhvr>
                                      <p:to>
                                        <p:clrVal>
                                          <a:schemeClr val="accent2"/>
                                        </p:clrVal>
                                      </p:to>
                                    </p:set>
                                    <p:set>
                                      <p:cBhvr>
                                        <p:cTn id="557" dur="1000"/>
                                        <p:tgtEl>
                                          <p:spTgt spid="104"/>
                                        </p:tgtEl>
                                        <p:attrNameLst>
                                          <p:attrName>fill.type</p:attrName>
                                        </p:attrNameLst>
                                      </p:cBhvr>
                                      <p:to>
                                        <p:strVal val="solid"/>
                                      </p:to>
                                    </p:set>
                                    <p:set>
                                      <p:cBhvr>
                                        <p:cTn id="558" dur="1000"/>
                                        <p:tgtEl>
                                          <p:spTgt spid="104"/>
                                        </p:tgtEl>
                                        <p:attrNameLst>
                                          <p:attrName>fill.on</p:attrName>
                                        </p:attrNameLst>
                                      </p:cBhvr>
                                      <p:to>
                                        <p:strVal val="true"/>
                                      </p:to>
                                    </p:set>
                                  </p:childTnLst>
                                </p:cTn>
                              </p:par>
                              <p:par>
                                <p:cTn id="559" presetID="1" presetClass="emph" presetSubtype="1" nodeType="withEffect">
                                  <p:stCondLst>
                                    <p:cond delay="0"/>
                                  </p:stCondLst>
                                  <p:childTnLst>
                                    <p:set>
                                      <p:cBhvr>
                                        <p:cTn id="560" dur="1000"/>
                                        <p:tgtEl>
                                          <p:spTgt spid="108"/>
                                        </p:tgtEl>
                                        <p:attrNameLst>
                                          <p:attrName>fillcolor</p:attrName>
                                        </p:attrNameLst>
                                      </p:cBhvr>
                                      <p:to>
                                        <p:clrVal>
                                          <a:schemeClr val="accent2"/>
                                        </p:clrVal>
                                      </p:to>
                                    </p:set>
                                    <p:set>
                                      <p:cBhvr>
                                        <p:cTn id="561" dur="1000"/>
                                        <p:tgtEl>
                                          <p:spTgt spid="108"/>
                                        </p:tgtEl>
                                        <p:attrNameLst>
                                          <p:attrName>fill.type</p:attrName>
                                        </p:attrNameLst>
                                      </p:cBhvr>
                                      <p:to>
                                        <p:strVal val="solid"/>
                                      </p:to>
                                    </p:set>
                                    <p:set>
                                      <p:cBhvr>
                                        <p:cTn id="562" dur="1000"/>
                                        <p:tgtEl>
                                          <p:spTgt spid="108"/>
                                        </p:tgtEl>
                                        <p:attrNameLst>
                                          <p:attrName>fill.on</p:attrName>
                                        </p:attrNameLst>
                                      </p:cBhvr>
                                      <p:to>
                                        <p:strVal val="true"/>
                                      </p:to>
                                    </p:set>
                                  </p:childTnLst>
                                </p:cTn>
                              </p:par>
                              <p:par>
                                <p:cTn id="563" presetID="1" presetClass="emph" presetSubtype="1" nodeType="withEffect">
                                  <p:stCondLst>
                                    <p:cond delay="0"/>
                                  </p:stCondLst>
                                  <p:childTnLst>
                                    <p:set>
                                      <p:cBhvr>
                                        <p:cTn id="564" dur="1000"/>
                                        <p:tgtEl>
                                          <p:spTgt spid="112"/>
                                        </p:tgtEl>
                                        <p:attrNameLst>
                                          <p:attrName>fillcolor</p:attrName>
                                        </p:attrNameLst>
                                      </p:cBhvr>
                                      <p:to>
                                        <p:clrVal>
                                          <a:schemeClr val="accent2"/>
                                        </p:clrVal>
                                      </p:to>
                                    </p:set>
                                    <p:set>
                                      <p:cBhvr>
                                        <p:cTn id="565" dur="1000"/>
                                        <p:tgtEl>
                                          <p:spTgt spid="112"/>
                                        </p:tgtEl>
                                        <p:attrNameLst>
                                          <p:attrName>fill.type</p:attrName>
                                        </p:attrNameLst>
                                      </p:cBhvr>
                                      <p:to>
                                        <p:strVal val="solid"/>
                                      </p:to>
                                    </p:set>
                                    <p:set>
                                      <p:cBhvr>
                                        <p:cTn id="566" dur="1000"/>
                                        <p:tgtEl>
                                          <p:spTgt spid="112"/>
                                        </p:tgtEl>
                                        <p:attrNameLst>
                                          <p:attrName>fill.on</p:attrName>
                                        </p:attrNameLst>
                                      </p:cBhvr>
                                      <p:to>
                                        <p:strVal val="true"/>
                                      </p:to>
                                    </p:set>
                                  </p:childTnLst>
                                </p:cTn>
                              </p:par>
                              <p:par>
                                <p:cTn id="567" presetID="10" presetClass="entr" presetSubtype="0" fill="hold" grpId="0" nodeType="withEffect">
                                  <p:stCondLst>
                                    <p:cond delay="0"/>
                                  </p:stCondLst>
                                  <p:childTnLst>
                                    <p:set>
                                      <p:cBhvr>
                                        <p:cTn id="568" dur="1" fill="hold">
                                          <p:stCondLst>
                                            <p:cond delay="0"/>
                                          </p:stCondLst>
                                        </p:cTn>
                                        <p:tgtEl>
                                          <p:spTgt spid="201"/>
                                        </p:tgtEl>
                                        <p:attrNameLst>
                                          <p:attrName>style.visibility</p:attrName>
                                        </p:attrNameLst>
                                      </p:cBhvr>
                                      <p:to>
                                        <p:strVal val="visible"/>
                                      </p:to>
                                    </p:set>
                                    <p:animEffect transition="in" filter="fade">
                                      <p:cBhvr>
                                        <p:cTn id="569" dur="1000"/>
                                        <p:tgtEl>
                                          <p:spTgt spid="201"/>
                                        </p:tgtEl>
                                      </p:cBhvr>
                                    </p:animEffect>
                                  </p:childTnLst>
                                </p:cTn>
                              </p:par>
                            </p:childTnLst>
                          </p:cTn>
                        </p:par>
                        <p:par>
                          <p:cTn id="570" fill="hold">
                            <p:stCondLst>
                              <p:cond delay="29000"/>
                            </p:stCondLst>
                            <p:childTnLst>
                              <p:par>
                                <p:cTn id="571" presetID="10" presetClass="entr" presetSubtype="0" fill="hold" grpId="0" nodeType="afterEffect">
                                  <p:stCondLst>
                                    <p:cond delay="0"/>
                                  </p:stCondLst>
                                  <p:childTnLst>
                                    <p:set>
                                      <p:cBhvr>
                                        <p:cTn id="572" dur="1" fill="hold">
                                          <p:stCondLst>
                                            <p:cond delay="0"/>
                                          </p:stCondLst>
                                        </p:cTn>
                                        <p:tgtEl>
                                          <p:spTgt spid="91"/>
                                        </p:tgtEl>
                                        <p:attrNameLst>
                                          <p:attrName>style.visibility</p:attrName>
                                        </p:attrNameLst>
                                      </p:cBhvr>
                                      <p:to>
                                        <p:strVal val="visible"/>
                                      </p:to>
                                    </p:set>
                                    <p:animEffect transition="in" filter="fade">
                                      <p:cBhvr>
                                        <p:cTn id="573" dur="1000"/>
                                        <p:tgtEl>
                                          <p:spTgt spid="91"/>
                                        </p:tgtEl>
                                      </p:cBhvr>
                                    </p:animEffect>
                                  </p:childTnLst>
                                </p:cTn>
                              </p:par>
                              <p:par>
                                <p:cTn id="574" presetID="1" presetClass="emph" presetSubtype="1" nodeType="withEffect">
                                  <p:stCondLst>
                                    <p:cond delay="0"/>
                                  </p:stCondLst>
                                  <p:childTnLst>
                                    <p:set>
                                      <p:cBhvr>
                                        <p:cTn id="575" dur="1000"/>
                                        <p:tgtEl>
                                          <p:spTgt spid="39"/>
                                        </p:tgtEl>
                                        <p:attrNameLst>
                                          <p:attrName>fillcolor</p:attrName>
                                        </p:attrNameLst>
                                      </p:cBhvr>
                                      <p:to>
                                        <p:clrVal>
                                          <a:srgbClr val="5B9BD5"/>
                                        </p:clrVal>
                                      </p:to>
                                    </p:set>
                                    <p:set>
                                      <p:cBhvr>
                                        <p:cTn id="576" dur="1000"/>
                                        <p:tgtEl>
                                          <p:spTgt spid="39"/>
                                        </p:tgtEl>
                                        <p:attrNameLst>
                                          <p:attrName>fill.type</p:attrName>
                                        </p:attrNameLst>
                                      </p:cBhvr>
                                      <p:to>
                                        <p:strVal val="solid"/>
                                      </p:to>
                                    </p:set>
                                    <p:set>
                                      <p:cBhvr>
                                        <p:cTn id="577" dur="1000"/>
                                        <p:tgtEl>
                                          <p:spTgt spid="39"/>
                                        </p:tgtEl>
                                        <p:attrNameLst>
                                          <p:attrName>fill.on</p:attrName>
                                        </p:attrNameLst>
                                      </p:cBhvr>
                                      <p:to>
                                        <p:strVal val="true"/>
                                      </p:to>
                                    </p:set>
                                  </p:childTnLst>
                                </p:cTn>
                              </p:par>
                              <p:par>
                                <p:cTn id="578" presetID="1" presetClass="emph" presetSubtype="1" nodeType="withEffect">
                                  <p:stCondLst>
                                    <p:cond delay="0"/>
                                  </p:stCondLst>
                                  <p:childTnLst>
                                    <p:set>
                                      <p:cBhvr>
                                        <p:cTn id="579" dur="1000"/>
                                        <p:tgtEl>
                                          <p:spTgt spid="40"/>
                                        </p:tgtEl>
                                        <p:attrNameLst>
                                          <p:attrName>fillcolor</p:attrName>
                                        </p:attrNameLst>
                                      </p:cBhvr>
                                      <p:to>
                                        <p:clrVal>
                                          <a:srgbClr val="5B9BD5"/>
                                        </p:clrVal>
                                      </p:to>
                                    </p:set>
                                    <p:set>
                                      <p:cBhvr>
                                        <p:cTn id="580" dur="1000"/>
                                        <p:tgtEl>
                                          <p:spTgt spid="40"/>
                                        </p:tgtEl>
                                        <p:attrNameLst>
                                          <p:attrName>fill.type</p:attrName>
                                        </p:attrNameLst>
                                      </p:cBhvr>
                                      <p:to>
                                        <p:strVal val="solid"/>
                                      </p:to>
                                    </p:set>
                                    <p:set>
                                      <p:cBhvr>
                                        <p:cTn id="581" dur="1000"/>
                                        <p:tgtEl>
                                          <p:spTgt spid="40"/>
                                        </p:tgtEl>
                                        <p:attrNameLst>
                                          <p:attrName>fill.on</p:attrName>
                                        </p:attrNameLst>
                                      </p:cBhvr>
                                      <p:to>
                                        <p:strVal val="true"/>
                                      </p:to>
                                    </p:set>
                                  </p:childTnLst>
                                </p:cTn>
                              </p:par>
                              <p:par>
                                <p:cTn id="582" presetID="1" presetClass="emph" presetSubtype="1" nodeType="withEffect">
                                  <p:stCondLst>
                                    <p:cond delay="0"/>
                                  </p:stCondLst>
                                  <p:childTnLst>
                                    <p:set>
                                      <p:cBhvr>
                                        <p:cTn id="583" dur="1000"/>
                                        <p:tgtEl>
                                          <p:spTgt spid="41"/>
                                        </p:tgtEl>
                                        <p:attrNameLst>
                                          <p:attrName>fillcolor</p:attrName>
                                        </p:attrNameLst>
                                      </p:cBhvr>
                                      <p:to>
                                        <p:clrVal>
                                          <a:srgbClr val="5B9BD5"/>
                                        </p:clrVal>
                                      </p:to>
                                    </p:set>
                                    <p:set>
                                      <p:cBhvr>
                                        <p:cTn id="584" dur="1000"/>
                                        <p:tgtEl>
                                          <p:spTgt spid="41"/>
                                        </p:tgtEl>
                                        <p:attrNameLst>
                                          <p:attrName>fill.type</p:attrName>
                                        </p:attrNameLst>
                                      </p:cBhvr>
                                      <p:to>
                                        <p:strVal val="solid"/>
                                      </p:to>
                                    </p:set>
                                    <p:set>
                                      <p:cBhvr>
                                        <p:cTn id="585" dur="1000"/>
                                        <p:tgtEl>
                                          <p:spTgt spid="41"/>
                                        </p:tgtEl>
                                        <p:attrNameLst>
                                          <p:attrName>fill.on</p:attrName>
                                        </p:attrNameLst>
                                      </p:cBhvr>
                                      <p:to>
                                        <p:strVal val="true"/>
                                      </p:to>
                                    </p:set>
                                  </p:childTnLst>
                                </p:cTn>
                              </p:par>
                              <p:par>
                                <p:cTn id="586" presetID="10" presetClass="entr" presetSubtype="0" fill="hold" grpId="0" nodeType="withEffect">
                                  <p:stCondLst>
                                    <p:cond delay="0"/>
                                  </p:stCondLst>
                                  <p:childTnLst>
                                    <p:set>
                                      <p:cBhvr>
                                        <p:cTn id="587" dur="1" fill="hold">
                                          <p:stCondLst>
                                            <p:cond delay="0"/>
                                          </p:stCondLst>
                                        </p:cTn>
                                        <p:tgtEl>
                                          <p:spTgt spid="159"/>
                                        </p:tgtEl>
                                        <p:attrNameLst>
                                          <p:attrName>style.visibility</p:attrName>
                                        </p:attrNameLst>
                                      </p:cBhvr>
                                      <p:to>
                                        <p:strVal val="visible"/>
                                      </p:to>
                                    </p:set>
                                    <p:animEffect transition="in" filter="fade">
                                      <p:cBhvr>
                                        <p:cTn id="588" dur="1000"/>
                                        <p:tgtEl>
                                          <p:spTgt spid="159"/>
                                        </p:tgtEl>
                                      </p:cBhvr>
                                    </p:animEffect>
                                  </p:childTnLst>
                                </p:cTn>
                              </p:par>
                              <p:par>
                                <p:cTn id="589" presetID="1" presetClass="emph" presetSubtype="1" nodeType="withEffect">
                                  <p:stCondLst>
                                    <p:cond delay="0"/>
                                  </p:stCondLst>
                                  <p:childTnLst>
                                    <p:set>
                                      <p:cBhvr>
                                        <p:cTn id="590" dur="1000"/>
                                        <p:tgtEl>
                                          <p:spTgt spid="108"/>
                                        </p:tgtEl>
                                        <p:attrNameLst>
                                          <p:attrName>fillcolor</p:attrName>
                                        </p:attrNameLst>
                                      </p:cBhvr>
                                      <p:to>
                                        <p:clrVal>
                                          <a:schemeClr val="accent2"/>
                                        </p:clrVal>
                                      </p:to>
                                    </p:set>
                                    <p:set>
                                      <p:cBhvr>
                                        <p:cTn id="591" dur="1000"/>
                                        <p:tgtEl>
                                          <p:spTgt spid="108"/>
                                        </p:tgtEl>
                                        <p:attrNameLst>
                                          <p:attrName>fill.type</p:attrName>
                                        </p:attrNameLst>
                                      </p:cBhvr>
                                      <p:to>
                                        <p:strVal val="solid"/>
                                      </p:to>
                                    </p:set>
                                    <p:set>
                                      <p:cBhvr>
                                        <p:cTn id="592" dur="1000"/>
                                        <p:tgtEl>
                                          <p:spTgt spid="108"/>
                                        </p:tgtEl>
                                        <p:attrNameLst>
                                          <p:attrName>fill.on</p:attrName>
                                        </p:attrNameLst>
                                      </p:cBhvr>
                                      <p:to>
                                        <p:strVal val="true"/>
                                      </p:to>
                                    </p:set>
                                  </p:childTnLst>
                                </p:cTn>
                              </p:par>
                              <p:par>
                                <p:cTn id="593" presetID="1" presetClass="emph" presetSubtype="1" nodeType="withEffect">
                                  <p:stCondLst>
                                    <p:cond delay="0"/>
                                  </p:stCondLst>
                                  <p:childTnLst>
                                    <p:set>
                                      <p:cBhvr>
                                        <p:cTn id="594" dur="1000"/>
                                        <p:tgtEl>
                                          <p:spTgt spid="112"/>
                                        </p:tgtEl>
                                        <p:attrNameLst>
                                          <p:attrName>fillcolor</p:attrName>
                                        </p:attrNameLst>
                                      </p:cBhvr>
                                      <p:to>
                                        <p:clrVal>
                                          <a:schemeClr val="accent2"/>
                                        </p:clrVal>
                                      </p:to>
                                    </p:set>
                                    <p:set>
                                      <p:cBhvr>
                                        <p:cTn id="595" dur="1000"/>
                                        <p:tgtEl>
                                          <p:spTgt spid="112"/>
                                        </p:tgtEl>
                                        <p:attrNameLst>
                                          <p:attrName>fill.type</p:attrName>
                                        </p:attrNameLst>
                                      </p:cBhvr>
                                      <p:to>
                                        <p:strVal val="solid"/>
                                      </p:to>
                                    </p:set>
                                    <p:set>
                                      <p:cBhvr>
                                        <p:cTn id="596" dur="1000"/>
                                        <p:tgtEl>
                                          <p:spTgt spid="112"/>
                                        </p:tgtEl>
                                        <p:attrNameLst>
                                          <p:attrName>fill.on</p:attrName>
                                        </p:attrNameLst>
                                      </p:cBhvr>
                                      <p:to>
                                        <p:strVal val="true"/>
                                      </p:to>
                                    </p:set>
                                  </p:childTnLst>
                                </p:cTn>
                              </p:par>
                              <p:par>
                                <p:cTn id="597" presetID="1" presetClass="emph" presetSubtype="1" nodeType="withEffect">
                                  <p:stCondLst>
                                    <p:cond delay="0"/>
                                  </p:stCondLst>
                                  <p:childTnLst>
                                    <p:set>
                                      <p:cBhvr>
                                        <p:cTn id="598" dur="1000"/>
                                        <p:tgtEl>
                                          <p:spTgt spid="116"/>
                                        </p:tgtEl>
                                        <p:attrNameLst>
                                          <p:attrName>fillcolor</p:attrName>
                                        </p:attrNameLst>
                                      </p:cBhvr>
                                      <p:to>
                                        <p:clrVal>
                                          <a:schemeClr val="accent2"/>
                                        </p:clrVal>
                                      </p:to>
                                    </p:set>
                                    <p:set>
                                      <p:cBhvr>
                                        <p:cTn id="599" dur="1000"/>
                                        <p:tgtEl>
                                          <p:spTgt spid="116"/>
                                        </p:tgtEl>
                                        <p:attrNameLst>
                                          <p:attrName>fill.type</p:attrName>
                                        </p:attrNameLst>
                                      </p:cBhvr>
                                      <p:to>
                                        <p:strVal val="solid"/>
                                      </p:to>
                                    </p:set>
                                    <p:set>
                                      <p:cBhvr>
                                        <p:cTn id="600" dur="1000"/>
                                        <p:tgtEl>
                                          <p:spTgt spid="116"/>
                                        </p:tgtEl>
                                        <p:attrNameLst>
                                          <p:attrName>fill.on</p:attrName>
                                        </p:attrNameLst>
                                      </p:cBhvr>
                                      <p:to>
                                        <p:strVal val="true"/>
                                      </p:to>
                                    </p:set>
                                  </p:childTnLst>
                                </p:cTn>
                              </p:par>
                              <p:par>
                                <p:cTn id="601" presetID="10" presetClass="entr" presetSubtype="0" fill="hold" grpId="0" nodeType="withEffect">
                                  <p:stCondLst>
                                    <p:cond delay="0"/>
                                  </p:stCondLst>
                                  <p:childTnLst>
                                    <p:set>
                                      <p:cBhvr>
                                        <p:cTn id="602" dur="1" fill="hold">
                                          <p:stCondLst>
                                            <p:cond delay="0"/>
                                          </p:stCondLst>
                                        </p:cTn>
                                        <p:tgtEl>
                                          <p:spTgt spid="207"/>
                                        </p:tgtEl>
                                        <p:attrNameLst>
                                          <p:attrName>style.visibility</p:attrName>
                                        </p:attrNameLst>
                                      </p:cBhvr>
                                      <p:to>
                                        <p:strVal val="visible"/>
                                      </p:to>
                                    </p:set>
                                    <p:animEffect transition="in" filter="fade">
                                      <p:cBhvr>
                                        <p:cTn id="603" dur="1000"/>
                                        <p:tgtEl>
                                          <p:spTgt spid="207"/>
                                        </p:tgtEl>
                                      </p:cBhvr>
                                    </p:animEffect>
                                  </p:childTnLst>
                                </p:cTn>
                              </p:par>
                            </p:childTnLst>
                          </p:cTn>
                        </p:par>
                        <p:par>
                          <p:cTn id="604" fill="hold">
                            <p:stCondLst>
                              <p:cond delay="30000"/>
                            </p:stCondLst>
                            <p:childTnLst>
                              <p:par>
                                <p:cTn id="605" presetID="10" presetClass="entr" presetSubtype="0" fill="hold" grpId="0" nodeType="afterEffect">
                                  <p:stCondLst>
                                    <p:cond delay="0"/>
                                  </p:stCondLst>
                                  <p:childTnLst>
                                    <p:set>
                                      <p:cBhvr>
                                        <p:cTn id="606" dur="1" fill="hold">
                                          <p:stCondLst>
                                            <p:cond delay="0"/>
                                          </p:stCondLst>
                                        </p:cTn>
                                        <p:tgtEl>
                                          <p:spTgt spid="62"/>
                                        </p:tgtEl>
                                        <p:attrNameLst>
                                          <p:attrName>style.visibility</p:attrName>
                                        </p:attrNameLst>
                                      </p:cBhvr>
                                      <p:to>
                                        <p:strVal val="visible"/>
                                      </p:to>
                                    </p:set>
                                    <p:animEffect transition="in" filter="fade">
                                      <p:cBhvr>
                                        <p:cTn id="607" dur="1000"/>
                                        <p:tgtEl>
                                          <p:spTgt spid="62"/>
                                        </p:tgtEl>
                                      </p:cBhvr>
                                    </p:animEffect>
                                  </p:childTnLst>
                                </p:cTn>
                              </p:par>
                              <p:par>
                                <p:cTn id="608" presetID="1" presetClass="emph" presetSubtype="1" nodeType="withEffect">
                                  <p:stCondLst>
                                    <p:cond delay="0"/>
                                  </p:stCondLst>
                                  <p:childTnLst>
                                    <p:set>
                                      <p:cBhvr>
                                        <p:cTn id="609" dur="1000"/>
                                        <p:tgtEl>
                                          <p:spTgt spid="10"/>
                                        </p:tgtEl>
                                        <p:attrNameLst>
                                          <p:attrName>fillcolor</p:attrName>
                                        </p:attrNameLst>
                                      </p:cBhvr>
                                      <p:to>
                                        <p:clrVal>
                                          <a:srgbClr val="5B9BD5"/>
                                        </p:clrVal>
                                      </p:to>
                                    </p:set>
                                    <p:set>
                                      <p:cBhvr>
                                        <p:cTn id="610" dur="1000"/>
                                        <p:tgtEl>
                                          <p:spTgt spid="10"/>
                                        </p:tgtEl>
                                        <p:attrNameLst>
                                          <p:attrName>fill.type</p:attrName>
                                        </p:attrNameLst>
                                      </p:cBhvr>
                                      <p:to>
                                        <p:strVal val="solid"/>
                                      </p:to>
                                    </p:set>
                                    <p:set>
                                      <p:cBhvr>
                                        <p:cTn id="611" dur="1000"/>
                                        <p:tgtEl>
                                          <p:spTgt spid="10"/>
                                        </p:tgtEl>
                                        <p:attrNameLst>
                                          <p:attrName>fill.on</p:attrName>
                                        </p:attrNameLst>
                                      </p:cBhvr>
                                      <p:to>
                                        <p:strVal val="true"/>
                                      </p:to>
                                    </p:set>
                                  </p:childTnLst>
                                </p:cTn>
                              </p:par>
                              <p:par>
                                <p:cTn id="612" presetID="1" presetClass="emph" presetSubtype="1" nodeType="withEffect">
                                  <p:stCondLst>
                                    <p:cond delay="0"/>
                                  </p:stCondLst>
                                  <p:childTnLst>
                                    <p:set>
                                      <p:cBhvr>
                                        <p:cTn id="613" dur="1000"/>
                                        <p:tgtEl>
                                          <p:spTgt spid="11"/>
                                        </p:tgtEl>
                                        <p:attrNameLst>
                                          <p:attrName>fillcolor</p:attrName>
                                        </p:attrNameLst>
                                      </p:cBhvr>
                                      <p:to>
                                        <p:clrVal>
                                          <a:srgbClr val="5B9BD5"/>
                                        </p:clrVal>
                                      </p:to>
                                    </p:set>
                                    <p:set>
                                      <p:cBhvr>
                                        <p:cTn id="614" dur="1000"/>
                                        <p:tgtEl>
                                          <p:spTgt spid="11"/>
                                        </p:tgtEl>
                                        <p:attrNameLst>
                                          <p:attrName>fill.type</p:attrName>
                                        </p:attrNameLst>
                                      </p:cBhvr>
                                      <p:to>
                                        <p:strVal val="solid"/>
                                      </p:to>
                                    </p:set>
                                    <p:set>
                                      <p:cBhvr>
                                        <p:cTn id="615" dur="1000"/>
                                        <p:tgtEl>
                                          <p:spTgt spid="11"/>
                                        </p:tgtEl>
                                        <p:attrNameLst>
                                          <p:attrName>fill.on</p:attrName>
                                        </p:attrNameLst>
                                      </p:cBhvr>
                                      <p:to>
                                        <p:strVal val="true"/>
                                      </p:to>
                                    </p:set>
                                  </p:childTnLst>
                                </p:cTn>
                              </p:par>
                              <p:par>
                                <p:cTn id="616" presetID="1" presetClass="emph" presetSubtype="1" nodeType="withEffect">
                                  <p:stCondLst>
                                    <p:cond delay="0"/>
                                  </p:stCondLst>
                                  <p:childTnLst>
                                    <p:set>
                                      <p:cBhvr>
                                        <p:cTn id="617" dur="1000"/>
                                        <p:tgtEl>
                                          <p:spTgt spid="12"/>
                                        </p:tgtEl>
                                        <p:attrNameLst>
                                          <p:attrName>fillcolor</p:attrName>
                                        </p:attrNameLst>
                                      </p:cBhvr>
                                      <p:to>
                                        <p:clrVal>
                                          <a:srgbClr val="5B9BD5"/>
                                        </p:clrVal>
                                      </p:to>
                                    </p:set>
                                    <p:set>
                                      <p:cBhvr>
                                        <p:cTn id="618" dur="1000"/>
                                        <p:tgtEl>
                                          <p:spTgt spid="12"/>
                                        </p:tgtEl>
                                        <p:attrNameLst>
                                          <p:attrName>fill.type</p:attrName>
                                        </p:attrNameLst>
                                      </p:cBhvr>
                                      <p:to>
                                        <p:strVal val="solid"/>
                                      </p:to>
                                    </p:set>
                                    <p:set>
                                      <p:cBhvr>
                                        <p:cTn id="619" dur="1000"/>
                                        <p:tgtEl>
                                          <p:spTgt spid="12"/>
                                        </p:tgtEl>
                                        <p:attrNameLst>
                                          <p:attrName>fill.on</p:attrName>
                                        </p:attrNameLst>
                                      </p:cBhvr>
                                      <p:to>
                                        <p:strVal val="true"/>
                                      </p:to>
                                    </p:set>
                                  </p:childTnLst>
                                </p:cTn>
                              </p:par>
                              <p:par>
                                <p:cTn id="620" presetID="10" presetClass="entr" presetSubtype="0" fill="hold" grpId="0" nodeType="withEffect">
                                  <p:stCondLst>
                                    <p:cond delay="0"/>
                                  </p:stCondLst>
                                  <p:childTnLst>
                                    <p:set>
                                      <p:cBhvr>
                                        <p:cTn id="621" dur="1" fill="hold">
                                          <p:stCondLst>
                                            <p:cond delay="0"/>
                                          </p:stCondLst>
                                        </p:cTn>
                                        <p:tgtEl>
                                          <p:spTgt spid="134"/>
                                        </p:tgtEl>
                                        <p:attrNameLst>
                                          <p:attrName>style.visibility</p:attrName>
                                        </p:attrNameLst>
                                      </p:cBhvr>
                                      <p:to>
                                        <p:strVal val="visible"/>
                                      </p:to>
                                    </p:set>
                                    <p:animEffect transition="in" filter="fade">
                                      <p:cBhvr>
                                        <p:cTn id="622" dur="1000"/>
                                        <p:tgtEl>
                                          <p:spTgt spid="134"/>
                                        </p:tgtEl>
                                      </p:cBhvr>
                                    </p:animEffect>
                                  </p:childTnLst>
                                </p:cTn>
                              </p:par>
                              <p:par>
                                <p:cTn id="623" presetID="10" presetClass="entr" presetSubtype="0" fill="hold" grpId="0" nodeType="withEffect">
                                  <p:stCondLst>
                                    <p:cond delay="0"/>
                                  </p:stCondLst>
                                  <p:childTnLst>
                                    <p:set>
                                      <p:cBhvr>
                                        <p:cTn id="624" dur="1" fill="hold">
                                          <p:stCondLst>
                                            <p:cond delay="0"/>
                                          </p:stCondLst>
                                        </p:cTn>
                                        <p:tgtEl>
                                          <p:spTgt spid="135"/>
                                        </p:tgtEl>
                                        <p:attrNameLst>
                                          <p:attrName>style.visibility</p:attrName>
                                        </p:attrNameLst>
                                      </p:cBhvr>
                                      <p:to>
                                        <p:strVal val="visible"/>
                                      </p:to>
                                    </p:set>
                                    <p:animEffect transition="in" filter="fade">
                                      <p:cBhvr>
                                        <p:cTn id="625" dur="1000"/>
                                        <p:tgtEl>
                                          <p:spTgt spid="135"/>
                                        </p:tgtEl>
                                      </p:cBhvr>
                                    </p:animEffect>
                                  </p:childTnLst>
                                </p:cTn>
                              </p:par>
                            </p:childTnLst>
                          </p:cTn>
                        </p:par>
                        <p:par>
                          <p:cTn id="626" fill="hold">
                            <p:stCondLst>
                              <p:cond delay="31000"/>
                            </p:stCondLst>
                            <p:childTnLst>
                              <p:par>
                                <p:cTn id="627" presetID="10" presetClass="entr" presetSubtype="0" fill="hold" grpId="0" nodeType="afterEffect">
                                  <p:stCondLst>
                                    <p:cond delay="0"/>
                                  </p:stCondLst>
                                  <p:childTnLst>
                                    <p:set>
                                      <p:cBhvr>
                                        <p:cTn id="628" dur="1" fill="hold">
                                          <p:stCondLst>
                                            <p:cond delay="0"/>
                                          </p:stCondLst>
                                        </p:cTn>
                                        <p:tgtEl>
                                          <p:spTgt spid="68"/>
                                        </p:tgtEl>
                                        <p:attrNameLst>
                                          <p:attrName>style.visibility</p:attrName>
                                        </p:attrNameLst>
                                      </p:cBhvr>
                                      <p:to>
                                        <p:strVal val="visible"/>
                                      </p:to>
                                    </p:set>
                                    <p:animEffect transition="in" filter="fade">
                                      <p:cBhvr>
                                        <p:cTn id="629" dur="1000"/>
                                        <p:tgtEl>
                                          <p:spTgt spid="68"/>
                                        </p:tgtEl>
                                      </p:cBhvr>
                                    </p:animEffect>
                                  </p:childTnLst>
                                </p:cTn>
                              </p:par>
                              <p:par>
                                <p:cTn id="630" presetID="1" presetClass="emph" presetSubtype="1" nodeType="withEffect">
                                  <p:stCondLst>
                                    <p:cond delay="0"/>
                                  </p:stCondLst>
                                  <p:childTnLst>
                                    <p:set>
                                      <p:cBhvr>
                                        <p:cTn id="631" dur="1000"/>
                                        <p:tgtEl>
                                          <p:spTgt spid="17"/>
                                        </p:tgtEl>
                                        <p:attrNameLst>
                                          <p:attrName>fillcolor</p:attrName>
                                        </p:attrNameLst>
                                      </p:cBhvr>
                                      <p:to>
                                        <p:clrVal>
                                          <a:srgbClr val="5B9BD5"/>
                                        </p:clrVal>
                                      </p:to>
                                    </p:set>
                                    <p:set>
                                      <p:cBhvr>
                                        <p:cTn id="632" dur="1000"/>
                                        <p:tgtEl>
                                          <p:spTgt spid="17"/>
                                        </p:tgtEl>
                                        <p:attrNameLst>
                                          <p:attrName>fill.type</p:attrName>
                                        </p:attrNameLst>
                                      </p:cBhvr>
                                      <p:to>
                                        <p:strVal val="solid"/>
                                      </p:to>
                                    </p:set>
                                    <p:set>
                                      <p:cBhvr>
                                        <p:cTn id="633" dur="1000"/>
                                        <p:tgtEl>
                                          <p:spTgt spid="17"/>
                                        </p:tgtEl>
                                        <p:attrNameLst>
                                          <p:attrName>fill.on</p:attrName>
                                        </p:attrNameLst>
                                      </p:cBhvr>
                                      <p:to>
                                        <p:strVal val="true"/>
                                      </p:to>
                                    </p:set>
                                  </p:childTnLst>
                                </p:cTn>
                              </p:par>
                              <p:par>
                                <p:cTn id="634" presetID="1" presetClass="emph" presetSubtype="1" nodeType="withEffect">
                                  <p:stCondLst>
                                    <p:cond delay="0"/>
                                  </p:stCondLst>
                                  <p:childTnLst>
                                    <p:set>
                                      <p:cBhvr>
                                        <p:cTn id="635" dur="1000"/>
                                        <p:tgtEl>
                                          <p:spTgt spid="18"/>
                                        </p:tgtEl>
                                        <p:attrNameLst>
                                          <p:attrName>fillcolor</p:attrName>
                                        </p:attrNameLst>
                                      </p:cBhvr>
                                      <p:to>
                                        <p:clrVal>
                                          <a:srgbClr val="5B9BD5"/>
                                        </p:clrVal>
                                      </p:to>
                                    </p:set>
                                    <p:set>
                                      <p:cBhvr>
                                        <p:cTn id="636" dur="1000"/>
                                        <p:tgtEl>
                                          <p:spTgt spid="18"/>
                                        </p:tgtEl>
                                        <p:attrNameLst>
                                          <p:attrName>fill.type</p:attrName>
                                        </p:attrNameLst>
                                      </p:cBhvr>
                                      <p:to>
                                        <p:strVal val="solid"/>
                                      </p:to>
                                    </p:set>
                                    <p:set>
                                      <p:cBhvr>
                                        <p:cTn id="637" dur="1000"/>
                                        <p:tgtEl>
                                          <p:spTgt spid="18"/>
                                        </p:tgtEl>
                                        <p:attrNameLst>
                                          <p:attrName>fill.on</p:attrName>
                                        </p:attrNameLst>
                                      </p:cBhvr>
                                      <p:to>
                                        <p:strVal val="true"/>
                                      </p:to>
                                    </p:set>
                                  </p:childTnLst>
                                </p:cTn>
                              </p:par>
                              <p:par>
                                <p:cTn id="638" presetID="1" presetClass="emph" presetSubtype="1" nodeType="withEffect">
                                  <p:stCondLst>
                                    <p:cond delay="0"/>
                                  </p:stCondLst>
                                  <p:childTnLst>
                                    <p:set>
                                      <p:cBhvr>
                                        <p:cTn id="639" dur="1000"/>
                                        <p:tgtEl>
                                          <p:spTgt spid="16"/>
                                        </p:tgtEl>
                                        <p:attrNameLst>
                                          <p:attrName>fillcolor</p:attrName>
                                        </p:attrNameLst>
                                      </p:cBhvr>
                                      <p:to>
                                        <p:clrVal>
                                          <a:srgbClr val="5B9BD5"/>
                                        </p:clrVal>
                                      </p:to>
                                    </p:set>
                                    <p:set>
                                      <p:cBhvr>
                                        <p:cTn id="640" dur="1000"/>
                                        <p:tgtEl>
                                          <p:spTgt spid="16"/>
                                        </p:tgtEl>
                                        <p:attrNameLst>
                                          <p:attrName>fill.type</p:attrName>
                                        </p:attrNameLst>
                                      </p:cBhvr>
                                      <p:to>
                                        <p:strVal val="solid"/>
                                      </p:to>
                                    </p:set>
                                    <p:set>
                                      <p:cBhvr>
                                        <p:cTn id="641" dur="1000"/>
                                        <p:tgtEl>
                                          <p:spTgt spid="16"/>
                                        </p:tgtEl>
                                        <p:attrNameLst>
                                          <p:attrName>fill.on</p:attrName>
                                        </p:attrNameLst>
                                      </p:cBhvr>
                                      <p:to>
                                        <p:strVal val="true"/>
                                      </p:to>
                                    </p:set>
                                  </p:childTnLst>
                                </p:cTn>
                              </p:par>
                              <p:par>
                                <p:cTn id="642" presetID="10" presetClass="entr" presetSubtype="0" fill="hold" grpId="0" nodeType="withEffect">
                                  <p:stCondLst>
                                    <p:cond delay="0"/>
                                  </p:stCondLst>
                                  <p:childTnLst>
                                    <p:set>
                                      <p:cBhvr>
                                        <p:cTn id="643" dur="1" fill="hold">
                                          <p:stCondLst>
                                            <p:cond delay="0"/>
                                          </p:stCondLst>
                                        </p:cTn>
                                        <p:tgtEl>
                                          <p:spTgt spid="141"/>
                                        </p:tgtEl>
                                        <p:attrNameLst>
                                          <p:attrName>style.visibility</p:attrName>
                                        </p:attrNameLst>
                                      </p:cBhvr>
                                      <p:to>
                                        <p:strVal val="visible"/>
                                      </p:to>
                                    </p:set>
                                    <p:animEffect transition="in" filter="fade">
                                      <p:cBhvr>
                                        <p:cTn id="644" dur="1000"/>
                                        <p:tgtEl>
                                          <p:spTgt spid="141"/>
                                        </p:tgtEl>
                                      </p:cBhvr>
                                    </p:animEffect>
                                  </p:childTnLst>
                                </p:cTn>
                              </p:par>
                            </p:childTnLst>
                          </p:cTn>
                        </p:par>
                        <p:par>
                          <p:cTn id="645" fill="hold">
                            <p:stCondLst>
                              <p:cond delay="32000"/>
                            </p:stCondLst>
                            <p:childTnLst>
                              <p:par>
                                <p:cTn id="646" presetID="10" presetClass="entr" presetSubtype="0" fill="hold" grpId="0" nodeType="afterEffect">
                                  <p:stCondLst>
                                    <p:cond delay="0"/>
                                  </p:stCondLst>
                                  <p:childTnLst>
                                    <p:set>
                                      <p:cBhvr>
                                        <p:cTn id="647" dur="1" fill="hold">
                                          <p:stCondLst>
                                            <p:cond delay="0"/>
                                          </p:stCondLst>
                                        </p:cTn>
                                        <p:tgtEl>
                                          <p:spTgt spid="74"/>
                                        </p:tgtEl>
                                        <p:attrNameLst>
                                          <p:attrName>style.visibility</p:attrName>
                                        </p:attrNameLst>
                                      </p:cBhvr>
                                      <p:to>
                                        <p:strVal val="visible"/>
                                      </p:to>
                                    </p:set>
                                    <p:animEffect transition="in" filter="fade">
                                      <p:cBhvr>
                                        <p:cTn id="648" dur="1000"/>
                                        <p:tgtEl>
                                          <p:spTgt spid="74"/>
                                        </p:tgtEl>
                                      </p:cBhvr>
                                    </p:animEffect>
                                  </p:childTnLst>
                                </p:cTn>
                              </p:par>
                              <p:par>
                                <p:cTn id="649" presetID="1" presetClass="emph" presetSubtype="1" nodeType="withEffect">
                                  <p:stCondLst>
                                    <p:cond delay="0"/>
                                  </p:stCondLst>
                                  <p:childTnLst>
                                    <p:set>
                                      <p:cBhvr>
                                        <p:cTn id="650" dur="1000"/>
                                        <p:tgtEl>
                                          <p:spTgt spid="22"/>
                                        </p:tgtEl>
                                        <p:attrNameLst>
                                          <p:attrName>fillcolor</p:attrName>
                                        </p:attrNameLst>
                                      </p:cBhvr>
                                      <p:to>
                                        <p:clrVal>
                                          <a:srgbClr val="5B9BD5"/>
                                        </p:clrVal>
                                      </p:to>
                                    </p:set>
                                    <p:set>
                                      <p:cBhvr>
                                        <p:cTn id="651" dur="1000"/>
                                        <p:tgtEl>
                                          <p:spTgt spid="22"/>
                                        </p:tgtEl>
                                        <p:attrNameLst>
                                          <p:attrName>fill.type</p:attrName>
                                        </p:attrNameLst>
                                      </p:cBhvr>
                                      <p:to>
                                        <p:strVal val="solid"/>
                                      </p:to>
                                    </p:set>
                                    <p:set>
                                      <p:cBhvr>
                                        <p:cTn id="652" dur="1000"/>
                                        <p:tgtEl>
                                          <p:spTgt spid="22"/>
                                        </p:tgtEl>
                                        <p:attrNameLst>
                                          <p:attrName>fill.on</p:attrName>
                                        </p:attrNameLst>
                                      </p:cBhvr>
                                      <p:to>
                                        <p:strVal val="true"/>
                                      </p:to>
                                    </p:set>
                                  </p:childTnLst>
                                </p:cTn>
                              </p:par>
                              <p:par>
                                <p:cTn id="653" presetID="1" presetClass="emph" presetSubtype="1" nodeType="withEffect">
                                  <p:stCondLst>
                                    <p:cond delay="0"/>
                                  </p:stCondLst>
                                  <p:childTnLst>
                                    <p:set>
                                      <p:cBhvr>
                                        <p:cTn id="654" dur="1000"/>
                                        <p:tgtEl>
                                          <p:spTgt spid="23"/>
                                        </p:tgtEl>
                                        <p:attrNameLst>
                                          <p:attrName>fillcolor</p:attrName>
                                        </p:attrNameLst>
                                      </p:cBhvr>
                                      <p:to>
                                        <p:clrVal>
                                          <a:srgbClr val="5B9BD5"/>
                                        </p:clrVal>
                                      </p:to>
                                    </p:set>
                                    <p:set>
                                      <p:cBhvr>
                                        <p:cTn id="655" dur="1000"/>
                                        <p:tgtEl>
                                          <p:spTgt spid="23"/>
                                        </p:tgtEl>
                                        <p:attrNameLst>
                                          <p:attrName>fill.type</p:attrName>
                                        </p:attrNameLst>
                                      </p:cBhvr>
                                      <p:to>
                                        <p:strVal val="solid"/>
                                      </p:to>
                                    </p:set>
                                    <p:set>
                                      <p:cBhvr>
                                        <p:cTn id="656" dur="1000"/>
                                        <p:tgtEl>
                                          <p:spTgt spid="23"/>
                                        </p:tgtEl>
                                        <p:attrNameLst>
                                          <p:attrName>fill.on</p:attrName>
                                        </p:attrNameLst>
                                      </p:cBhvr>
                                      <p:to>
                                        <p:strVal val="true"/>
                                      </p:to>
                                    </p:set>
                                  </p:childTnLst>
                                </p:cTn>
                              </p:par>
                              <p:par>
                                <p:cTn id="657" presetID="1" presetClass="emph" presetSubtype="1" nodeType="withEffect">
                                  <p:stCondLst>
                                    <p:cond delay="0"/>
                                  </p:stCondLst>
                                  <p:childTnLst>
                                    <p:set>
                                      <p:cBhvr>
                                        <p:cTn id="658" dur="1000"/>
                                        <p:tgtEl>
                                          <p:spTgt spid="24"/>
                                        </p:tgtEl>
                                        <p:attrNameLst>
                                          <p:attrName>fillcolor</p:attrName>
                                        </p:attrNameLst>
                                      </p:cBhvr>
                                      <p:to>
                                        <p:clrVal>
                                          <a:srgbClr val="5B9BD5"/>
                                        </p:clrVal>
                                      </p:to>
                                    </p:set>
                                    <p:set>
                                      <p:cBhvr>
                                        <p:cTn id="659" dur="1000"/>
                                        <p:tgtEl>
                                          <p:spTgt spid="24"/>
                                        </p:tgtEl>
                                        <p:attrNameLst>
                                          <p:attrName>fill.type</p:attrName>
                                        </p:attrNameLst>
                                      </p:cBhvr>
                                      <p:to>
                                        <p:strVal val="solid"/>
                                      </p:to>
                                    </p:set>
                                    <p:set>
                                      <p:cBhvr>
                                        <p:cTn id="660" dur="1000"/>
                                        <p:tgtEl>
                                          <p:spTgt spid="24"/>
                                        </p:tgtEl>
                                        <p:attrNameLst>
                                          <p:attrName>fill.on</p:attrName>
                                        </p:attrNameLst>
                                      </p:cBhvr>
                                      <p:to>
                                        <p:strVal val="true"/>
                                      </p:to>
                                    </p:set>
                                  </p:childTnLst>
                                </p:cTn>
                              </p:par>
                              <p:par>
                                <p:cTn id="661" presetID="10" presetClass="entr" presetSubtype="0" fill="hold" grpId="0" nodeType="withEffect">
                                  <p:stCondLst>
                                    <p:cond delay="0"/>
                                  </p:stCondLst>
                                  <p:childTnLst>
                                    <p:set>
                                      <p:cBhvr>
                                        <p:cTn id="662" dur="1" fill="hold">
                                          <p:stCondLst>
                                            <p:cond delay="0"/>
                                          </p:stCondLst>
                                        </p:cTn>
                                        <p:tgtEl>
                                          <p:spTgt spid="146"/>
                                        </p:tgtEl>
                                        <p:attrNameLst>
                                          <p:attrName>style.visibility</p:attrName>
                                        </p:attrNameLst>
                                      </p:cBhvr>
                                      <p:to>
                                        <p:strVal val="visible"/>
                                      </p:to>
                                    </p:set>
                                    <p:animEffect transition="in" filter="fade">
                                      <p:cBhvr>
                                        <p:cTn id="663" dur="1000"/>
                                        <p:tgtEl>
                                          <p:spTgt spid="146"/>
                                        </p:tgtEl>
                                      </p:cBhvr>
                                    </p:animEffect>
                                  </p:childTnLst>
                                </p:cTn>
                              </p:par>
                              <p:par>
                                <p:cTn id="664" presetID="1" presetClass="emph" presetSubtype="1" nodeType="withEffect">
                                  <p:stCondLst>
                                    <p:cond delay="0"/>
                                  </p:stCondLst>
                                  <p:childTnLst>
                                    <p:set>
                                      <p:cBhvr>
                                        <p:cTn id="665" dur="1000"/>
                                        <p:tgtEl>
                                          <p:spTgt spid="97"/>
                                        </p:tgtEl>
                                        <p:attrNameLst>
                                          <p:attrName>fillcolor</p:attrName>
                                        </p:attrNameLst>
                                      </p:cBhvr>
                                      <p:to>
                                        <p:clrVal>
                                          <a:schemeClr val="accent2"/>
                                        </p:clrVal>
                                      </p:to>
                                    </p:set>
                                    <p:set>
                                      <p:cBhvr>
                                        <p:cTn id="666" dur="1000"/>
                                        <p:tgtEl>
                                          <p:spTgt spid="97"/>
                                        </p:tgtEl>
                                        <p:attrNameLst>
                                          <p:attrName>fill.type</p:attrName>
                                        </p:attrNameLst>
                                      </p:cBhvr>
                                      <p:to>
                                        <p:strVal val="solid"/>
                                      </p:to>
                                    </p:set>
                                    <p:set>
                                      <p:cBhvr>
                                        <p:cTn id="667" dur="1000"/>
                                        <p:tgtEl>
                                          <p:spTgt spid="97"/>
                                        </p:tgtEl>
                                        <p:attrNameLst>
                                          <p:attrName>fill.on</p:attrName>
                                        </p:attrNameLst>
                                      </p:cBhvr>
                                      <p:to>
                                        <p:strVal val="true"/>
                                      </p:to>
                                    </p:set>
                                  </p:childTnLst>
                                </p:cTn>
                              </p:par>
                              <p:par>
                                <p:cTn id="668" presetID="1" presetClass="emph" presetSubtype="1" nodeType="withEffect">
                                  <p:stCondLst>
                                    <p:cond delay="0"/>
                                  </p:stCondLst>
                                  <p:childTnLst>
                                    <p:set>
                                      <p:cBhvr>
                                        <p:cTn id="669" dur="1000"/>
                                        <p:tgtEl>
                                          <p:spTgt spid="101"/>
                                        </p:tgtEl>
                                        <p:attrNameLst>
                                          <p:attrName>fillcolor</p:attrName>
                                        </p:attrNameLst>
                                      </p:cBhvr>
                                      <p:to>
                                        <p:clrVal>
                                          <a:schemeClr val="accent2"/>
                                        </p:clrVal>
                                      </p:to>
                                    </p:set>
                                    <p:set>
                                      <p:cBhvr>
                                        <p:cTn id="670" dur="1000"/>
                                        <p:tgtEl>
                                          <p:spTgt spid="101"/>
                                        </p:tgtEl>
                                        <p:attrNameLst>
                                          <p:attrName>fill.type</p:attrName>
                                        </p:attrNameLst>
                                      </p:cBhvr>
                                      <p:to>
                                        <p:strVal val="solid"/>
                                      </p:to>
                                    </p:set>
                                    <p:set>
                                      <p:cBhvr>
                                        <p:cTn id="671" dur="1000"/>
                                        <p:tgtEl>
                                          <p:spTgt spid="101"/>
                                        </p:tgtEl>
                                        <p:attrNameLst>
                                          <p:attrName>fill.on</p:attrName>
                                        </p:attrNameLst>
                                      </p:cBhvr>
                                      <p:to>
                                        <p:strVal val="true"/>
                                      </p:to>
                                    </p:set>
                                  </p:childTnLst>
                                </p:cTn>
                              </p:par>
                              <p:par>
                                <p:cTn id="672" presetID="1" presetClass="emph" presetSubtype="1" nodeType="withEffect">
                                  <p:stCondLst>
                                    <p:cond delay="0"/>
                                  </p:stCondLst>
                                  <p:childTnLst>
                                    <p:set>
                                      <p:cBhvr>
                                        <p:cTn id="673" dur="1000"/>
                                        <p:tgtEl>
                                          <p:spTgt spid="105"/>
                                        </p:tgtEl>
                                        <p:attrNameLst>
                                          <p:attrName>fillcolor</p:attrName>
                                        </p:attrNameLst>
                                      </p:cBhvr>
                                      <p:to>
                                        <p:clrVal>
                                          <a:schemeClr val="accent2"/>
                                        </p:clrVal>
                                      </p:to>
                                    </p:set>
                                    <p:set>
                                      <p:cBhvr>
                                        <p:cTn id="674" dur="1000"/>
                                        <p:tgtEl>
                                          <p:spTgt spid="105"/>
                                        </p:tgtEl>
                                        <p:attrNameLst>
                                          <p:attrName>fill.type</p:attrName>
                                        </p:attrNameLst>
                                      </p:cBhvr>
                                      <p:to>
                                        <p:strVal val="solid"/>
                                      </p:to>
                                    </p:set>
                                    <p:set>
                                      <p:cBhvr>
                                        <p:cTn id="675" dur="1000"/>
                                        <p:tgtEl>
                                          <p:spTgt spid="105"/>
                                        </p:tgtEl>
                                        <p:attrNameLst>
                                          <p:attrName>fill.on</p:attrName>
                                        </p:attrNameLst>
                                      </p:cBhvr>
                                      <p:to>
                                        <p:strVal val="true"/>
                                      </p:to>
                                    </p:set>
                                  </p:childTnLst>
                                </p:cTn>
                              </p:par>
                              <p:par>
                                <p:cTn id="676" presetID="10" presetClass="entr" presetSubtype="0" fill="hold" grpId="0" nodeType="withEffect">
                                  <p:stCondLst>
                                    <p:cond delay="0"/>
                                  </p:stCondLst>
                                  <p:childTnLst>
                                    <p:set>
                                      <p:cBhvr>
                                        <p:cTn id="677" dur="1" fill="hold">
                                          <p:stCondLst>
                                            <p:cond delay="0"/>
                                          </p:stCondLst>
                                        </p:cTn>
                                        <p:tgtEl>
                                          <p:spTgt spid="192"/>
                                        </p:tgtEl>
                                        <p:attrNameLst>
                                          <p:attrName>style.visibility</p:attrName>
                                        </p:attrNameLst>
                                      </p:cBhvr>
                                      <p:to>
                                        <p:strVal val="visible"/>
                                      </p:to>
                                    </p:set>
                                    <p:animEffect transition="in" filter="fade">
                                      <p:cBhvr>
                                        <p:cTn id="678" dur="1000"/>
                                        <p:tgtEl>
                                          <p:spTgt spid="192"/>
                                        </p:tgtEl>
                                      </p:cBhvr>
                                    </p:animEffect>
                                  </p:childTnLst>
                                </p:cTn>
                              </p:par>
                            </p:childTnLst>
                          </p:cTn>
                        </p:par>
                        <p:par>
                          <p:cTn id="679" fill="hold">
                            <p:stCondLst>
                              <p:cond delay="33000"/>
                            </p:stCondLst>
                            <p:childTnLst>
                              <p:par>
                                <p:cTn id="680" presetID="10" presetClass="entr" presetSubtype="0" fill="hold" grpId="0" nodeType="afterEffect">
                                  <p:stCondLst>
                                    <p:cond delay="0"/>
                                  </p:stCondLst>
                                  <p:childTnLst>
                                    <p:set>
                                      <p:cBhvr>
                                        <p:cTn id="681" dur="1" fill="hold">
                                          <p:stCondLst>
                                            <p:cond delay="0"/>
                                          </p:stCondLst>
                                        </p:cTn>
                                        <p:tgtEl>
                                          <p:spTgt spid="80"/>
                                        </p:tgtEl>
                                        <p:attrNameLst>
                                          <p:attrName>style.visibility</p:attrName>
                                        </p:attrNameLst>
                                      </p:cBhvr>
                                      <p:to>
                                        <p:strVal val="visible"/>
                                      </p:to>
                                    </p:set>
                                    <p:animEffect transition="in" filter="fade">
                                      <p:cBhvr>
                                        <p:cTn id="682" dur="1000"/>
                                        <p:tgtEl>
                                          <p:spTgt spid="80"/>
                                        </p:tgtEl>
                                      </p:cBhvr>
                                    </p:animEffect>
                                  </p:childTnLst>
                                </p:cTn>
                              </p:par>
                              <p:par>
                                <p:cTn id="683" presetID="1" presetClass="emph" presetSubtype="1" nodeType="withEffect">
                                  <p:stCondLst>
                                    <p:cond delay="0"/>
                                  </p:stCondLst>
                                  <p:childTnLst>
                                    <p:set>
                                      <p:cBhvr>
                                        <p:cTn id="684" dur="1000"/>
                                        <p:tgtEl>
                                          <p:spTgt spid="28"/>
                                        </p:tgtEl>
                                        <p:attrNameLst>
                                          <p:attrName>fillcolor</p:attrName>
                                        </p:attrNameLst>
                                      </p:cBhvr>
                                      <p:to>
                                        <p:clrVal>
                                          <a:srgbClr val="5B9BD5"/>
                                        </p:clrVal>
                                      </p:to>
                                    </p:set>
                                    <p:set>
                                      <p:cBhvr>
                                        <p:cTn id="685" dur="1000"/>
                                        <p:tgtEl>
                                          <p:spTgt spid="28"/>
                                        </p:tgtEl>
                                        <p:attrNameLst>
                                          <p:attrName>fill.type</p:attrName>
                                        </p:attrNameLst>
                                      </p:cBhvr>
                                      <p:to>
                                        <p:strVal val="solid"/>
                                      </p:to>
                                    </p:set>
                                    <p:set>
                                      <p:cBhvr>
                                        <p:cTn id="686" dur="1000"/>
                                        <p:tgtEl>
                                          <p:spTgt spid="28"/>
                                        </p:tgtEl>
                                        <p:attrNameLst>
                                          <p:attrName>fill.on</p:attrName>
                                        </p:attrNameLst>
                                      </p:cBhvr>
                                      <p:to>
                                        <p:strVal val="true"/>
                                      </p:to>
                                    </p:set>
                                  </p:childTnLst>
                                </p:cTn>
                              </p:par>
                              <p:par>
                                <p:cTn id="687" presetID="1" presetClass="emph" presetSubtype="1" nodeType="withEffect">
                                  <p:stCondLst>
                                    <p:cond delay="0"/>
                                  </p:stCondLst>
                                  <p:childTnLst>
                                    <p:set>
                                      <p:cBhvr>
                                        <p:cTn id="688" dur="1000"/>
                                        <p:tgtEl>
                                          <p:spTgt spid="29"/>
                                        </p:tgtEl>
                                        <p:attrNameLst>
                                          <p:attrName>fillcolor</p:attrName>
                                        </p:attrNameLst>
                                      </p:cBhvr>
                                      <p:to>
                                        <p:clrVal>
                                          <a:srgbClr val="5B9BD5"/>
                                        </p:clrVal>
                                      </p:to>
                                    </p:set>
                                    <p:set>
                                      <p:cBhvr>
                                        <p:cTn id="689" dur="1000"/>
                                        <p:tgtEl>
                                          <p:spTgt spid="29"/>
                                        </p:tgtEl>
                                        <p:attrNameLst>
                                          <p:attrName>fill.type</p:attrName>
                                        </p:attrNameLst>
                                      </p:cBhvr>
                                      <p:to>
                                        <p:strVal val="solid"/>
                                      </p:to>
                                    </p:set>
                                    <p:set>
                                      <p:cBhvr>
                                        <p:cTn id="690" dur="1000"/>
                                        <p:tgtEl>
                                          <p:spTgt spid="29"/>
                                        </p:tgtEl>
                                        <p:attrNameLst>
                                          <p:attrName>fill.on</p:attrName>
                                        </p:attrNameLst>
                                      </p:cBhvr>
                                      <p:to>
                                        <p:strVal val="true"/>
                                      </p:to>
                                    </p:set>
                                  </p:childTnLst>
                                </p:cTn>
                              </p:par>
                              <p:par>
                                <p:cTn id="691" presetID="1" presetClass="emph" presetSubtype="1" nodeType="withEffect">
                                  <p:stCondLst>
                                    <p:cond delay="0"/>
                                  </p:stCondLst>
                                  <p:childTnLst>
                                    <p:set>
                                      <p:cBhvr>
                                        <p:cTn id="692" dur="1000"/>
                                        <p:tgtEl>
                                          <p:spTgt spid="30"/>
                                        </p:tgtEl>
                                        <p:attrNameLst>
                                          <p:attrName>fillcolor</p:attrName>
                                        </p:attrNameLst>
                                      </p:cBhvr>
                                      <p:to>
                                        <p:clrVal>
                                          <a:srgbClr val="5B9BD5"/>
                                        </p:clrVal>
                                      </p:to>
                                    </p:set>
                                    <p:set>
                                      <p:cBhvr>
                                        <p:cTn id="693" dur="1000"/>
                                        <p:tgtEl>
                                          <p:spTgt spid="30"/>
                                        </p:tgtEl>
                                        <p:attrNameLst>
                                          <p:attrName>fill.type</p:attrName>
                                        </p:attrNameLst>
                                      </p:cBhvr>
                                      <p:to>
                                        <p:strVal val="solid"/>
                                      </p:to>
                                    </p:set>
                                    <p:set>
                                      <p:cBhvr>
                                        <p:cTn id="694" dur="1000"/>
                                        <p:tgtEl>
                                          <p:spTgt spid="30"/>
                                        </p:tgtEl>
                                        <p:attrNameLst>
                                          <p:attrName>fill.on</p:attrName>
                                        </p:attrNameLst>
                                      </p:cBhvr>
                                      <p:to>
                                        <p:strVal val="true"/>
                                      </p:to>
                                    </p:set>
                                  </p:childTnLst>
                                </p:cTn>
                              </p:par>
                              <p:par>
                                <p:cTn id="695" presetID="10" presetClass="entr" presetSubtype="0" fill="hold" grpId="0" nodeType="withEffect">
                                  <p:stCondLst>
                                    <p:cond delay="0"/>
                                  </p:stCondLst>
                                  <p:childTnLst>
                                    <p:set>
                                      <p:cBhvr>
                                        <p:cTn id="696" dur="1" fill="hold">
                                          <p:stCondLst>
                                            <p:cond delay="0"/>
                                          </p:stCondLst>
                                        </p:cTn>
                                        <p:tgtEl>
                                          <p:spTgt spid="151"/>
                                        </p:tgtEl>
                                        <p:attrNameLst>
                                          <p:attrName>style.visibility</p:attrName>
                                        </p:attrNameLst>
                                      </p:cBhvr>
                                      <p:to>
                                        <p:strVal val="visible"/>
                                      </p:to>
                                    </p:set>
                                    <p:animEffect transition="in" filter="fade">
                                      <p:cBhvr>
                                        <p:cTn id="697" dur="1000"/>
                                        <p:tgtEl>
                                          <p:spTgt spid="151"/>
                                        </p:tgtEl>
                                      </p:cBhvr>
                                    </p:animEffect>
                                  </p:childTnLst>
                                </p:cTn>
                              </p:par>
                              <p:par>
                                <p:cTn id="698" presetID="1" presetClass="emph" presetSubtype="1" nodeType="withEffect">
                                  <p:stCondLst>
                                    <p:cond delay="0"/>
                                  </p:stCondLst>
                                  <p:childTnLst>
                                    <p:set>
                                      <p:cBhvr>
                                        <p:cTn id="699" dur="1000"/>
                                        <p:tgtEl>
                                          <p:spTgt spid="101"/>
                                        </p:tgtEl>
                                        <p:attrNameLst>
                                          <p:attrName>fillcolor</p:attrName>
                                        </p:attrNameLst>
                                      </p:cBhvr>
                                      <p:to>
                                        <p:clrVal>
                                          <a:schemeClr val="accent2"/>
                                        </p:clrVal>
                                      </p:to>
                                    </p:set>
                                    <p:set>
                                      <p:cBhvr>
                                        <p:cTn id="700" dur="1000"/>
                                        <p:tgtEl>
                                          <p:spTgt spid="101"/>
                                        </p:tgtEl>
                                        <p:attrNameLst>
                                          <p:attrName>fill.type</p:attrName>
                                        </p:attrNameLst>
                                      </p:cBhvr>
                                      <p:to>
                                        <p:strVal val="solid"/>
                                      </p:to>
                                    </p:set>
                                    <p:set>
                                      <p:cBhvr>
                                        <p:cTn id="701" dur="1000"/>
                                        <p:tgtEl>
                                          <p:spTgt spid="101"/>
                                        </p:tgtEl>
                                        <p:attrNameLst>
                                          <p:attrName>fill.on</p:attrName>
                                        </p:attrNameLst>
                                      </p:cBhvr>
                                      <p:to>
                                        <p:strVal val="true"/>
                                      </p:to>
                                    </p:set>
                                  </p:childTnLst>
                                </p:cTn>
                              </p:par>
                              <p:par>
                                <p:cTn id="702" presetID="1" presetClass="emph" presetSubtype="1" nodeType="withEffect">
                                  <p:stCondLst>
                                    <p:cond delay="0"/>
                                  </p:stCondLst>
                                  <p:childTnLst>
                                    <p:set>
                                      <p:cBhvr>
                                        <p:cTn id="703" dur="1000"/>
                                        <p:tgtEl>
                                          <p:spTgt spid="105"/>
                                        </p:tgtEl>
                                        <p:attrNameLst>
                                          <p:attrName>fillcolor</p:attrName>
                                        </p:attrNameLst>
                                      </p:cBhvr>
                                      <p:to>
                                        <p:clrVal>
                                          <a:schemeClr val="accent2"/>
                                        </p:clrVal>
                                      </p:to>
                                    </p:set>
                                    <p:set>
                                      <p:cBhvr>
                                        <p:cTn id="704" dur="1000"/>
                                        <p:tgtEl>
                                          <p:spTgt spid="105"/>
                                        </p:tgtEl>
                                        <p:attrNameLst>
                                          <p:attrName>fill.type</p:attrName>
                                        </p:attrNameLst>
                                      </p:cBhvr>
                                      <p:to>
                                        <p:strVal val="solid"/>
                                      </p:to>
                                    </p:set>
                                    <p:set>
                                      <p:cBhvr>
                                        <p:cTn id="705" dur="1000"/>
                                        <p:tgtEl>
                                          <p:spTgt spid="105"/>
                                        </p:tgtEl>
                                        <p:attrNameLst>
                                          <p:attrName>fill.on</p:attrName>
                                        </p:attrNameLst>
                                      </p:cBhvr>
                                      <p:to>
                                        <p:strVal val="true"/>
                                      </p:to>
                                    </p:set>
                                  </p:childTnLst>
                                </p:cTn>
                              </p:par>
                              <p:par>
                                <p:cTn id="706" presetID="1" presetClass="emph" presetSubtype="1" nodeType="withEffect">
                                  <p:stCondLst>
                                    <p:cond delay="0"/>
                                  </p:stCondLst>
                                  <p:childTnLst>
                                    <p:set>
                                      <p:cBhvr>
                                        <p:cTn id="707" dur="1000"/>
                                        <p:tgtEl>
                                          <p:spTgt spid="109"/>
                                        </p:tgtEl>
                                        <p:attrNameLst>
                                          <p:attrName>fillcolor</p:attrName>
                                        </p:attrNameLst>
                                      </p:cBhvr>
                                      <p:to>
                                        <p:clrVal>
                                          <a:schemeClr val="accent2"/>
                                        </p:clrVal>
                                      </p:to>
                                    </p:set>
                                    <p:set>
                                      <p:cBhvr>
                                        <p:cTn id="708" dur="1000"/>
                                        <p:tgtEl>
                                          <p:spTgt spid="109"/>
                                        </p:tgtEl>
                                        <p:attrNameLst>
                                          <p:attrName>fill.type</p:attrName>
                                        </p:attrNameLst>
                                      </p:cBhvr>
                                      <p:to>
                                        <p:strVal val="solid"/>
                                      </p:to>
                                    </p:set>
                                    <p:set>
                                      <p:cBhvr>
                                        <p:cTn id="709" dur="1000"/>
                                        <p:tgtEl>
                                          <p:spTgt spid="109"/>
                                        </p:tgtEl>
                                        <p:attrNameLst>
                                          <p:attrName>fill.on</p:attrName>
                                        </p:attrNameLst>
                                      </p:cBhvr>
                                      <p:to>
                                        <p:strVal val="true"/>
                                      </p:to>
                                    </p:set>
                                  </p:childTnLst>
                                </p:cTn>
                              </p:par>
                              <p:par>
                                <p:cTn id="710" presetID="10" presetClass="entr" presetSubtype="0" fill="hold" grpId="0" nodeType="withEffect">
                                  <p:stCondLst>
                                    <p:cond delay="0"/>
                                  </p:stCondLst>
                                  <p:childTnLst>
                                    <p:set>
                                      <p:cBhvr>
                                        <p:cTn id="711" dur="1" fill="hold">
                                          <p:stCondLst>
                                            <p:cond delay="0"/>
                                          </p:stCondLst>
                                        </p:cTn>
                                        <p:tgtEl>
                                          <p:spTgt spid="197"/>
                                        </p:tgtEl>
                                        <p:attrNameLst>
                                          <p:attrName>style.visibility</p:attrName>
                                        </p:attrNameLst>
                                      </p:cBhvr>
                                      <p:to>
                                        <p:strVal val="visible"/>
                                      </p:to>
                                    </p:set>
                                    <p:animEffect transition="in" filter="fade">
                                      <p:cBhvr>
                                        <p:cTn id="712" dur="1000"/>
                                        <p:tgtEl>
                                          <p:spTgt spid="197"/>
                                        </p:tgtEl>
                                      </p:cBhvr>
                                    </p:animEffect>
                                  </p:childTnLst>
                                </p:cTn>
                              </p:par>
                            </p:childTnLst>
                          </p:cTn>
                        </p:par>
                        <p:par>
                          <p:cTn id="713" fill="hold">
                            <p:stCondLst>
                              <p:cond delay="34000"/>
                            </p:stCondLst>
                            <p:childTnLst>
                              <p:par>
                                <p:cTn id="714" presetID="10" presetClass="entr" presetSubtype="0" fill="hold" grpId="0" nodeType="afterEffect">
                                  <p:stCondLst>
                                    <p:cond delay="0"/>
                                  </p:stCondLst>
                                  <p:childTnLst>
                                    <p:set>
                                      <p:cBhvr>
                                        <p:cTn id="715" dur="1" fill="hold">
                                          <p:stCondLst>
                                            <p:cond delay="0"/>
                                          </p:stCondLst>
                                        </p:cTn>
                                        <p:tgtEl>
                                          <p:spTgt spid="86"/>
                                        </p:tgtEl>
                                        <p:attrNameLst>
                                          <p:attrName>style.visibility</p:attrName>
                                        </p:attrNameLst>
                                      </p:cBhvr>
                                      <p:to>
                                        <p:strVal val="visible"/>
                                      </p:to>
                                    </p:set>
                                    <p:animEffect transition="in" filter="fade">
                                      <p:cBhvr>
                                        <p:cTn id="716" dur="1000"/>
                                        <p:tgtEl>
                                          <p:spTgt spid="86"/>
                                        </p:tgtEl>
                                      </p:cBhvr>
                                    </p:animEffect>
                                  </p:childTnLst>
                                </p:cTn>
                              </p:par>
                              <p:par>
                                <p:cTn id="717" presetID="1" presetClass="emph" presetSubtype="1" nodeType="withEffect">
                                  <p:stCondLst>
                                    <p:cond delay="0"/>
                                  </p:stCondLst>
                                  <p:childTnLst>
                                    <p:set>
                                      <p:cBhvr>
                                        <p:cTn id="718" dur="1000"/>
                                        <p:tgtEl>
                                          <p:spTgt spid="34"/>
                                        </p:tgtEl>
                                        <p:attrNameLst>
                                          <p:attrName>fillcolor</p:attrName>
                                        </p:attrNameLst>
                                      </p:cBhvr>
                                      <p:to>
                                        <p:clrVal>
                                          <a:srgbClr val="5B9BD5"/>
                                        </p:clrVal>
                                      </p:to>
                                    </p:set>
                                    <p:set>
                                      <p:cBhvr>
                                        <p:cTn id="719" dur="1000"/>
                                        <p:tgtEl>
                                          <p:spTgt spid="34"/>
                                        </p:tgtEl>
                                        <p:attrNameLst>
                                          <p:attrName>fill.type</p:attrName>
                                        </p:attrNameLst>
                                      </p:cBhvr>
                                      <p:to>
                                        <p:strVal val="solid"/>
                                      </p:to>
                                    </p:set>
                                    <p:set>
                                      <p:cBhvr>
                                        <p:cTn id="720" dur="1000"/>
                                        <p:tgtEl>
                                          <p:spTgt spid="34"/>
                                        </p:tgtEl>
                                        <p:attrNameLst>
                                          <p:attrName>fill.on</p:attrName>
                                        </p:attrNameLst>
                                      </p:cBhvr>
                                      <p:to>
                                        <p:strVal val="true"/>
                                      </p:to>
                                    </p:set>
                                  </p:childTnLst>
                                </p:cTn>
                              </p:par>
                              <p:par>
                                <p:cTn id="721" presetID="1" presetClass="emph" presetSubtype="1" nodeType="withEffect">
                                  <p:stCondLst>
                                    <p:cond delay="0"/>
                                  </p:stCondLst>
                                  <p:childTnLst>
                                    <p:set>
                                      <p:cBhvr>
                                        <p:cTn id="722" dur="1000"/>
                                        <p:tgtEl>
                                          <p:spTgt spid="35"/>
                                        </p:tgtEl>
                                        <p:attrNameLst>
                                          <p:attrName>fillcolor</p:attrName>
                                        </p:attrNameLst>
                                      </p:cBhvr>
                                      <p:to>
                                        <p:clrVal>
                                          <a:srgbClr val="5B9BD5"/>
                                        </p:clrVal>
                                      </p:to>
                                    </p:set>
                                    <p:set>
                                      <p:cBhvr>
                                        <p:cTn id="723" dur="1000"/>
                                        <p:tgtEl>
                                          <p:spTgt spid="35"/>
                                        </p:tgtEl>
                                        <p:attrNameLst>
                                          <p:attrName>fill.type</p:attrName>
                                        </p:attrNameLst>
                                      </p:cBhvr>
                                      <p:to>
                                        <p:strVal val="solid"/>
                                      </p:to>
                                    </p:set>
                                    <p:set>
                                      <p:cBhvr>
                                        <p:cTn id="724" dur="1000"/>
                                        <p:tgtEl>
                                          <p:spTgt spid="35"/>
                                        </p:tgtEl>
                                        <p:attrNameLst>
                                          <p:attrName>fill.on</p:attrName>
                                        </p:attrNameLst>
                                      </p:cBhvr>
                                      <p:to>
                                        <p:strVal val="true"/>
                                      </p:to>
                                    </p:set>
                                  </p:childTnLst>
                                </p:cTn>
                              </p:par>
                              <p:par>
                                <p:cTn id="725" presetID="1" presetClass="emph" presetSubtype="1" nodeType="withEffect">
                                  <p:stCondLst>
                                    <p:cond delay="0"/>
                                  </p:stCondLst>
                                  <p:childTnLst>
                                    <p:set>
                                      <p:cBhvr>
                                        <p:cTn id="726" dur="1000"/>
                                        <p:tgtEl>
                                          <p:spTgt spid="36"/>
                                        </p:tgtEl>
                                        <p:attrNameLst>
                                          <p:attrName>fillcolor</p:attrName>
                                        </p:attrNameLst>
                                      </p:cBhvr>
                                      <p:to>
                                        <p:clrVal>
                                          <a:srgbClr val="5B9BD5"/>
                                        </p:clrVal>
                                      </p:to>
                                    </p:set>
                                    <p:set>
                                      <p:cBhvr>
                                        <p:cTn id="727" dur="1000"/>
                                        <p:tgtEl>
                                          <p:spTgt spid="36"/>
                                        </p:tgtEl>
                                        <p:attrNameLst>
                                          <p:attrName>fill.type</p:attrName>
                                        </p:attrNameLst>
                                      </p:cBhvr>
                                      <p:to>
                                        <p:strVal val="solid"/>
                                      </p:to>
                                    </p:set>
                                    <p:set>
                                      <p:cBhvr>
                                        <p:cTn id="728" dur="1000"/>
                                        <p:tgtEl>
                                          <p:spTgt spid="36"/>
                                        </p:tgtEl>
                                        <p:attrNameLst>
                                          <p:attrName>fill.on</p:attrName>
                                        </p:attrNameLst>
                                      </p:cBhvr>
                                      <p:to>
                                        <p:strVal val="true"/>
                                      </p:to>
                                    </p:set>
                                  </p:childTnLst>
                                </p:cTn>
                              </p:par>
                              <p:par>
                                <p:cTn id="729" presetID="10" presetClass="entr" presetSubtype="0" fill="hold" grpId="0" nodeType="withEffect">
                                  <p:stCondLst>
                                    <p:cond delay="0"/>
                                  </p:stCondLst>
                                  <p:childTnLst>
                                    <p:set>
                                      <p:cBhvr>
                                        <p:cTn id="730" dur="1" fill="hold">
                                          <p:stCondLst>
                                            <p:cond delay="0"/>
                                          </p:stCondLst>
                                        </p:cTn>
                                        <p:tgtEl>
                                          <p:spTgt spid="156"/>
                                        </p:tgtEl>
                                        <p:attrNameLst>
                                          <p:attrName>style.visibility</p:attrName>
                                        </p:attrNameLst>
                                      </p:cBhvr>
                                      <p:to>
                                        <p:strVal val="visible"/>
                                      </p:to>
                                    </p:set>
                                    <p:animEffect transition="in" filter="fade">
                                      <p:cBhvr>
                                        <p:cTn id="731" dur="1000"/>
                                        <p:tgtEl>
                                          <p:spTgt spid="156"/>
                                        </p:tgtEl>
                                      </p:cBhvr>
                                    </p:animEffect>
                                  </p:childTnLst>
                                </p:cTn>
                              </p:par>
                              <p:par>
                                <p:cTn id="732" presetID="1" presetClass="emph" presetSubtype="1" nodeType="withEffect">
                                  <p:stCondLst>
                                    <p:cond delay="0"/>
                                  </p:stCondLst>
                                  <p:childTnLst>
                                    <p:set>
                                      <p:cBhvr>
                                        <p:cTn id="733" dur="1000"/>
                                        <p:tgtEl>
                                          <p:spTgt spid="105"/>
                                        </p:tgtEl>
                                        <p:attrNameLst>
                                          <p:attrName>fillcolor</p:attrName>
                                        </p:attrNameLst>
                                      </p:cBhvr>
                                      <p:to>
                                        <p:clrVal>
                                          <a:schemeClr val="accent2"/>
                                        </p:clrVal>
                                      </p:to>
                                    </p:set>
                                    <p:set>
                                      <p:cBhvr>
                                        <p:cTn id="734" dur="1000"/>
                                        <p:tgtEl>
                                          <p:spTgt spid="105"/>
                                        </p:tgtEl>
                                        <p:attrNameLst>
                                          <p:attrName>fill.type</p:attrName>
                                        </p:attrNameLst>
                                      </p:cBhvr>
                                      <p:to>
                                        <p:strVal val="solid"/>
                                      </p:to>
                                    </p:set>
                                    <p:set>
                                      <p:cBhvr>
                                        <p:cTn id="735" dur="1000"/>
                                        <p:tgtEl>
                                          <p:spTgt spid="105"/>
                                        </p:tgtEl>
                                        <p:attrNameLst>
                                          <p:attrName>fill.on</p:attrName>
                                        </p:attrNameLst>
                                      </p:cBhvr>
                                      <p:to>
                                        <p:strVal val="true"/>
                                      </p:to>
                                    </p:set>
                                  </p:childTnLst>
                                </p:cTn>
                              </p:par>
                              <p:par>
                                <p:cTn id="736" presetID="1" presetClass="emph" presetSubtype="1" nodeType="withEffect">
                                  <p:stCondLst>
                                    <p:cond delay="0"/>
                                  </p:stCondLst>
                                  <p:childTnLst>
                                    <p:set>
                                      <p:cBhvr>
                                        <p:cTn id="737" dur="1000"/>
                                        <p:tgtEl>
                                          <p:spTgt spid="109"/>
                                        </p:tgtEl>
                                        <p:attrNameLst>
                                          <p:attrName>fillcolor</p:attrName>
                                        </p:attrNameLst>
                                      </p:cBhvr>
                                      <p:to>
                                        <p:clrVal>
                                          <a:schemeClr val="accent2"/>
                                        </p:clrVal>
                                      </p:to>
                                    </p:set>
                                    <p:set>
                                      <p:cBhvr>
                                        <p:cTn id="738" dur="1000"/>
                                        <p:tgtEl>
                                          <p:spTgt spid="109"/>
                                        </p:tgtEl>
                                        <p:attrNameLst>
                                          <p:attrName>fill.type</p:attrName>
                                        </p:attrNameLst>
                                      </p:cBhvr>
                                      <p:to>
                                        <p:strVal val="solid"/>
                                      </p:to>
                                    </p:set>
                                    <p:set>
                                      <p:cBhvr>
                                        <p:cTn id="739" dur="1000"/>
                                        <p:tgtEl>
                                          <p:spTgt spid="109"/>
                                        </p:tgtEl>
                                        <p:attrNameLst>
                                          <p:attrName>fill.on</p:attrName>
                                        </p:attrNameLst>
                                      </p:cBhvr>
                                      <p:to>
                                        <p:strVal val="true"/>
                                      </p:to>
                                    </p:set>
                                  </p:childTnLst>
                                </p:cTn>
                              </p:par>
                              <p:par>
                                <p:cTn id="740" presetID="1" presetClass="emph" presetSubtype="1" nodeType="withEffect">
                                  <p:stCondLst>
                                    <p:cond delay="0"/>
                                  </p:stCondLst>
                                  <p:childTnLst>
                                    <p:set>
                                      <p:cBhvr>
                                        <p:cTn id="741" dur="1000"/>
                                        <p:tgtEl>
                                          <p:spTgt spid="113"/>
                                        </p:tgtEl>
                                        <p:attrNameLst>
                                          <p:attrName>fillcolor</p:attrName>
                                        </p:attrNameLst>
                                      </p:cBhvr>
                                      <p:to>
                                        <p:clrVal>
                                          <a:schemeClr val="accent2"/>
                                        </p:clrVal>
                                      </p:to>
                                    </p:set>
                                    <p:set>
                                      <p:cBhvr>
                                        <p:cTn id="742" dur="1000"/>
                                        <p:tgtEl>
                                          <p:spTgt spid="113"/>
                                        </p:tgtEl>
                                        <p:attrNameLst>
                                          <p:attrName>fill.type</p:attrName>
                                        </p:attrNameLst>
                                      </p:cBhvr>
                                      <p:to>
                                        <p:strVal val="solid"/>
                                      </p:to>
                                    </p:set>
                                    <p:set>
                                      <p:cBhvr>
                                        <p:cTn id="743" dur="1000"/>
                                        <p:tgtEl>
                                          <p:spTgt spid="113"/>
                                        </p:tgtEl>
                                        <p:attrNameLst>
                                          <p:attrName>fill.on</p:attrName>
                                        </p:attrNameLst>
                                      </p:cBhvr>
                                      <p:to>
                                        <p:strVal val="true"/>
                                      </p:to>
                                    </p:set>
                                  </p:childTnLst>
                                </p:cTn>
                              </p:par>
                              <p:par>
                                <p:cTn id="744" presetID="10" presetClass="entr" presetSubtype="0" fill="hold" grpId="0" nodeType="withEffect">
                                  <p:stCondLst>
                                    <p:cond delay="0"/>
                                  </p:stCondLst>
                                  <p:childTnLst>
                                    <p:set>
                                      <p:cBhvr>
                                        <p:cTn id="745" dur="1" fill="hold">
                                          <p:stCondLst>
                                            <p:cond delay="0"/>
                                          </p:stCondLst>
                                        </p:cTn>
                                        <p:tgtEl>
                                          <p:spTgt spid="202"/>
                                        </p:tgtEl>
                                        <p:attrNameLst>
                                          <p:attrName>style.visibility</p:attrName>
                                        </p:attrNameLst>
                                      </p:cBhvr>
                                      <p:to>
                                        <p:strVal val="visible"/>
                                      </p:to>
                                    </p:set>
                                    <p:animEffect transition="in" filter="fade">
                                      <p:cBhvr>
                                        <p:cTn id="746" dur="1000"/>
                                        <p:tgtEl>
                                          <p:spTgt spid="202"/>
                                        </p:tgtEl>
                                      </p:cBhvr>
                                    </p:animEffect>
                                  </p:childTnLst>
                                </p:cTn>
                              </p:par>
                              <p:par>
                                <p:cTn id="747" presetID="10" presetClass="entr" presetSubtype="0" fill="hold" grpId="0" nodeType="withEffect">
                                  <p:stCondLst>
                                    <p:cond delay="0"/>
                                  </p:stCondLst>
                                  <p:childTnLst>
                                    <p:set>
                                      <p:cBhvr>
                                        <p:cTn id="748" dur="1" fill="hold">
                                          <p:stCondLst>
                                            <p:cond delay="0"/>
                                          </p:stCondLst>
                                        </p:cTn>
                                        <p:tgtEl>
                                          <p:spTgt spid="203"/>
                                        </p:tgtEl>
                                        <p:attrNameLst>
                                          <p:attrName>style.visibility</p:attrName>
                                        </p:attrNameLst>
                                      </p:cBhvr>
                                      <p:to>
                                        <p:strVal val="visible"/>
                                      </p:to>
                                    </p:set>
                                    <p:animEffect transition="in" filter="fade">
                                      <p:cBhvr>
                                        <p:cTn id="749" dur="1000"/>
                                        <p:tgtEl>
                                          <p:spTgt spid="203"/>
                                        </p:tgtEl>
                                      </p:cBhvr>
                                    </p:animEffect>
                                  </p:childTnLst>
                                </p:cTn>
                              </p:par>
                            </p:childTnLst>
                          </p:cTn>
                        </p:par>
                        <p:par>
                          <p:cTn id="750" fill="hold">
                            <p:stCondLst>
                              <p:cond delay="35000"/>
                            </p:stCondLst>
                            <p:childTnLst>
                              <p:par>
                                <p:cTn id="751" presetID="10" presetClass="entr" presetSubtype="0" fill="hold" grpId="0" nodeType="afterEffect">
                                  <p:stCondLst>
                                    <p:cond delay="0"/>
                                  </p:stCondLst>
                                  <p:childTnLst>
                                    <p:set>
                                      <p:cBhvr>
                                        <p:cTn id="752" dur="1" fill="hold">
                                          <p:stCondLst>
                                            <p:cond delay="0"/>
                                          </p:stCondLst>
                                        </p:cTn>
                                        <p:tgtEl>
                                          <p:spTgt spid="92"/>
                                        </p:tgtEl>
                                        <p:attrNameLst>
                                          <p:attrName>style.visibility</p:attrName>
                                        </p:attrNameLst>
                                      </p:cBhvr>
                                      <p:to>
                                        <p:strVal val="visible"/>
                                      </p:to>
                                    </p:set>
                                    <p:animEffect transition="in" filter="fade">
                                      <p:cBhvr>
                                        <p:cTn id="753" dur="1000"/>
                                        <p:tgtEl>
                                          <p:spTgt spid="92"/>
                                        </p:tgtEl>
                                      </p:cBhvr>
                                    </p:animEffect>
                                  </p:childTnLst>
                                </p:cTn>
                              </p:par>
                              <p:par>
                                <p:cTn id="754" presetID="1" presetClass="emph" presetSubtype="1" nodeType="withEffect">
                                  <p:stCondLst>
                                    <p:cond delay="0"/>
                                  </p:stCondLst>
                                  <p:childTnLst>
                                    <p:set>
                                      <p:cBhvr>
                                        <p:cTn id="755" dur="1000"/>
                                        <p:tgtEl>
                                          <p:spTgt spid="40"/>
                                        </p:tgtEl>
                                        <p:attrNameLst>
                                          <p:attrName>fillcolor</p:attrName>
                                        </p:attrNameLst>
                                      </p:cBhvr>
                                      <p:to>
                                        <p:clrVal>
                                          <a:srgbClr val="5B9BD5"/>
                                        </p:clrVal>
                                      </p:to>
                                    </p:set>
                                    <p:set>
                                      <p:cBhvr>
                                        <p:cTn id="756" dur="1000"/>
                                        <p:tgtEl>
                                          <p:spTgt spid="40"/>
                                        </p:tgtEl>
                                        <p:attrNameLst>
                                          <p:attrName>fill.type</p:attrName>
                                        </p:attrNameLst>
                                      </p:cBhvr>
                                      <p:to>
                                        <p:strVal val="solid"/>
                                      </p:to>
                                    </p:set>
                                    <p:set>
                                      <p:cBhvr>
                                        <p:cTn id="757" dur="1000"/>
                                        <p:tgtEl>
                                          <p:spTgt spid="40"/>
                                        </p:tgtEl>
                                        <p:attrNameLst>
                                          <p:attrName>fill.on</p:attrName>
                                        </p:attrNameLst>
                                      </p:cBhvr>
                                      <p:to>
                                        <p:strVal val="true"/>
                                      </p:to>
                                    </p:set>
                                  </p:childTnLst>
                                </p:cTn>
                              </p:par>
                              <p:par>
                                <p:cTn id="758" presetID="1" presetClass="emph" presetSubtype="1" nodeType="withEffect">
                                  <p:stCondLst>
                                    <p:cond delay="0"/>
                                  </p:stCondLst>
                                  <p:childTnLst>
                                    <p:set>
                                      <p:cBhvr>
                                        <p:cTn id="759" dur="1000"/>
                                        <p:tgtEl>
                                          <p:spTgt spid="41"/>
                                        </p:tgtEl>
                                        <p:attrNameLst>
                                          <p:attrName>fillcolor</p:attrName>
                                        </p:attrNameLst>
                                      </p:cBhvr>
                                      <p:to>
                                        <p:clrVal>
                                          <a:srgbClr val="5B9BD5"/>
                                        </p:clrVal>
                                      </p:to>
                                    </p:set>
                                    <p:set>
                                      <p:cBhvr>
                                        <p:cTn id="760" dur="1000"/>
                                        <p:tgtEl>
                                          <p:spTgt spid="41"/>
                                        </p:tgtEl>
                                        <p:attrNameLst>
                                          <p:attrName>fill.type</p:attrName>
                                        </p:attrNameLst>
                                      </p:cBhvr>
                                      <p:to>
                                        <p:strVal val="solid"/>
                                      </p:to>
                                    </p:set>
                                    <p:set>
                                      <p:cBhvr>
                                        <p:cTn id="761" dur="1000"/>
                                        <p:tgtEl>
                                          <p:spTgt spid="41"/>
                                        </p:tgtEl>
                                        <p:attrNameLst>
                                          <p:attrName>fill.on</p:attrName>
                                        </p:attrNameLst>
                                      </p:cBhvr>
                                      <p:to>
                                        <p:strVal val="true"/>
                                      </p:to>
                                    </p:set>
                                  </p:childTnLst>
                                </p:cTn>
                              </p:par>
                              <p:par>
                                <p:cTn id="762" presetID="1" presetClass="emph" presetSubtype="1" nodeType="withEffect">
                                  <p:stCondLst>
                                    <p:cond delay="0"/>
                                  </p:stCondLst>
                                  <p:childTnLst>
                                    <p:set>
                                      <p:cBhvr>
                                        <p:cTn id="763" dur="1000"/>
                                        <p:tgtEl>
                                          <p:spTgt spid="42"/>
                                        </p:tgtEl>
                                        <p:attrNameLst>
                                          <p:attrName>fillcolor</p:attrName>
                                        </p:attrNameLst>
                                      </p:cBhvr>
                                      <p:to>
                                        <p:clrVal>
                                          <a:srgbClr val="5B9BD5"/>
                                        </p:clrVal>
                                      </p:to>
                                    </p:set>
                                    <p:set>
                                      <p:cBhvr>
                                        <p:cTn id="764" dur="1000"/>
                                        <p:tgtEl>
                                          <p:spTgt spid="42"/>
                                        </p:tgtEl>
                                        <p:attrNameLst>
                                          <p:attrName>fill.type</p:attrName>
                                        </p:attrNameLst>
                                      </p:cBhvr>
                                      <p:to>
                                        <p:strVal val="solid"/>
                                      </p:to>
                                    </p:set>
                                    <p:set>
                                      <p:cBhvr>
                                        <p:cTn id="765" dur="1000"/>
                                        <p:tgtEl>
                                          <p:spTgt spid="42"/>
                                        </p:tgtEl>
                                        <p:attrNameLst>
                                          <p:attrName>fill.on</p:attrName>
                                        </p:attrNameLst>
                                      </p:cBhvr>
                                      <p:to>
                                        <p:strVal val="true"/>
                                      </p:to>
                                    </p:set>
                                  </p:childTnLst>
                                </p:cTn>
                              </p:par>
                              <p:par>
                                <p:cTn id="766" presetID="10" presetClass="entr" presetSubtype="0" fill="hold" grpId="0" nodeType="withEffect">
                                  <p:stCondLst>
                                    <p:cond delay="0"/>
                                  </p:stCondLst>
                                  <p:childTnLst>
                                    <p:set>
                                      <p:cBhvr>
                                        <p:cTn id="767" dur="1" fill="hold">
                                          <p:stCondLst>
                                            <p:cond delay="0"/>
                                          </p:stCondLst>
                                        </p:cTn>
                                        <p:tgtEl>
                                          <p:spTgt spid="160"/>
                                        </p:tgtEl>
                                        <p:attrNameLst>
                                          <p:attrName>style.visibility</p:attrName>
                                        </p:attrNameLst>
                                      </p:cBhvr>
                                      <p:to>
                                        <p:strVal val="visible"/>
                                      </p:to>
                                    </p:set>
                                    <p:animEffect transition="in" filter="fade">
                                      <p:cBhvr>
                                        <p:cTn id="768" dur="1000"/>
                                        <p:tgtEl>
                                          <p:spTgt spid="160"/>
                                        </p:tgtEl>
                                      </p:cBhvr>
                                    </p:animEffect>
                                  </p:childTnLst>
                                </p:cTn>
                              </p:par>
                              <p:par>
                                <p:cTn id="769" presetID="1" presetClass="emph" presetSubtype="1" nodeType="withEffect">
                                  <p:stCondLst>
                                    <p:cond delay="0"/>
                                  </p:stCondLst>
                                  <p:childTnLst>
                                    <p:set>
                                      <p:cBhvr>
                                        <p:cTn id="770" dur="1000"/>
                                        <p:tgtEl>
                                          <p:spTgt spid="109"/>
                                        </p:tgtEl>
                                        <p:attrNameLst>
                                          <p:attrName>fillcolor</p:attrName>
                                        </p:attrNameLst>
                                      </p:cBhvr>
                                      <p:to>
                                        <p:clrVal>
                                          <a:schemeClr val="accent2"/>
                                        </p:clrVal>
                                      </p:to>
                                    </p:set>
                                    <p:set>
                                      <p:cBhvr>
                                        <p:cTn id="771" dur="1000"/>
                                        <p:tgtEl>
                                          <p:spTgt spid="109"/>
                                        </p:tgtEl>
                                        <p:attrNameLst>
                                          <p:attrName>fill.type</p:attrName>
                                        </p:attrNameLst>
                                      </p:cBhvr>
                                      <p:to>
                                        <p:strVal val="solid"/>
                                      </p:to>
                                    </p:set>
                                    <p:set>
                                      <p:cBhvr>
                                        <p:cTn id="772" dur="1000"/>
                                        <p:tgtEl>
                                          <p:spTgt spid="109"/>
                                        </p:tgtEl>
                                        <p:attrNameLst>
                                          <p:attrName>fill.on</p:attrName>
                                        </p:attrNameLst>
                                      </p:cBhvr>
                                      <p:to>
                                        <p:strVal val="true"/>
                                      </p:to>
                                    </p:set>
                                  </p:childTnLst>
                                </p:cTn>
                              </p:par>
                              <p:par>
                                <p:cTn id="773" presetID="1" presetClass="emph" presetSubtype="1" nodeType="withEffect">
                                  <p:stCondLst>
                                    <p:cond delay="0"/>
                                  </p:stCondLst>
                                  <p:childTnLst>
                                    <p:set>
                                      <p:cBhvr>
                                        <p:cTn id="774" dur="1000"/>
                                        <p:tgtEl>
                                          <p:spTgt spid="113"/>
                                        </p:tgtEl>
                                        <p:attrNameLst>
                                          <p:attrName>fillcolor</p:attrName>
                                        </p:attrNameLst>
                                      </p:cBhvr>
                                      <p:to>
                                        <p:clrVal>
                                          <a:schemeClr val="accent2"/>
                                        </p:clrVal>
                                      </p:to>
                                    </p:set>
                                    <p:set>
                                      <p:cBhvr>
                                        <p:cTn id="775" dur="1000"/>
                                        <p:tgtEl>
                                          <p:spTgt spid="113"/>
                                        </p:tgtEl>
                                        <p:attrNameLst>
                                          <p:attrName>fill.type</p:attrName>
                                        </p:attrNameLst>
                                      </p:cBhvr>
                                      <p:to>
                                        <p:strVal val="solid"/>
                                      </p:to>
                                    </p:set>
                                    <p:set>
                                      <p:cBhvr>
                                        <p:cTn id="776" dur="1000"/>
                                        <p:tgtEl>
                                          <p:spTgt spid="113"/>
                                        </p:tgtEl>
                                        <p:attrNameLst>
                                          <p:attrName>fill.on</p:attrName>
                                        </p:attrNameLst>
                                      </p:cBhvr>
                                      <p:to>
                                        <p:strVal val="true"/>
                                      </p:to>
                                    </p:set>
                                  </p:childTnLst>
                                </p:cTn>
                              </p:par>
                              <p:par>
                                <p:cTn id="777" presetID="1" presetClass="emph" presetSubtype="1" nodeType="withEffect">
                                  <p:stCondLst>
                                    <p:cond delay="0"/>
                                  </p:stCondLst>
                                  <p:childTnLst>
                                    <p:set>
                                      <p:cBhvr>
                                        <p:cTn id="778" dur="1000"/>
                                        <p:tgtEl>
                                          <p:spTgt spid="117"/>
                                        </p:tgtEl>
                                        <p:attrNameLst>
                                          <p:attrName>fillcolor</p:attrName>
                                        </p:attrNameLst>
                                      </p:cBhvr>
                                      <p:to>
                                        <p:clrVal>
                                          <a:schemeClr val="accent2"/>
                                        </p:clrVal>
                                      </p:to>
                                    </p:set>
                                    <p:set>
                                      <p:cBhvr>
                                        <p:cTn id="779" dur="1000"/>
                                        <p:tgtEl>
                                          <p:spTgt spid="117"/>
                                        </p:tgtEl>
                                        <p:attrNameLst>
                                          <p:attrName>fill.type</p:attrName>
                                        </p:attrNameLst>
                                      </p:cBhvr>
                                      <p:to>
                                        <p:strVal val="solid"/>
                                      </p:to>
                                    </p:set>
                                    <p:set>
                                      <p:cBhvr>
                                        <p:cTn id="780" dur="1000"/>
                                        <p:tgtEl>
                                          <p:spTgt spid="117"/>
                                        </p:tgtEl>
                                        <p:attrNameLst>
                                          <p:attrName>fill.on</p:attrName>
                                        </p:attrNameLst>
                                      </p:cBhvr>
                                      <p:to>
                                        <p:strVal val="true"/>
                                      </p:to>
                                    </p:set>
                                  </p:childTnLst>
                                </p:cTn>
                              </p:par>
                              <p:par>
                                <p:cTn id="781" presetID="10" presetClass="entr" presetSubtype="0" fill="hold" grpId="0" nodeType="withEffect">
                                  <p:stCondLst>
                                    <p:cond delay="0"/>
                                  </p:stCondLst>
                                  <p:childTnLst>
                                    <p:set>
                                      <p:cBhvr>
                                        <p:cTn id="782" dur="1" fill="hold">
                                          <p:stCondLst>
                                            <p:cond delay="0"/>
                                          </p:stCondLst>
                                        </p:cTn>
                                        <p:tgtEl>
                                          <p:spTgt spid="208"/>
                                        </p:tgtEl>
                                        <p:attrNameLst>
                                          <p:attrName>style.visibility</p:attrName>
                                        </p:attrNameLst>
                                      </p:cBhvr>
                                      <p:to>
                                        <p:strVal val="visible"/>
                                      </p:to>
                                    </p:set>
                                    <p:animEffect transition="in" filter="fade">
                                      <p:cBhvr>
                                        <p:cTn id="783" dur="1000"/>
                                        <p:tgtEl>
                                          <p:spTgt spid="2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8" grpId="0"/>
      <p:bldP spid="59" grpId="0"/>
      <p:bldP spid="60" grpId="0"/>
      <p:bldP spid="61" grpId="0"/>
      <p:bldP spid="62" grpId="0"/>
      <p:bldP spid="63" grpId="0"/>
      <p:bldP spid="64" grpId="0"/>
      <p:bldP spid="65" grpId="0"/>
      <p:bldP spid="66" grpId="0"/>
      <p:bldP spid="67" grpId="0"/>
      <p:bldP spid="68" grpId="0"/>
      <p:bldP spid="69" grpId="0"/>
      <p:bldP spid="70" grpId="0"/>
      <p:bldP spid="71" grpId="0"/>
      <p:bldP spid="72" grpId="0"/>
      <p:bldP spid="73" grpId="0"/>
      <p:bldP spid="74" grpId="0"/>
      <p:bldP spid="75" grpId="0"/>
      <p:bldP spid="76" grpId="0"/>
      <p:bldP spid="77" grpId="0"/>
      <p:bldP spid="78" grpId="0"/>
      <p:bldP spid="79" grpId="0"/>
      <p:bldP spid="80" grpId="0"/>
      <p:bldP spid="81" grpId="0"/>
      <p:bldP spid="82" grpId="0"/>
      <p:bldP spid="83" grpId="0"/>
      <p:bldP spid="84" grpId="0"/>
      <p:bldP spid="85" grpId="0"/>
      <p:bldP spid="86" grpId="0"/>
      <p:bldP spid="87" grpId="0"/>
      <p:bldP spid="88" grpId="0"/>
      <p:bldP spid="89" grpId="0"/>
      <p:bldP spid="90" grpId="0"/>
      <p:bldP spid="91" grpId="0"/>
      <p:bldP spid="92" grpId="0"/>
      <p:bldP spid="130" grpId="0"/>
      <p:bldP spid="131" grpId="0"/>
      <p:bldP spid="132" grpId="0"/>
      <p:bldP spid="133" grpId="0"/>
      <p:bldP spid="134" grpId="0"/>
      <p:bldP spid="135" grpId="0"/>
      <p:bldP spid="136" grpId="0"/>
      <p:bldP spid="137" grpId="0"/>
      <p:bldP spid="138" grpId="0"/>
      <p:bldP spid="139" grpId="0"/>
      <p:bldP spid="140" grpId="0"/>
      <p:bldP spid="141" grpId="0"/>
      <p:bldP spid="142" grpId="0"/>
      <p:bldP spid="143" grpId="0"/>
      <p:bldP spid="144" grpId="0"/>
      <p:bldP spid="145" grpId="0"/>
      <p:bldP spid="146" grpId="0"/>
      <p:bldP spid="147" grpId="0"/>
      <p:bldP spid="148" grpId="0"/>
      <p:bldP spid="149" grpId="0"/>
      <p:bldP spid="150" grpId="0"/>
      <p:bldP spid="151" grpId="0"/>
      <p:bldP spid="152" grpId="0"/>
      <p:bldP spid="153" grpId="0"/>
      <p:bldP spid="154" grpId="0"/>
      <p:bldP spid="155" grpId="0"/>
      <p:bldP spid="156" grpId="0"/>
      <p:bldP spid="157" grpId="0"/>
      <p:bldP spid="158" grpId="0"/>
      <p:bldP spid="159" grpId="0"/>
      <p:bldP spid="160" grpId="0"/>
      <p:bldP spid="188" grpId="0"/>
      <p:bldP spid="189" grpId="0"/>
      <p:bldP spid="190" grpId="0"/>
      <p:bldP spid="191" grpId="0"/>
      <p:bldP spid="192" grpId="0"/>
      <p:bldP spid="193" grpId="0"/>
      <p:bldP spid="194" grpId="0"/>
      <p:bldP spid="195" grpId="0"/>
      <p:bldP spid="196" grpId="0"/>
      <p:bldP spid="197" grpId="0"/>
      <p:bldP spid="198" grpId="0"/>
      <p:bldP spid="199" grpId="0"/>
      <p:bldP spid="200" grpId="0"/>
      <p:bldP spid="201" grpId="0"/>
      <p:bldP spid="202" grpId="0"/>
      <p:bldP spid="203" grpId="0"/>
      <p:bldP spid="204" grpId="0"/>
      <p:bldP spid="205" grpId="0"/>
      <p:bldP spid="206" grpId="0"/>
      <p:bldP spid="207" grpId="0"/>
      <p:bldP spid="20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217</Words>
  <Application>Microsoft Office PowerPoint</Application>
  <PresentationFormat>Widescreen</PresentationFormat>
  <Paragraphs>101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Andrea Giannini</dc:creator>
  <cp:lastModifiedBy>Andrea Giannini</cp:lastModifiedBy>
  <cp:revision>3</cp:revision>
  <dcterms:created xsi:type="dcterms:W3CDTF">2017-12-11T10:13:44Z</dcterms:created>
  <dcterms:modified xsi:type="dcterms:W3CDTF">2017-12-11T10:18:43Z</dcterms:modified>
</cp:coreProperties>
</file>