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0E7A-8FD3-4C9B-B73B-929455E52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Uvedba komunikacijskega sistema v podjetju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FC502-0B5E-4C1F-9D8D-E41EF0D99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Gašper Martič</a:t>
            </a:r>
          </a:p>
          <a:p>
            <a:r>
              <a:rPr lang="sl-SI" dirty="0"/>
              <a:t>Jakob Marušič</a:t>
            </a:r>
          </a:p>
          <a:p>
            <a:r>
              <a:rPr lang="sl-SI" dirty="0"/>
              <a:t>Matjaž Pogorelec</a:t>
            </a:r>
          </a:p>
        </p:txBody>
      </p:sp>
    </p:spTree>
    <p:extLst>
      <p:ext uri="{BB962C8B-B14F-4D97-AF65-F5344CB8AC3E}">
        <p14:creationId xmlns:p14="http://schemas.microsoft.com/office/powerpoint/2010/main" val="172455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7D9C-BC35-4C88-808A-C382380B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Cilji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02D5-377C-4DCE-8575-E6378A11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Pregled trga komunikacijskih rešitev</a:t>
            </a:r>
          </a:p>
          <a:p>
            <a:r>
              <a:rPr lang="sl-SI" dirty="0"/>
              <a:t>Izbira komunikacijske rešitve</a:t>
            </a:r>
          </a:p>
          <a:p>
            <a:r>
              <a:rPr lang="sl-SI" dirty="0"/>
              <a:t>Nabava komunikacijske rešitve (s podporno opremo)</a:t>
            </a:r>
          </a:p>
          <a:p>
            <a:r>
              <a:rPr lang="sl-SI" dirty="0"/>
              <a:t>Priprava strojniškega okolja</a:t>
            </a:r>
          </a:p>
          <a:p>
            <a:r>
              <a:rPr lang="sl-SI" dirty="0"/>
              <a:t>Uvedba komunikacijske storitve (z izobraževanjem zaposlenih ter podporo)</a:t>
            </a:r>
          </a:p>
        </p:txBody>
      </p:sp>
    </p:spTree>
    <p:extLst>
      <p:ext uri="{BB962C8B-B14F-4D97-AF65-F5344CB8AC3E}">
        <p14:creationId xmlns:p14="http://schemas.microsoft.com/office/powerpoint/2010/main" val="371388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C509-2BFE-48E3-B981-B6EBD8EF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Terminski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D529-B093-4E4A-AE91-CA463500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098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DABB-98A3-4975-A2AB-48EDE326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Ključni mejniki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F81D-D489-4531-9D01-1C8CE869D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i="1" dirty="0"/>
              <a:t>Dodaš mejnike in datume (4.2, 4.3)</a:t>
            </a:r>
          </a:p>
          <a:p>
            <a:endParaRPr lang="sl-SI" i="1" dirty="0"/>
          </a:p>
        </p:txBody>
      </p:sp>
    </p:spTree>
    <p:extLst>
      <p:ext uri="{BB962C8B-B14F-4D97-AF65-F5344CB8AC3E}">
        <p14:creationId xmlns:p14="http://schemas.microsoft.com/office/powerpoint/2010/main" val="219129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BF98-8F6C-494D-92FC-7B9D0E8D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Predpostavke, omejitve in predpogoji za izvedbo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04A5-8CA4-4273-BC83-6E758B3F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i="1" dirty="0"/>
              <a:t>Dodaš točko 8</a:t>
            </a:r>
          </a:p>
        </p:txBody>
      </p:sp>
    </p:spTree>
    <p:extLst>
      <p:ext uri="{BB962C8B-B14F-4D97-AF65-F5344CB8AC3E}">
        <p14:creationId xmlns:p14="http://schemas.microsoft.com/office/powerpoint/2010/main" val="345535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E398-E6D8-4D0A-AA64-DC3C221C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Pričakovane koristi uspešne izvedbe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D00A-2558-4BEF-870E-E3FA5B06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Izvedba dela in sestankov na daljavo</a:t>
            </a:r>
          </a:p>
          <a:p>
            <a:r>
              <a:rPr lang="sl-SI" dirty="0"/>
              <a:t>Varen način prenosa datotek</a:t>
            </a:r>
          </a:p>
          <a:p>
            <a:r>
              <a:rPr lang="sl-SI" dirty="0"/>
              <a:t>Izvedba internih klicev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6254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6EC4-4757-4F6D-BE40-F209FFB8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Kaj projekt ne vključuje?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710F-AE86-4C39-A2B6-1B53D3377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Implementacija novega sistema (samo pregled, izbiro, namestitev)</a:t>
            </a:r>
          </a:p>
          <a:p>
            <a:r>
              <a:rPr lang="sl-SI" dirty="0"/>
              <a:t>Tehnična podpora (zagotovljena s strani razvijalca oz. posrednika tehnične rešitve)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4302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B30A-84C9-4AF0-8E00-9E8441AE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Organizacijska struktura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1763-3A5E-4AC4-8596-C9A1EFBEC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6 članski projektni svet (4 izvajalca + 2 naročnika)</a:t>
            </a:r>
          </a:p>
          <a:p>
            <a:r>
              <a:rPr lang="sl-SI" dirty="0"/>
              <a:t>6 delovnih teles/skupin za izvedbo določenih delov projekta</a:t>
            </a:r>
          </a:p>
          <a:p>
            <a:endParaRPr lang="sl-S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A3E79B-428F-4D1B-9C24-46C73771D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74613"/>
              </p:ext>
            </p:extLst>
          </p:nvPr>
        </p:nvGraphicFramePr>
        <p:xfrm>
          <a:off x="1897818" y="3440106"/>
          <a:ext cx="81280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59900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4373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Predstavnik izvajalca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Miha Tavčar</a:t>
                      </a:r>
                    </a:p>
                    <a:p>
                      <a:r>
                        <a:rPr lang="sl-SI" dirty="0"/>
                        <a:t>mihatavcar@izvajalec.si</a:t>
                      </a:r>
                    </a:p>
                    <a:p>
                      <a:r>
                        <a:rPr lang="sl-SI" dirty="0"/>
                        <a:t>030 246 987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Predstavnik naročnika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Anže Novak</a:t>
                      </a:r>
                    </a:p>
                    <a:p>
                      <a:r>
                        <a:rPr lang="sl-SI" dirty="0"/>
                        <a:t>anzenovak@narocnik.si</a:t>
                      </a:r>
                    </a:p>
                    <a:p>
                      <a:r>
                        <a:rPr lang="sl-SI" dirty="0"/>
                        <a:t>051 976 340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32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4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7B18-E579-456B-8A56-21BA5E01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Uvajanje oblačne storitve v intranet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5D34-7D17-4D42-9890-43509798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Koordinacija z že začetim projektom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2AAA89-FB78-4813-9D45-63488A32A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72586"/>
              </p:ext>
            </p:extLst>
          </p:nvPr>
        </p:nvGraphicFramePr>
        <p:xfrm>
          <a:off x="1897818" y="3440106"/>
          <a:ext cx="81280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59900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4373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Vodja projekta na strani naročnika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Janez Novak</a:t>
                      </a:r>
                    </a:p>
                    <a:p>
                      <a:r>
                        <a:rPr lang="sl-SI" dirty="0"/>
                        <a:t>janez.novak@narocnik.si</a:t>
                      </a:r>
                    </a:p>
                    <a:p>
                      <a:r>
                        <a:rPr lang="sl-SI" dirty="0"/>
                        <a:t>041 578 113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Vodja projekta na strani izvajalca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Peter Hrovat</a:t>
                      </a:r>
                    </a:p>
                    <a:p>
                      <a:r>
                        <a:rPr lang="sl-SI" dirty="0"/>
                        <a:t>peter.hrovat@microsoft.si</a:t>
                      </a:r>
                    </a:p>
                    <a:p>
                      <a:r>
                        <a:rPr lang="sl-SI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030 223 223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32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078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203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Uvedba komunikacijskega sistema v podjetju</vt:lpstr>
      <vt:lpstr>Cilji projekta</vt:lpstr>
      <vt:lpstr>Terminski plan</vt:lpstr>
      <vt:lpstr>Ključni mejniki</vt:lpstr>
      <vt:lpstr>Predpostavke, omejitve in predpogoji za izvedbo projekta</vt:lpstr>
      <vt:lpstr>Pričakovane koristi uspešne izvedbe projekta</vt:lpstr>
      <vt:lpstr>Kaj projekt ne vključuje?</vt:lpstr>
      <vt:lpstr>Organizacijska struktura</vt:lpstr>
      <vt:lpstr>Uvajanje oblačne storitve v intranet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Uvedba komunikacijskega sistema v podjetju</dc:title>
  <dc:creator>Jakob Marušič</dc:creator>
  <cp:lastModifiedBy>Jakob Marušič</cp:lastModifiedBy>
  <cp:revision>3</cp:revision>
  <dcterms:created xsi:type="dcterms:W3CDTF">2020-05-23T18:28:03Z</dcterms:created>
  <dcterms:modified xsi:type="dcterms:W3CDTF">2020-05-23T18:50:22Z</dcterms:modified>
</cp:coreProperties>
</file>