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6389" autoAdjust="0"/>
  </p:normalViewPr>
  <p:slideViewPr>
    <p:cSldViewPr snapToGrid="0">
      <p:cViewPr varScale="1">
        <p:scale>
          <a:sx n="113" d="100"/>
          <a:sy n="113" d="100"/>
        </p:scale>
        <p:origin x="519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6" d="100"/>
        <a:sy n="176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CF0ED-EF4B-4915-A83E-452952E4B20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2FE7-F41E-4CE8-BE78-90A24EC653A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795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Programer mora poznati veliko različnih baz, je sploh kakšna razlika v </a:t>
            </a:r>
            <a:r>
              <a:rPr lang="sl-SI" dirty="0" err="1"/>
              <a:t>performanci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3962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MariaDB</a:t>
            </a:r>
            <a:r>
              <a:rPr lang="sl-SI" dirty="0"/>
              <a:t>/</a:t>
            </a:r>
            <a:r>
              <a:rPr lang="sl-SI" dirty="0" err="1"/>
              <a:t>MySQL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8390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Število vrstic: 1 028 883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82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MariaDB</a:t>
            </a:r>
            <a:r>
              <a:rPr lang="sl-SI" dirty="0"/>
              <a:t> </a:t>
            </a:r>
            <a:r>
              <a:rPr lang="sl-SI" dirty="0" err="1"/>
              <a:t>predpomnjenje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817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MariaDB</a:t>
            </a:r>
            <a:r>
              <a:rPr lang="sl-SI" dirty="0"/>
              <a:t> </a:t>
            </a:r>
            <a:r>
              <a:rPr lang="sl-SI" dirty="0" err="1"/>
              <a:t>predpomnjenje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526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MariaDB</a:t>
            </a:r>
            <a:r>
              <a:rPr lang="sl-SI" dirty="0"/>
              <a:t> – kompatibilna z </a:t>
            </a:r>
            <a:r>
              <a:rPr lang="sl-SI" dirty="0" err="1"/>
              <a:t>MySQL</a:t>
            </a:r>
            <a:endParaRPr lang="sl-SI" dirty="0"/>
          </a:p>
          <a:p>
            <a:r>
              <a:rPr lang="sl-SI" dirty="0" err="1"/>
              <a:t>MariaDB</a:t>
            </a:r>
            <a:r>
              <a:rPr lang="sl-SI" dirty="0"/>
              <a:t> – </a:t>
            </a:r>
            <a:r>
              <a:rPr lang="sl-SI" dirty="0" err="1"/>
              <a:t>prepomnjenje</a:t>
            </a:r>
            <a:r>
              <a:rPr lang="sl-SI" dirty="0"/>
              <a:t> (odlična za </a:t>
            </a:r>
            <a:r>
              <a:rPr lang="sl-SI" dirty="0" err="1"/>
              <a:t>read</a:t>
            </a:r>
            <a:r>
              <a:rPr lang="sl-SI" dirty="0"/>
              <a:t> </a:t>
            </a:r>
            <a:r>
              <a:rPr lang="sl-SI" dirty="0" err="1"/>
              <a:t>only</a:t>
            </a:r>
            <a:r>
              <a:rPr lang="sl-SI" dirty="0"/>
              <a:t> base)</a:t>
            </a:r>
          </a:p>
          <a:p>
            <a:r>
              <a:rPr lang="sl-SI" dirty="0" err="1"/>
              <a:t>PostgreSQL</a:t>
            </a:r>
            <a:r>
              <a:rPr lang="sl-SI" dirty="0"/>
              <a:t>- objektno orientirana</a:t>
            </a:r>
          </a:p>
          <a:p>
            <a:r>
              <a:rPr lang="sl-SI" dirty="0"/>
              <a:t>MSSQL Server – drugačna SQL sintaksa (najbolj optimizirana za branje gnezdenih poizvedb)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2FE7-F41E-4CE8-BE78-90A24EC653AD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348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2E73-F39B-4623-B879-6EB007B0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D5730-933D-4EE1-924F-28FA2199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7071-3FB2-4617-801F-4B4AED6A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921-3925-4B26-80A0-0962330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E1BD-2C41-431D-BA12-B0CAA72F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89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8790-08BB-4847-9BF8-DB9F70CF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DBBA-4A83-4578-9C65-519600D8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1D7D-C844-47BE-9D34-D180F338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5844-2863-454A-92CC-906333C1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9BF6-9106-4FDB-818D-3B02549B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553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4AF81-E077-4491-9448-346B4D201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0626-4F1D-4F9E-B47F-9F96EC61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B351-CAF2-47A1-AF86-F4FB973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1B39-BC1D-4138-A86C-EF94033D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B5C1-1F09-4603-BC12-293268B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95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737-65A6-4DD8-ACC3-6AFA5510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F542-1088-4390-A970-98534CDD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5497-4D2A-4FE1-B3A1-531CC03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149F-397E-4950-91EE-9E4F7D67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B2C3-AA77-42A2-B07A-D67BC5B8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33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3039-4655-42D2-A69E-B3145A9D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0AD4-041A-427E-8AF9-9FEB512AD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0298-42EA-4B2B-B0D2-06074CA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4B9B-2250-474B-999C-1E39E0A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8728-51C8-460A-8109-259C5F3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204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8903-7857-40F2-8817-CAE49715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60CE-3009-46E5-87A3-4F6DB73D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75824-931D-4789-9415-93022218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ECBC9-F0B1-409A-9764-D91CC772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942A-222C-42EB-BCBA-82F4228C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8ED7-99DB-43C5-BFF8-3E6F06A1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616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1623-0BB8-4CD5-971E-49FB9634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1435-CEED-4C83-9545-34185C4C9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07B2-69FE-495B-9435-949B1FA5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8F62A-5DF5-4D00-B00C-D7F39773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D5BB2-52A0-4FD9-9A1A-9736A90C0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98C6E-D347-47CF-B875-0D450B04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0989-BE13-4C12-BEC8-F9F924E6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718FB-77C0-45FA-AC7A-519F9FE7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20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4AF-F4E5-4E86-A285-7261BCC8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3292-6394-4214-A8E8-578F7DFD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E04D4-2B05-4CCB-8B19-7EA8736E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50FA2-6B44-46F9-8B73-BABFE198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832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FE805-5044-4D34-AEED-0F6A65B6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6AAB0-857B-4520-BBF9-99F3AB0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AC3F-D7C7-42CE-97DA-2944B302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065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105A-D29D-4B2F-AFB3-3DCC0CF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5C33-63B1-48BC-9CE4-FA936A92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98AFA-EC6D-4E77-BFA4-C2F2032E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1C27-2BB6-4654-A47B-B68CFA96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837C-9B05-4703-BB0B-6C079787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B044-F383-4FB1-A005-439B42B7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00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9D7-373A-4B1B-A92F-FBAEF67A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7C5B3-82A2-446A-8784-00B20912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80ADF-8B75-46C0-AA9B-2A6FABA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2861-1570-4A43-81DA-D70672D4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ED44-6DF1-4BBA-BC74-C328E21E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7F171-BBEC-4767-882C-4960938A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21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B9A02-0507-4AED-85B6-AF97AE5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5978-4570-44ED-AA01-53CCCDB3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3DD-BD25-4911-8619-9D5D913CA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EC79-1619-4B8A-9D30-B7E739052F46}" type="datetimeFigureOut">
              <a:rPr lang="sl-SI" smtClean="0"/>
              <a:t>13. 01. 2020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75D1-A725-4D7F-8AFB-7F13F569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A3C5-F1C5-469B-BE35-D6B3C91E4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73B3-C988-48BE-910B-30E5D153F2B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892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98CB-CDD3-41DD-AD04-D8FBC6D48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Primerjava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br>
              <a:rPr lang="sl-SI" dirty="0"/>
            </a:br>
            <a:r>
              <a:rPr lang="sl-SI" dirty="0"/>
              <a:t>SQL podatkovnih baz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0FE0-765C-49F1-A5B7-82E29BAE4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Seminarska naloga pri predmetu Tehnologija upravljanja podatkov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560869-8A05-4FD2-A77C-5DB855C1A4FD}"/>
              </a:ext>
            </a:extLst>
          </p:cNvPr>
          <p:cNvSpPr txBox="1">
            <a:spLocks/>
          </p:cNvSpPr>
          <p:nvPr/>
        </p:nvSpPr>
        <p:spPr>
          <a:xfrm>
            <a:off x="1524000" y="60759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Ljubljana, 2020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13A566-3D58-4911-82E5-F58BE9457A5B}"/>
              </a:ext>
            </a:extLst>
          </p:cNvPr>
          <p:cNvSpPr txBox="1">
            <a:spLocks/>
          </p:cNvSpPr>
          <p:nvPr/>
        </p:nvSpPr>
        <p:spPr>
          <a:xfrm>
            <a:off x="1524000" y="11687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Jakob Marušič:</a:t>
            </a:r>
          </a:p>
        </p:txBody>
      </p:sp>
    </p:spTree>
    <p:extLst>
      <p:ext uri="{BB962C8B-B14F-4D97-AF65-F5344CB8AC3E}">
        <p14:creationId xmlns:p14="http://schemas.microsoft.com/office/powerpoint/2010/main" val="255901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Branje – povezovanje tabel </a:t>
            </a:r>
            <a:br>
              <a:rPr lang="sl-SI" dirty="0"/>
            </a:br>
            <a:r>
              <a:rPr lang="sl-SI" dirty="0"/>
              <a:t>(WHERE &amp; INNER JOIN)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666708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Testiranje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Odstotek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18,4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Branje – uporaba COUNT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207196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Testiranje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Odstotek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16,2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5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Branje – uporaba COUNT, MIN, MAX, AVG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235998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Testiranje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Odstotek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Micorsoft</a:t>
                      </a:r>
                      <a:r>
                        <a:rPr lang="sl-SI" dirty="0"/>
                        <a:t>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8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Branje – gnezdene SQL poizvedbe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985722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Testiranje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Odstotek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 err="1"/>
                        <a:t>Micorsoft</a:t>
                      </a:r>
                      <a:r>
                        <a:rPr lang="sl-SI" dirty="0"/>
                        <a:t>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16 486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139 851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2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Posodabljanje velike količine podatkov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24949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Testiranje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Odstotek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17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Seštevek točk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568"/>
              </p:ext>
            </p:extLst>
          </p:nvPr>
        </p:nvGraphicFramePr>
        <p:xfrm>
          <a:off x="838200" y="2367280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054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Vstavljanje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19,4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Brisanje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18,2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Branje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7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Branje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Branje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Branje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Posodabljanje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Skupaj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193,4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166,5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94,9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1" dirty="0"/>
                        <a:t>104,9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EAD3-694C-4E57-BB1B-8EB92536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Izbrani SUPB-ji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3BC8-2DFF-4A71-AAB5-5CAD27B6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Microsoft SQL Server 2017</a:t>
            </a:r>
          </a:p>
          <a:p>
            <a:r>
              <a:rPr lang="sl-SI" dirty="0" err="1"/>
              <a:t>MariaDB</a:t>
            </a:r>
            <a:endParaRPr lang="sl-SI" dirty="0"/>
          </a:p>
          <a:p>
            <a:r>
              <a:rPr lang="sl-SI" dirty="0" err="1"/>
              <a:t>MySQL</a:t>
            </a:r>
            <a:endParaRPr lang="sl-SI" dirty="0"/>
          </a:p>
          <a:p>
            <a:r>
              <a:rPr lang="sl-SI" dirty="0" err="1"/>
              <a:t>PostgreSQL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1782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EAD3-694C-4E57-BB1B-8EB92536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Poganjanje baz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3BC8-2DFF-4A71-AAB5-5CAD27B6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Docker</a:t>
            </a:r>
            <a:r>
              <a:rPr lang="sl-SI" dirty="0"/>
              <a:t> slike</a:t>
            </a:r>
          </a:p>
          <a:p>
            <a:r>
              <a:rPr lang="sl-SI" dirty="0"/>
              <a:t>Vse pognane hkrati</a:t>
            </a:r>
          </a:p>
          <a:p>
            <a:r>
              <a:rPr lang="sl-SI" dirty="0" err="1"/>
              <a:t>Python</a:t>
            </a:r>
            <a:r>
              <a:rPr lang="sl-SI" dirty="0"/>
              <a:t> skripte</a:t>
            </a:r>
          </a:p>
        </p:txBody>
      </p:sp>
    </p:spTree>
    <p:extLst>
      <p:ext uri="{BB962C8B-B14F-4D97-AF65-F5344CB8AC3E}">
        <p14:creationId xmlns:p14="http://schemas.microsoft.com/office/powerpoint/2010/main" val="14253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997B-2322-42D2-A05F-EC296923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Konceptni model baze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B4A54-669C-4DD1-926B-BF31A82C5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64" y="1312669"/>
            <a:ext cx="7174072" cy="5355760"/>
          </a:xfrm>
        </p:spPr>
      </p:pic>
    </p:spTree>
    <p:extLst>
      <p:ext uri="{BB962C8B-B14F-4D97-AF65-F5344CB8AC3E}">
        <p14:creationId xmlns:p14="http://schemas.microsoft.com/office/powerpoint/2010/main" val="25953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Vrste opravljenih testov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C9A4B2-03FD-4328-B0E1-289EBD32C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5385"/>
              </p:ext>
            </p:extLst>
          </p:nvPr>
        </p:nvGraphicFramePr>
        <p:xfrm>
          <a:off x="838200" y="2367280"/>
          <a:ext cx="10515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Operacija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Maksimalno število točk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Primer uporabe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Vstavljanje velike količine podatkov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Migracija podatkov v bazo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Brisanje velike količine podatkov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Praznjenje tabel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Posodabljanje velike količine podatkov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Sprememba šifranta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Branje, analiza podatkov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 * 50 =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Statistika podatkov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Vstavljanje velike količine podatkov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C9A4B2-03FD-4328-B0E1-289EBD32C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12427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Najboljši čas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Najslabši čas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Povprečje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482,683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563,107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488,029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512,716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520,791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515,921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592,745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608,040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596,453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619,255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630,775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623,806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Vstavljanje velike količine podatkov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C9A4B2-03FD-4328-B0E1-289EBD32C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58019"/>
              </p:ext>
            </p:extLst>
          </p:nvPr>
        </p:nvGraphicFramePr>
        <p:xfrm>
          <a:off x="838199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Ostotek</a:t>
                      </a:r>
                      <a:r>
                        <a:rPr lang="sl-SI" dirty="0"/>
                        <a:t>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81,2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19,4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Brisanje velike količine podatkov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C9A4B2-03FD-4328-B0E1-289EBD32C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319478"/>
              </p:ext>
            </p:extLst>
          </p:nvPr>
        </p:nvGraphicFramePr>
        <p:xfrm>
          <a:off x="838199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Ostotek</a:t>
                      </a:r>
                      <a:r>
                        <a:rPr lang="sl-SI" dirty="0"/>
                        <a:t> točk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PostgreSQL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72,9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18,2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9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4C3-18C9-4BAA-9303-874A288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Branje – povezovanje tabel </a:t>
            </a:r>
            <a:br>
              <a:rPr lang="sl-SI" dirty="0"/>
            </a:br>
            <a:r>
              <a:rPr lang="sl-SI" dirty="0"/>
              <a:t>(WHERE &amp; INNER JOIN)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1164F60-0726-4B7F-AB4F-31980E015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053814"/>
              </p:ext>
            </p:extLst>
          </p:nvPr>
        </p:nvGraphicFramePr>
        <p:xfrm>
          <a:off x="838200" y="236728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03838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572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03154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09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SUPB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INNER JOIN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WHERE [ms]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Razlika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MariaDB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-2,1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-1,8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MySQL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-2,1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490</Words>
  <Application>Microsoft Office PowerPoint</Application>
  <PresentationFormat>Widescreen</PresentationFormat>
  <Paragraphs>270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Primerjava performance  SQL podatkovnih baz</vt:lpstr>
      <vt:lpstr>Izbrani SUPB-ji</vt:lpstr>
      <vt:lpstr>Poganjanje baz</vt:lpstr>
      <vt:lpstr>Konceptni model baze</vt:lpstr>
      <vt:lpstr>Vrste opravljenih testov</vt:lpstr>
      <vt:lpstr>Vstavljanje velike količine podatkov</vt:lpstr>
      <vt:lpstr>Vstavljanje velike količine podatkov</vt:lpstr>
      <vt:lpstr>Brisanje velike količine podatkov</vt:lpstr>
      <vt:lpstr>Branje – povezovanje tabel  (WHERE &amp; INNER JOIN)</vt:lpstr>
      <vt:lpstr>Branje – povezovanje tabel  (WHERE &amp; INNER JOIN)</vt:lpstr>
      <vt:lpstr>Branje – uporaba COUNT</vt:lpstr>
      <vt:lpstr>Branje – uporaba COUNT, MIN, MAX, AVG</vt:lpstr>
      <vt:lpstr>Branje – gnezdene SQL poizvedbe</vt:lpstr>
      <vt:lpstr>Posodabljanje velike količine podatkov</vt:lpstr>
      <vt:lpstr>Seštevek točk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Primerjava performance  SQL podatkovnih baz</dc:title>
  <dc:creator>Jakob Marušič</dc:creator>
  <cp:lastModifiedBy>Jakob Marušič</cp:lastModifiedBy>
  <cp:revision>7</cp:revision>
  <dcterms:created xsi:type="dcterms:W3CDTF">2020-01-13T09:44:02Z</dcterms:created>
  <dcterms:modified xsi:type="dcterms:W3CDTF">2020-01-13T11:59:51Z</dcterms:modified>
</cp:coreProperties>
</file>