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0D691C-7E67-497C-9293-BD3D0791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292" y="1220925"/>
            <a:ext cx="5518066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sl-SI" sz="2700" b="1" dirty="0">
                <a:effectLst/>
                <a:latin typeface="Eras Bold ITC" panose="020B0907030504020204" pitchFamily="34" charset="0"/>
                <a:ea typeface="Times New Roman" panose="02020603050405020304" pitchFamily="18" charset="0"/>
              </a:rPr>
              <a:t>UPORABA SOCIALNIH OMREŽJI ZA UPRAVLJANJE ODNOSA S STRANKAMI V MALIH IN SREDNJE VELIKIH PODJETJIH</a:t>
            </a:r>
            <a:br>
              <a:rPr lang="sl-SI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9AEE381-BF9D-4C1C-B9DA-50544BCA4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132" y="4821837"/>
            <a:ext cx="5357600" cy="1160213"/>
          </a:xfrm>
        </p:spPr>
        <p:txBody>
          <a:bodyPr/>
          <a:lstStyle/>
          <a:p>
            <a:r>
              <a:rPr lang="sl-SI" dirty="0"/>
              <a:t>Jaka Suša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77442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1FE0A6-6114-45BB-8A56-E0F7B3A4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l-SI" sz="2800" dirty="0">
                <a:latin typeface="Eras Bold ITC" panose="020B0907030504020204" pitchFamily="34" charset="0"/>
              </a:rPr>
              <a:t>UVOD</a:t>
            </a:r>
            <a:endParaRPr lang="sl-SI" sz="3200" dirty="0">
              <a:latin typeface="Eras Bold ITC" panose="020B0907030504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F0900B3-6E0A-4E91-A182-5EA38D73B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326" y="1956700"/>
            <a:ext cx="7796540" cy="3997828"/>
          </a:xfrm>
        </p:spPr>
        <p:txBody>
          <a:bodyPr/>
          <a:lstStyle/>
          <a:p>
            <a:r>
              <a:rPr lang="en-SI" dirty="0" err="1"/>
              <a:t>Socialna</a:t>
            </a:r>
            <a:r>
              <a:rPr lang="en-SI" dirty="0"/>
              <a:t> </a:t>
            </a:r>
            <a:r>
              <a:rPr lang="en-SI" dirty="0" err="1"/>
              <a:t>omrežja</a:t>
            </a:r>
            <a:r>
              <a:rPr lang="en-SI" dirty="0"/>
              <a:t> se </a:t>
            </a:r>
            <a:r>
              <a:rPr lang="en-SI" dirty="0" err="1"/>
              <a:t>vse</a:t>
            </a:r>
            <a:r>
              <a:rPr lang="en-SI" dirty="0"/>
              <a:t> </a:t>
            </a:r>
            <a:r>
              <a:rPr lang="en-SI" dirty="0" err="1"/>
              <a:t>pogosteje</a:t>
            </a:r>
            <a:r>
              <a:rPr lang="en-SI" dirty="0"/>
              <a:t> </a:t>
            </a:r>
            <a:r>
              <a:rPr lang="en-SI" dirty="0" err="1"/>
              <a:t>uporabljajo</a:t>
            </a:r>
            <a:r>
              <a:rPr lang="en-SI" dirty="0"/>
              <a:t> </a:t>
            </a:r>
            <a:r>
              <a:rPr lang="en-SI" dirty="0" err="1"/>
              <a:t>tudi</a:t>
            </a:r>
            <a:r>
              <a:rPr lang="en-SI" dirty="0"/>
              <a:t> v </a:t>
            </a:r>
            <a:r>
              <a:rPr lang="en-SI" dirty="0" err="1"/>
              <a:t>poslovnem</a:t>
            </a:r>
            <a:r>
              <a:rPr lang="en-SI" dirty="0"/>
              <a:t> </a:t>
            </a:r>
            <a:r>
              <a:rPr lang="en-SI" dirty="0" err="1"/>
              <a:t>svetu</a:t>
            </a:r>
            <a:endParaRPr lang="en-SI" dirty="0"/>
          </a:p>
          <a:p>
            <a:r>
              <a:rPr lang="en-SI" dirty="0" err="1"/>
              <a:t>Omogočajo</a:t>
            </a:r>
            <a:r>
              <a:rPr lang="en-SI" dirty="0"/>
              <a:t> </a:t>
            </a:r>
            <a:r>
              <a:rPr lang="en-SI" dirty="0" err="1"/>
              <a:t>dostop</a:t>
            </a:r>
            <a:r>
              <a:rPr lang="en-SI" dirty="0"/>
              <a:t> do </a:t>
            </a:r>
            <a:r>
              <a:rPr lang="sl-SI" dirty="0"/>
              <a:t>zelo velike količine informacij</a:t>
            </a:r>
          </a:p>
          <a:p>
            <a:r>
              <a:rPr lang="sl-SI" dirty="0"/>
              <a:t>Podjetja s temi informacijami bogatijo profile svojih strank</a:t>
            </a:r>
          </a:p>
          <a:p>
            <a:r>
              <a:rPr lang="sl-SI" dirty="0"/>
              <a:t>Obstajajo razlike pri uporabi socialnih omrežji med velikimi in srednje velikimi ter malimi podjetji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0356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35F339-B421-4E2E-89D1-FA542B92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>
                <a:latin typeface="Eras Bold ITC" panose="020B0907030504020204" pitchFamily="34" charset="0"/>
              </a:rPr>
              <a:t>CRM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B9A5423-E9B8-49BC-B628-9E2A4DA5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309" y="1885285"/>
            <a:ext cx="7796540" cy="2228474"/>
          </a:xfrm>
        </p:spPr>
        <p:txBody>
          <a:bodyPr/>
          <a:lstStyle/>
          <a:p>
            <a:r>
              <a:rPr lang="sl-SI" dirty="0"/>
              <a:t>Prepoznavanje strank</a:t>
            </a:r>
          </a:p>
          <a:p>
            <a:r>
              <a:rPr lang="sl-SI" dirty="0"/>
              <a:t>Pridobivanje strank</a:t>
            </a:r>
          </a:p>
          <a:p>
            <a:r>
              <a:rPr lang="sl-SI" dirty="0"/>
              <a:t>Ohranjevanje strank</a:t>
            </a:r>
          </a:p>
          <a:p>
            <a:r>
              <a:rPr lang="sl-SI" dirty="0"/>
              <a:t>Širjenje in prepoznavanje novih poslovnih odnosov</a:t>
            </a:r>
          </a:p>
        </p:txBody>
      </p:sp>
    </p:spTree>
    <p:extLst>
      <p:ext uri="{BB962C8B-B14F-4D97-AF65-F5344CB8AC3E}">
        <p14:creationId xmlns:p14="http://schemas.microsoft.com/office/powerpoint/2010/main" val="377544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4310F1-1CC8-4FBD-9FC1-3CF024A1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>
                <a:latin typeface="Eras Bold ITC" panose="020B0907030504020204" pitchFamily="34" charset="0"/>
              </a:rPr>
              <a:t>RAZISKAVA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6CFEB45-0B47-46E5-9A47-277CEF8F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326" y="1789723"/>
            <a:ext cx="7796540" cy="3997828"/>
          </a:xfrm>
        </p:spPr>
        <p:txBody>
          <a:bodyPr/>
          <a:lstStyle/>
          <a:p>
            <a:r>
              <a:rPr lang="sl-SI" dirty="0"/>
              <a:t>Raziskavo sta opravili Marolt M. in </a:t>
            </a:r>
            <a:r>
              <a:rPr lang="sl-SI" dirty="0" err="1"/>
              <a:t>Punichar</a:t>
            </a:r>
            <a:r>
              <a:rPr lang="sl-SI" dirty="0"/>
              <a:t> A. leta 2019</a:t>
            </a:r>
          </a:p>
          <a:p>
            <a:r>
              <a:rPr lang="sl-SI" dirty="0"/>
              <a:t>Naključno izbranih 1000 </a:t>
            </a:r>
            <a:r>
              <a:rPr lang="sl-SI" dirty="0" err="1"/>
              <a:t>mikro</a:t>
            </a:r>
            <a:r>
              <a:rPr lang="sl-SI" dirty="0"/>
              <a:t>, 500 malih in 500 srednje velikih podjetji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7734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A9255F-BBC2-41DC-9B3C-5D599FB4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>
                <a:latin typeface="Eras Bold ITC" panose="020B0907030504020204" pitchFamily="34" charset="0"/>
              </a:rPr>
              <a:t>REZULTATI</a:t>
            </a:r>
            <a:endParaRPr lang="sl-SI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FF91A1D-04B4-4930-90B4-187DA5251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485" y="1814099"/>
            <a:ext cx="4725029" cy="3997325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514FE67E-0F45-4441-9D80-D900872C1163}"/>
              </a:ext>
            </a:extLst>
          </p:cNvPr>
          <p:cNvSpPr txBox="1"/>
          <p:nvPr/>
        </p:nvSpPr>
        <p:spPr>
          <a:xfrm>
            <a:off x="3733485" y="5865278"/>
            <a:ext cx="472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>
                <a:solidFill>
                  <a:schemeClr val="tx1">
                    <a:lumMod val="50000"/>
                  </a:schemeClr>
                </a:solidFill>
              </a:rPr>
              <a:t>Vir: Marolt, M., &amp; Pucihar, A. (2019). Uporaba družbenih medijev za upravljanje odnosov s strankami v slovenskih </a:t>
            </a:r>
            <a:r>
              <a:rPr lang="sl-SI" sz="800" dirty="0" err="1">
                <a:solidFill>
                  <a:schemeClr val="tx1">
                    <a:lumMod val="50000"/>
                  </a:schemeClr>
                </a:solidFill>
              </a:rPr>
              <a:t>mikro</a:t>
            </a:r>
            <a:r>
              <a:rPr lang="sl-SI" sz="800" dirty="0">
                <a:solidFill>
                  <a:schemeClr val="tx1">
                    <a:lumMod val="50000"/>
                  </a:schemeClr>
                </a:solidFill>
              </a:rPr>
              <a:t>, malih in srednje velikih podjetjih. Uporabna Informatika, 27(4). Pridobljeno od https://uporabnainformatika.si/index.php/ui/article/view/71</a:t>
            </a:r>
          </a:p>
        </p:txBody>
      </p:sp>
    </p:spTree>
    <p:extLst>
      <p:ext uri="{BB962C8B-B14F-4D97-AF65-F5344CB8AC3E}">
        <p14:creationId xmlns:p14="http://schemas.microsoft.com/office/powerpoint/2010/main" val="323730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8A555C-D782-4654-91A1-5E32ED92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>
                <a:latin typeface="Eras Bold ITC" panose="020B0907030504020204" pitchFamily="34" charset="0"/>
              </a:rPr>
              <a:t>ZAKLJUČEK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9DF3F04-70F6-4799-B924-13412A58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914760"/>
            <a:ext cx="7796540" cy="3997828"/>
          </a:xfrm>
        </p:spPr>
        <p:txBody>
          <a:bodyPr/>
          <a:lstStyle/>
          <a:p>
            <a:r>
              <a:rPr lang="sl-SI" dirty="0"/>
              <a:t>Socialna omrežja se v podjetjih najpogosteje uporabljajo za potrebe trženja in komunikacije s strankami</a:t>
            </a:r>
          </a:p>
          <a:p>
            <a:r>
              <a:rPr lang="sl-SI" dirty="0"/>
              <a:t>Podjetja, ki uporabljajo celovite CRM rešitve, te uporabljajo v kombinaciji z socialnimi omrežji</a:t>
            </a:r>
          </a:p>
          <a:p>
            <a:r>
              <a:rPr lang="sl-SI" dirty="0"/>
              <a:t>Uporaba CRM rešitev je manj razširjena zaradi pomankanja sredstev</a:t>
            </a:r>
          </a:p>
        </p:txBody>
      </p:sp>
    </p:spTree>
    <p:extLst>
      <p:ext uri="{BB962C8B-B14F-4D97-AF65-F5344CB8AC3E}">
        <p14:creationId xmlns:p14="http://schemas.microsoft.com/office/powerpoint/2010/main" val="217243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DF7E45-5A13-470E-9393-518DD83F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84563"/>
            <a:ext cx="7958331" cy="1077229"/>
          </a:xfrm>
        </p:spPr>
        <p:txBody>
          <a:bodyPr/>
          <a:lstStyle/>
          <a:p>
            <a:pPr algn="ctr"/>
            <a:r>
              <a:rPr lang="sl-SI" dirty="0">
                <a:latin typeface="Eras Bold ITC" panose="020B0907030504020204" pitchFamily="34" charset="0"/>
              </a:rPr>
              <a:t>HVALA ZA POZORNOST</a:t>
            </a:r>
          </a:p>
        </p:txBody>
      </p:sp>
    </p:spTree>
    <p:extLst>
      <p:ext uri="{BB962C8B-B14F-4D97-AF65-F5344CB8AC3E}">
        <p14:creationId xmlns:p14="http://schemas.microsoft.com/office/powerpoint/2010/main" val="3587819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328</TotalTime>
  <Words>194</Words>
  <Application>Microsoft Office PowerPoint</Application>
  <PresentationFormat>Širokozaslonsko</PresentationFormat>
  <Paragraphs>23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4" baseType="lpstr">
      <vt:lpstr>Arial</vt:lpstr>
      <vt:lpstr>Eras Bold ITC</vt:lpstr>
      <vt:lpstr>MS Shell Dlg 2</vt:lpstr>
      <vt:lpstr>Times New Roman</vt:lpstr>
      <vt:lpstr>Wingdings</vt:lpstr>
      <vt:lpstr>Wingdings 3</vt:lpstr>
      <vt:lpstr>Madison</vt:lpstr>
      <vt:lpstr>UPORABA SOCIALNIH OMREŽJI ZA UPRAVLJANJE ODNOSA S STRANKAMI V MALIH IN SREDNJE VELIKIH PODJETJIH </vt:lpstr>
      <vt:lpstr>UVOD</vt:lpstr>
      <vt:lpstr>CRM</vt:lpstr>
      <vt:lpstr>RAZISKAVA</vt:lpstr>
      <vt:lpstr>REZULTATI</vt:lpstr>
      <vt:lpstr>ZAKLJUČEK</vt:lpstr>
      <vt:lpstr>HVALA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UPORABA SOCIALNIH OMREŽJI ZA UPRAVLJANJE ODNOSA S STRANKAMI V MALIH IN SREDNJE VELIKIH PODJETJIH</dc:title>
  <dc:creator>SUŠA, JAKA</dc:creator>
  <cp:lastModifiedBy>SUŠA, JAKA</cp:lastModifiedBy>
  <cp:revision>13</cp:revision>
  <dcterms:created xsi:type="dcterms:W3CDTF">2021-01-10T22:45:10Z</dcterms:created>
  <dcterms:modified xsi:type="dcterms:W3CDTF">2021-01-13T10:20:25Z</dcterms:modified>
</cp:coreProperties>
</file>