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C8B664-2080-4EDF-9C80-4377C794C531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3771ED-63D3-42E9-98E8-D652FBCA93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2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Towers – Cellular</a:t>
            </a:r>
          </a:p>
          <a:p>
            <a:pPr lvl="1"/>
            <a:r>
              <a:rPr lang="en-US" dirty="0" smtClean="0"/>
              <a:t>Fiber and RF to connect towers and other carriers</a:t>
            </a:r>
          </a:p>
          <a:p>
            <a:pPr lvl="2"/>
            <a:r>
              <a:rPr lang="en-US" dirty="0" smtClean="0"/>
              <a:t>Backhaul</a:t>
            </a:r>
          </a:p>
          <a:p>
            <a:pPr lvl="1"/>
            <a:r>
              <a:rPr lang="en-US" dirty="0" smtClean="0"/>
              <a:t>Fiber to connect to ISP’s</a:t>
            </a:r>
          </a:p>
          <a:p>
            <a:r>
              <a:rPr lang="en-US" dirty="0" smtClean="0"/>
              <a:t>Access Points (AP’s) –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Fiber and RF to connect to other AP’s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5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defined by what they “do”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Voice</a:t>
            </a:r>
          </a:p>
          <a:p>
            <a:r>
              <a:rPr lang="en-US" dirty="0" smtClean="0"/>
              <a:t>Multimedia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Interactive Applications – </a:t>
            </a:r>
            <a:r>
              <a:rPr lang="en-US" smtClean="0"/>
              <a:t>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1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“Define”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“Who” these networks service</a:t>
            </a:r>
          </a:p>
          <a:p>
            <a:pPr lvl="1"/>
            <a:r>
              <a:rPr lang="en-US" dirty="0" smtClean="0"/>
              <a:t>Customer</a:t>
            </a:r>
          </a:p>
          <a:p>
            <a:r>
              <a:rPr lang="en-US" dirty="0" smtClean="0"/>
              <a:t>Which services are provided</a:t>
            </a:r>
          </a:p>
          <a:p>
            <a:pPr lvl="1"/>
            <a:r>
              <a:rPr lang="en-US" dirty="0" smtClean="0"/>
              <a:t>Voice</a:t>
            </a:r>
          </a:p>
          <a:p>
            <a:pPr lvl="1"/>
            <a:r>
              <a:rPr lang="en-US" dirty="0" smtClean="0"/>
              <a:t>Video/Multi-media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Where the network operates</a:t>
            </a:r>
          </a:p>
          <a:p>
            <a:pPr lvl="1"/>
            <a:r>
              <a:rPr lang="en-US" dirty="0" smtClean="0"/>
              <a:t>Local Loop/Regional/National/Global</a:t>
            </a:r>
          </a:p>
          <a:p>
            <a:r>
              <a:rPr lang="en-US" dirty="0" smtClean="0"/>
              <a:t>Level of service – </a:t>
            </a:r>
            <a:r>
              <a:rPr lang="en-US" dirty="0" err="1" smtClean="0"/>
              <a:t>QoS</a:t>
            </a:r>
            <a:r>
              <a:rPr lang="en-US" dirty="0" smtClean="0"/>
              <a:t>/Security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9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“Areas”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Home or Subscriber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Enterprise</a:t>
            </a:r>
          </a:p>
          <a:p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Local Loop</a:t>
            </a:r>
          </a:p>
          <a:p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Services/Interconnection Providers</a:t>
            </a:r>
          </a:p>
          <a:p>
            <a:r>
              <a:rPr lang="en-US" dirty="0" smtClean="0"/>
              <a:t>Carrier</a:t>
            </a:r>
          </a:p>
          <a:p>
            <a:pPr lvl="1"/>
            <a:r>
              <a:rPr lang="en-US" dirty="0" smtClean="0"/>
              <a:t>Metropolitan Area Network (MAN)</a:t>
            </a:r>
          </a:p>
          <a:p>
            <a:pPr lvl="1"/>
            <a:r>
              <a:rPr lang="en-US" dirty="0" smtClean="0"/>
              <a:t>Wide Area Network(WAN)</a:t>
            </a:r>
          </a:p>
          <a:p>
            <a:pPr lvl="1"/>
            <a:r>
              <a:rPr lang="en-US" dirty="0" smtClean="0"/>
              <a:t>Global Area Network (GAN)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0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Home/Subscriber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Voice – Traditional, wireless or IP (VoIP)</a:t>
            </a:r>
          </a:p>
          <a:p>
            <a:pPr lvl="1"/>
            <a:r>
              <a:rPr lang="en-US" dirty="0" smtClean="0"/>
              <a:t>Data – internet access</a:t>
            </a:r>
          </a:p>
          <a:p>
            <a:pPr lvl="1"/>
            <a:r>
              <a:rPr lang="en-US" dirty="0" smtClean="0"/>
              <a:t>Video – IPTV, “Cable”, Satellite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Enterprise/Business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LAN Interconnection</a:t>
            </a:r>
          </a:p>
          <a:p>
            <a:r>
              <a:rPr lang="en-US" dirty="0" smtClean="0"/>
              <a:t>Internet Access</a:t>
            </a:r>
          </a:p>
          <a:p>
            <a:r>
              <a:rPr lang="en-US" dirty="0" smtClean="0"/>
              <a:t>Cloud Services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9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Architecture is application/provider dependent</a:t>
            </a:r>
          </a:p>
          <a:p>
            <a:pPr lvl="1"/>
            <a:r>
              <a:rPr lang="en-US" dirty="0" smtClean="0"/>
              <a:t>Digital Subscriber Loop (DSL)</a:t>
            </a:r>
          </a:p>
          <a:p>
            <a:pPr lvl="1"/>
            <a:r>
              <a:rPr lang="en-US" dirty="0" smtClean="0"/>
              <a:t>Fiber to the Home (FTTH)</a:t>
            </a:r>
          </a:p>
          <a:p>
            <a:pPr lvl="1"/>
            <a:r>
              <a:rPr lang="en-US" dirty="0" smtClean="0"/>
              <a:t>Hybrid Fiber Coax (HFC)</a:t>
            </a:r>
          </a:p>
          <a:p>
            <a:pPr lvl="1"/>
            <a:r>
              <a:rPr lang="en-US" dirty="0" smtClean="0"/>
              <a:t>Wireless</a:t>
            </a:r>
          </a:p>
          <a:p>
            <a:pPr lvl="2"/>
            <a:r>
              <a:rPr lang="en-US" dirty="0" err="1" smtClean="0"/>
              <a:t>WiFi</a:t>
            </a:r>
            <a:endParaRPr lang="en-US" dirty="0" smtClean="0"/>
          </a:p>
          <a:p>
            <a:pPr lvl="2"/>
            <a:r>
              <a:rPr lang="en-US" dirty="0" smtClean="0"/>
              <a:t>Cellular</a:t>
            </a:r>
          </a:p>
          <a:p>
            <a:pPr lvl="3"/>
            <a:r>
              <a:rPr lang="en-US" dirty="0" smtClean="0"/>
              <a:t>3G</a:t>
            </a:r>
          </a:p>
          <a:p>
            <a:pPr lvl="3"/>
            <a:r>
              <a:rPr lang="en-US" dirty="0" smtClean="0"/>
              <a:t>4G</a:t>
            </a:r>
          </a:p>
          <a:p>
            <a:pPr lvl="3"/>
            <a:r>
              <a:rPr lang="en-US" dirty="0" smtClean="0"/>
              <a:t>4G LTE</a:t>
            </a:r>
          </a:p>
          <a:p>
            <a:pPr lvl="3"/>
            <a:r>
              <a:rPr lang="en-US" dirty="0" smtClean="0"/>
              <a:t>Satellite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Subscriber Loop (DSL)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Typically copper based</a:t>
            </a:r>
          </a:p>
          <a:p>
            <a:r>
              <a:rPr lang="en-US" dirty="0" smtClean="0"/>
              <a:t>Outside Plant</a:t>
            </a:r>
          </a:p>
          <a:p>
            <a:pPr lvl="1"/>
            <a:r>
              <a:rPr lang="en-US" dirty="0" smtClean="0"/>
              <a:t>Terminals</a:t>
            </a:r>
          </a:p>
          <a:p>
            <a:pPr lvl="1"/>
            <a:r>
              <a:rPr lang="en-US" dirty="0" smtClean="0"/>
              <a:t>Loads</a:t>
            </a:r>
          </a:p>
          <a:p>
            <a:pPr lvl="1"/>
            <a:r>
              <a:rPr lang="en-US" dirty="0" smtClean="0"/>
              <a:t>Repeaters</a:t>
            </a:r>
          </a:p>
          <a:p>
            <a:pPr lvl="1"/>
            <a:r>
              <a:rPr lang="en-US" dirty="0" smtClean="0"/>
              <a:t>Amplifiers</a:t>
            </a:r>
          </a:p>
          <a:p>
            <a:pPr lvl="1"/>
            <a:r>
              <a:rPr lang="en-US" dirty="0" smtClean="0"/>
              <a:t>Converters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to the home (FTTH)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Optical fiber based</a:t>
            </a:r>
          </a:p>
          <a:p>
            <a:r>
              <a:rPr lang="en-US" dirty="0" smtClean="0"/>
              <a:t>Splitters – passive implementation</a:t>
            </a:r>
          </a:p>
          <a:p>
            <a:r>
              <a:rPr lang="en-US" dirty="0" smtClean="0"/>
              <a:t>MAN – with switches and routers (active)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Fiber Coax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Coax and Fiber Combo</a:t>
            </a:r>
          </a:p>
          <a:p>
            <a:r>
              <a:rPr lang="en-US" dirty="0" smtClean="0"/>
              <a:t>Fiber to distribute</a:t>
            </a:r>
          </a:p>
          <a:p>
            <a:r>
              <a:rPr lang="en-US" dirty="0" smtClean="0"/>
              <a:t>Coax to reach customer</a:t>
            </a:r>
          </a:p>
          <a:p>
            <a:r>
              <a:rPr lang="en-US" dirty="0" smtClean="0"/>
              <a:t>Amplifiers</a:t>
            </a:r>
          </a:p>
          <a:p>
            <a:r>
              <a:rPr lang="en-US" dirty="0" smtClean="0"/>
              <a:t>Nodal tap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74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</TotalTime>
  <Words>246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Networking Technologies</vt:lpstr>
      <vt:lpstr>How to “Define” networks</vt:lpstr>
      <vt:lpstr>Network “Areas”</vt:lpstr>
      <vt:lpstr>Home/Subscriber Customer</vt:lpstr>
      <vt:lpstr>Enterprise/Business Customer</vt:lpstr>
      <vt:lpstr>Access networks</vt:lpstr>
      <vt:lpstr>Digital Subscriber Loop (DSL)</vt:lpstr>
      <vt:lpstr>Fiber to the home (FTTH)</vt:lpstr>
      <vt:lpstr>Hybrid Fiber Coax</vt:lpstr>
      <vt:lpstr>Wireless</vt:lpstr>
      <vt:lpstr>Networks defined by what they “do”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Technologies</dc:title>
  <dc:creator>Mark Indelicato</dc:creator>
  <cp:lastModifiedBy>Mark Indelicato</cp:lastModifiedBy>
  <cp:revision>7</cp:revision>
  <dcterms:created xsi:type="dcterms:W3CDTF">2016-08-23T15:55:55Z</dcterms:created>
  <dcterms:modified xsi:type="dcterms:W3CDTF">2016-08-23T16:51:16Z</dcterms:modified>
</cp:coreProperties>
</file>