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7" r:id="rId4"/>
    <p:sldId id="258" r:id="rId5"/>
    <p:sldId id="26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F339-BBDE-4091-A9EA-5FFE762B3D60}" type="datetimeFigureOut">
              <a:rPr lang="th-TH" smtClean="0"/>
              <a:t>04/10/64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DAA3-52D6-4191-8441-03AD9D4331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784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F339-BBDE-4091-A9EA-5FFE762B3D60}" type="datetimeFigureOut">
              <a:rPr lang="th-TH" smtClean="0"/>
              <a:t>04/10/64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DAA3-52D6-4191-8441-03AD9D4331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479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F339-BBDE-4091-A9EA-5FFE762B3D60}" type="datetimeFigureOut">
              <a:rPr lang="th-TH" smtClean="0"/>
              <a:t>04/10/64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DAA3-52D6-4191-8441-03AD9D4331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83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F339-BBDE-4091-A9EA-5FFE762B3D60}" type="datetimeFigureOut">
              <a:rPr lang="th-TH" smtClean="0"/>
              <a:t>04/10/64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DAA3-52D6-4191-8441-03AD9D4331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37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F339-BBDE-4091-A9EA-5FFE762B3D60}" type="datetimeFigureOut">
              <a:rPr lang="th-TH" smtClean="0"/>
              <a:t>04/10/64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DAA3-52D6-4191-8441-03AD9D4331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363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F339-BBDE-4091-A9EA-5FFE762B3D60}" type="datetimeFigureOut">
              <a:rPr lang="th-TH" smtClean="0"/>
              <a:t>04/10/64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DAA3-52D6-4191-8441-03AD9D4331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655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F339-BBDE-4091-A9EA-5FFE762B3D60}" type="datetimeFigureOut">
              <a:rPr lang="th-TH" smtClean="0"/>
              <a:t>04/10/64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DAA3-52D6-4191-8441-03AD9D4331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68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F339-BBDE-4091-A9EA-5FFE762B3D60}" type="datetimeFigureOut">
              <a:rPr lang="th-TH" smtClean="0"/>
              <a:t>04/10/64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DAA3-52D6-4191-8441-03AD9D4331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151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F339-BBDE-4091-A9EA-5FFE762B3D60}" type="datetimeFigureOut">
              <a:rPr lang="th-TH" smtClean="0"/>
              <a:t>04/10/64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DAA3-52D6-4191-8441-03AD9D4331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02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F339-BBDE-4091-A9EA-5FFE762B3D60}" type="datetimeFigureOut">
              <a:rPr lang="th-TH" smtClean="0"/>
              <a:t>04/10/64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DAA3-52D6-4191-8441-03AD9D4331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32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F339-BBDE-4091-A9EA-5FFE762B3D60}" type="datetimeFigureOut">
              <a:rPr lang="th-TH" smtClean="0"/>
              <a:t>04/10/64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DAA3-52D6-4191-8441-03AD9D4331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90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F339-BBDE-4091-A9EA-5FFE762B3D60}" type="datetimeFigureOut">
              <a:rPr lang="th-TH" smtClean="0"/>
              <a:t>04/10/64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DAA3-52D6-4191-8441-03AD9D4331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900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25F3B52-55C4-4E78-B285-EB3D474BB281}"/>
              </a:ext>
            </a:extLst>
          </p:cNvPr>
          <p:cNvSpPr/>
          <p:nvPr/>
        </p:nvSpPr>
        <p:spPr>
          <a:xfrm>
            <a:off x="0" y="486706"/>
            <a:ext cx="7390701" cy="6371294"/>
          </a:xfrm>
          <a:prstGeom prst="triangle">
            <a:avLst>
              <a:gd name="adj" fmla="val 13905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E6345FF-4424-48CF-AFED-4303048FA269}"/>
              </a:ext>
            </a:extLst>
          </p:cNvPr>
          <p:cNvSpPr/>
          <p:nvPr/>
        </p:nvSpPr>
        <p:spPr>
          <a:xfrm rot="6278011">
            <a:off x="1992762" y="1094406"/>
            <a:ext cx="5392389" cy="4648611"/>
          </a:xfrm>
          <a:prstGeom prst="triangle">
            <a:avLst>
              <a:gd name="adj" fmla="val 13905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3E3997E-2EE5-4AF4-BA11-E65FB33BAF4C}"/>
              </a:ext>
            </a:extLst>
          </p:cNvPr>
          <p:cNvSpPr/>
          <p:nvPr/>
        </p:nvSpPr>
        <p:spPr>
          <a:xfrm rot="10800000">
            <a:off x="2685876" y="0"/>
            <a:ext cx="7390701" cy="6371294"/>
          </a:xfrm>
          <a:prstGeom prst="triangle">
            <a:avLst>
              <a:gd name="adj" fmla="val 13905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05C1A1E-CE1B-4FE1-BCE5-D2103E7DAAD5}"/>
              </a:ext>
            </a:extLst>
          </p:cNvPr>
          <p:cNvSpPr/>
          <p:nvPr/>
        </p:nvSpPr>
        <p:spPr>
          <a:xfrm>
            <a:off x="4850652" y="490671"/>
            <a:ext cx="7390701" cy="6371294"/>
          </a:xfrm>
          <a:prstGeom prst="triangle">
            <a:avLst>
              <a:gd name="adj" fmla="val 100000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BA6D9-D716-4A31-8306-11ACFCCDDAA6}"/>
              </a:ext>
            </a:extLst>
          </p:cNvPr>
          <p:cNvSpPr txBox="1"/>
          <p:nvPr/>
        </p:nvSpPr>
        <p:spPr>
          <a:xfrm>
            <a:off x="864105" y="1840857"/>
            <a:ext cx="5369241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8BIT WONDER" panose="00000400000000000000" pitchFamily="2" charset="0"/>
                <a:cs typeface="Angsana New" panose="02020603050405020304" pitchFamily="18" charset="-34"/>
              </a:rPr>
              <a:t>Super</a:t>
            </a:r>
            <a:endParaRPr lang="th-TH" sz="8000" b="1" dirty="0">
              <a:solidFill>
                <a:schemeClr val="bg1"/>
              </a:solidFill>
              <a:latin typeface="8BIT WONDER" panose="00000400000000000000" pitchFamily="2" charset="0"/>
              <a:cs typeface="Angsana New" panose="02020603050405020304" pitchFamily="18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ED791-22CF-4B14-A68B-70B330836E95}"/>
              </a:ext>
            </a:extLst>
          </p:cNvPr>
          <p:cNvSpPr txBox="1"/>
          <p:nvPr/>
        </p:nvSpPr>
        <p:spPr>
          <a:xfrm>
            <a:off x="864105" y="2828803"/>
            <a:ext cx="110979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8BIT WONDER" panose="00000400000000000000" pitchFamily="2" charset="0"/>
                <a:cs typeface="Angsana New" panose="02020603050405020304" pitchFamily="18" charset="-34"/>
              </a:rPr>
              <a:t>Slime</a:t>
            </a:r>
            <a:r>
              <a:rPr lang="en-US" sz="8000" b="1" dirty="0">
                <a:solidFill>
                  <a:schemeClr val="bg1"/>
                </a:solidFill>
                <a:latin typeface="8BIT WONDER" panose="00000400000000000000" pitchFamily="2" charset="0"/>
                <a:cs typeface="Angsana New" panose="02020603050405020304" pitchFamily="18" charset="-34"/>
              </a:rPr>
              <a:t> </a:t>
            </a:r>
            <a:r>
              <a:rPr lang="en-US" sz="8000" b="1" dirty="0">
                <a:latin typeface="8BIT WONDER" panose="00000400000000000000" pitchFamily="2" charset="0"/>
                <a:cs typeface="Angsana New" panose="02020603050405020304" pitchFamily="18" charset="-34"/>
              </a:rPr>
              <a:t>tournament</a:t>
            </a:r>
            <a:endParaRPr lang="th-TH" sz="4400" b="1" dirty="0">
              <a:latin typeface="8BIT WONDER" panose="00000400000000000000" pitchFamily="2" charset="0"/>
              <a:cs typeface="maaj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8679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4" grpId="0" animBg="1"/>
      <p:bldP spid="25" grpId="0" animBg="1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F48A0A8-756B-4333-89E7-1DB597DE3930}"/>
              </a:ext>
            </a:extLst>
          </p:cNvPr>
          <p:cNvSpPr/>
          <p:nvPr/>
        </p:nvSpPr>
        <p:spPr>
          <a:xfrm>
            <a:off x="0" y="0"/>
            <a:ext cx="4764947" cy="6858000"/>
          </a:xfrm>
          <a:prstGeom prst="triangle">
            <a:avLst>
              <a:gd name="adj" fmla="val 352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FAD0376-6888-405A-9A5C-1384B3D4052F}"/>
              </a:ext>
            </a:extLst>
          </p:cNvPr>
          <p:cNvSpPr/>
          <p:nvPr/>
        </p:nvSpPr>
        <p:spPr>
          <a:xfrm rot="10800000">
            <a:off x="7427053" y="0"/>
            <a:ext cx="4764947" cy="6858000"/>
          </a:xfrm>
          <a:prstGeom prst="triangle">
            <a:avLst>
              <a:gd name="adj" fmla="val 352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8E70D-BD90-4882-A729-C0308B2C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8BIT WONDER" panose="00000400000000000000" pitchFamily="2" charset="0"/>
                <a:cs typeface="Angsana New" panose="02020603050405020304" pitchFamily="18" charset="-34"/>
              </a:rPr>
              <a:t>member</a:t>
            </a:r>
            <a:endParaRPr lang="th-TH" sz="6000" b="1" dirty="0">
              <a:solidFill>
                <a:srgbClr val="FF0000"/>
              </a:solidFill>
              <a:latin typeface="8BIT WONDER" panose="00000400000000000000" pitchFamily="2" charset="0"/>
              <a:cs typeface="Angsana New" panose="02020603050405020304" pitchFamily="18" charset="-34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7D7D91-5215-48BE-97E7-96209FB6E39B}"/>
              </a:ext>
            </a:extLst>
          </p:cNvPr>
          <p:cNvSpPr/>
          <p:nvPr/>
        </p:nvSpPr>
        <p:spPr>
          <a:xfrm>
            <a:off x="4764947" y="5257801"/>
            <a:ext cx="7427053" cy="1600200"/>
          </a:xfrm>
          <a:prstGeom prst="triangle">
            <a:avLst>
              <a:gd name="adj" fmla="val 70007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B365AE5-2370-4CB8-9DE4-2BC0A8E0B835}"/>
              </a:ext>
            </a:extLst>
          </p:cNvPr>
          <p:cNvSpPr/>
          <p:nvPr/>
        </p:nvSpPr>
        <p:spPr>
          <a:xfrm>
            <a:off x="989901" y="3556932"/>
            <a:ext cx="3775046" cy="3301068"/>
          </a:xfrm>
          <a:prstGeom prst="triangle">
            <a:avLst>
              <a:gd name="adj" fmla="val 7333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BAF2-46C7-4D19-970B-C3259FB5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01" y="1584555"/>
            <a:ext cx="10515600" cy="49083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  <a:latin typeface="maaja" panose="02000000000000000000" pitchFamily="50" charset="0"/>
                <a:cs typeface="maaja" panose="02000000000000000000" pitchFamily="50" charset="0"/>
              </a:rPr>
              <a:t>def 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กลุ่ม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_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กอดคอกันลงเหว()</a:t>
            </a:r>
            <a:r>
              <a:rPr lang="en-US" sz="4400" dirty="0">
                <a:solidFill>
                  <a:srgbClr val="FF0000"/>
                </a:solidFill>
                <a:latin typeface="maaja" panose="02000000000000000000" pitchFamily="50" charset="0"/>
                <a:cs typeface="maaja" panose="02000000000000000000" pitchFamily="50" charset="0"/>
              </a:rPr>
              <a:t>:</a:t>
            </a:r>
            <a:b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</a:b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	</a:t>
            </a:r>
            <a:r>
              <a:rPr lang="en-US" sz="4400" dirty="0">
                <a:solidFill>
                  <a:srgbClr val="FF0000"/>
                </a:solidFill>
                <a:latin typeface="maaja" panose="02000000000000000000" pitchFamily="50" charset="0"/>
                <a:cs typeface="maaja" panose="02000000000000000000" pitchFamily="50" charset="0"/>
              </a:rPr>
              <a:t>print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 (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‘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 จักรพรรดิ </a:t>
            </a:r>
            <a:r>
              <a:rPr lang="th-TH" sz="4400" dirty="0" err="1">
                <a:latin typeface="maaja" panose="02000000000000000000" pitchFamily="50" charset="0"/>
                <a:cs typeface="maaja" panose="02000000000000000000" pitchFamily="50" charset="0"/>
              </a:rPr>
              <a:t>จ๊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อดดวงจันทร์ (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 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หัวหน้า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 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) 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‘ ,</a:t>
            </a:r>
            <a:b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</a:b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		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 ‘\n 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ชื่อเล่น กัส 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‘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)</a:t>
            </a:r>
          </a:p>
          <a:p>
            <a:pPr marL="0" indent="0">
              <a:buNone/>
            </a:pP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	</a:t>
            </a:r>
            <a:r>
              <a:rPr lang="en-US" sz="4400" dirty="0">
                <a:solidFill>
                  <a:srgbClr val="FF0000"/>
                </a:solidFill>
                <a:latin typeface="maaja" panose="02000000000000000000" pitchFamily="50" charset="0"/>
                <a:cs typeface="maaja" panose="02000000000000000000" pitchFamily="50" charset="0"/>
              </a:rPr>
              <a:t>print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 (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‘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 </a:t>
            </a:r>
            <a:r>
              <a:rPr lang="th-TH" sz="4400" dirty="0" err="1">
                <a:latin typeface="maaja" panose="02000000000000000000" pitchFamily="50" charset="0"/>
                <a:cs typeface="maaja" panose="02000000000000000000" pitchFamily="50" charset="0"/>
              </a:rPr>
              <a:t>บั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ณ</a:t>
            </a:r>
            <a:r>
              <a:rPr lang="th-TH" sz="4400" dirty="0" err="1">
                <a:latin typeface="maaja" panose="02000000000000000000" pitchFamily="50" charset="0"/>
                <a:cs typeface="maaja" panose="02000000000000000000" pitchFamily="50" charset="0"/>
              </a:rPr>
              <a:t>ณ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พน</a:t>
            </a:r>
            <a:r>
              <a:rPr lang="th-TH" sz="4400" dirty="0" err="1">
                <a:latin typeface="maaja" panose="02000000000000000000" pitchFamily="50" charset="0"/>
                <a:cs typeface="maaja" panose="02000000000000000000" pitchFamily="50" charset="0"/>
              </a:rPr>
              <a:t>ต์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 ตาคำวัน 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‘ ,</a:t>
            </a:r>
            <a:b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</a:b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		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 ‘\n 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ชื่อเล่น เหนือ 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‘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)</a:t>
            </a:r>
          </a:p>
          <a:p>
            <a:pPr marL="0" indent="0">
              <a:buNone/>
            </a:pP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	</a:t>
            </a:r>
            <a:r>
              <a:rPr lang="en-US" sz="4400" dirty="0">
                <a:solidFill>
                  <a:srgbClr val="FF0000"/>
                </a:solidFill>
                <a:latin typeface="maaja" panose="02000000000000000000" pitchFamily="50" charset="0"/>
                <a:cs typeface="maaja" panose="02000000000000000000" pitchFamily="50" charset="0"/>
              </a:rPr>
              <a:t>print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 (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‘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 วัชรากร เย็นทวีทรัพย์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‘ ,</a:t>
            </a:r>
            <a:b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</a:b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		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 ‘\n 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ชื่อเล่น มิน 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‘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)</a:t>
            </a:r>
          </a:p>
          <a:p>
            <a:pPr marL="0" indent="0">
              <a:buNone/>
            </a:pPr>
            <a:r>
              <a:rPr lang="th-TH" sz="4400" dirty="0">
                <a:solidFill>
                  <a:srgbClr val="FF0000"/>
                </a:solidFill>
                <a:latin typeface="maaja" panose="02000000000000000000" pitchFamily="50" charset="0"/>
                <a:cs typeface="maaja" panose="02000000000000000000" pitchFamily="50" charset="0"/>
              </a:rPr>
              <a:t>กลุ่ม</a:t>
            </a:r>
            <a:r>
              <a:rPr lang="en-US" sz="4400" dirty="0">
                <a:solidFill>
                  <a:srgbClr val="FF0000"/>
                </a:solidFill>
                <a:latin typeface="maaja" panose="02000000000000000000" pitchFamily="50" charset="0"/>
                <a:cs typeface="maaja" panose="02000000000000000000" pitchFamily="50" charset="0"/>
              </a:rPr>
              <a:t>_</a:t>
            </a:r>
            <a:r>
              <a:rPr lang="th-TH" sz="4400" dirty="0">
                <a:solidFill>
                  <a:srgbClr val="FF0000"/>
                </a:solidFill>
                <a:latin typeface="maaja" panose="02000000000000000000" pitchFamily="50" charset="0"/>
                <a:cs typeface="maaja" panose="02000000000000000000" pitchFamily="50" charset="0"/>
              </a:rPr>
              <a:t>กอดคอกันลงเหว()</a:t>
            </a:r>
          </a:p>
          <a:p>
            <a:pPr marL="0" indent="0">
              <a:buNone/>
            </a:pPr>
            <a:endParaRPr lang="th-TH" sz="4400" dirty="0">
              <a:latin typeface="2005_iannnnnCPU" panose="02000000000000000000" pitchFamily="2" charset="0"/>
              <a:cs typeface="2005_iannnnnCPU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62750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6" grpId="0" animBg="1"/>
      <p:bldP spid="7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C705A87-5FA3-4B1C-A3A6-014646706021}"/>
              </a:ext>
            </a:extLst>
          </p:cNvPr>
          <p:cNvSpPr/>
          <p:nvPr/>
        </p:nvSpPr>
        <p:spPr>
          <a:xfrm>
            <a:off x="0" y="453259"/>
            <a:ext cx="7429500" cy="6404741"/>
          </a:xfrm>
          <a:prstGeom prst="triangle">
            <a:avLst>
              <a:gd name="adj" fmla="val 0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72766-4C04-4BB4-B368-0576C248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94" y="275460"/>
            <a:ext cx="10328615" cy="151123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8BIT WONDER" panose="00000400000000000000" pitchFamily="2" charset="0"/>
                <a:cs typeface="Angsana New" panose="02020603050405020304" pitchFamily="18" charset="-34"/>
              </a:rPr>
              <a:t>Super </a:t>
            </a:r>
            <a:r>
              <a:rPr lang="en-US" sz="3600" b="1" dirty="0">
                <a:latin typeface="8BIT WONDER" panose="00000400000000000000" pitchFamily="2" charset="0"/>
                <a:cs typeface="Angsana New" panose="02020603050405020304" pitchFamily="18" charset="-34"/>
              </a:rPr>
              <a:t>Slime tournament</a:t>
            </a:r>
            <a:endParaRPr lang="th-TH" sz="3600" b="1" dirty="0">
              <a:latin typeface="8BIT WONDER" panose="00000400000000000000" pitchFamily="2" charset="0"/>
              <a:cs typeface="Angsana New" panose="02020603050405020304" pitchFamily="18" charset="-34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73D2323-7CCA-412B-989A-923AB7FBFACC}"/>
              </a:ext>
            </a:extLst>
          </p:cNvPr>
          <p:cNvSpPr/>
          <p:nvPr/>
        </p:nvSpPr>
        <p:spPr>
          <a:xfrm rot="15770433">
            <a:off x="6115573" y="392692"/>
            <a:ext cx="6585358" cy="5687736"/>
          </a:xfrm>
          <a:prstGeom prst="triangle">
            <a:avLst>
              <a:gd name="adj" fmla="val 16690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076961-6B9F-4804-85B3-231A97DE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578389"/>
            <a:ext cx="6904109" cy="5210175"/>
          </a:xfrm>
        </p:spPr>
        <p:txBody>
          <a:bodyPr/>
          <a:lstStyle/>
          <a:p>
            <a:pPr marL="0" indent="0">
              <a:buNone/>
            </a:pPr>
            <a:r>
              <a:rPr lang="th-TH" dirty="0">
                <a:latin typeface="maaja" panose="02000000000000000000" pitchFamily="50" charset="0"/>
                <a:cs typeface="maaja" panose="02000000000000000000" pitchFamily="50" charset="0"/>
              </a:rPr>
              <a:t>	</a:t>
            </a:r>
            <a:r>
              <a:rPr lang="en-US" sz="4400" dirty="0">
                <a:solidFill>
                  <a:srgbClr val="FF0000"/>
                </a:solidFill>
                <a:latin typeface="maaja" panose="02000000000000000000" pitchFamily="50" charset="0"/>
                <a:cs typeface="maaja" panose="02000000000000000000" pitchFamily="50" charset="0"/>
              </a:rPr>
              <a:t>print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 (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“ 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เกมส์ที่พวกผมได้คิดค้นขึ้นมาคือ เกมส์แนว </a:t>
            </a:r>
            <a:r>
              <a:rPr lang="en-US" sz="4400" dirty="0" err="1">
                <a:solidFill>
                  <a:srgbClr val="FF0000"/>
                </a:solidFill>
                <a:latin typeface="2005_iannnnnCPU" panose="02000000000000000000" pitchFamily="2" charset="0"/>
                <a:cs typeface="2005_iannnnnCPU" panose="02000000000000000000" pitchFamily="2" charset="0"/>
              </a:rPr>
              <a:t>mario</a:t>
            </a:r>
            <a:r>
              <a:rPr lang="th-TH" sz="4400" dirty="0">
                <a:solidFill>
                  <a:srgbClr val="FF0000"/>
                </a:solidFill>
                <a:latin typeface="maaja" panose="02000000000000000000" pitchFamily="50" charset="0"/>
                <a:cs typeface="maaja" panose="02000000000000000000" pitchFamily="50" charset="0"/>
              </a:rPr>
              <a:t> 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แต่เป็นรูปแบบ ในการแข่งขัน </a:t>
            </a:r>
            <a:r>
              <a:rPr lang="en-US" sz="4400" dirty="0">
                <a:solidFill>
                  <a:srgbClr val="FF0000"/>
                </a:solidFill>
                <a:latin typeface="2005_iannnnnCPU" panose="02000000000000000000" pitchFamily="2" charset="0"/>
                <a:cs typeface="2005_iannnnnCPU" panose="02000000000000000000" pitchFamily="2" charset="0"/>
              </a:rPr>
              <a:t>tournament</a:t>
            </a:r>
            <a:r>
              <a:rPr lang="en-US" sz="4400" dirty="0">
                <a:solidFill>
                  <a:srgbClr val="FF0000"/>
                </a:solidFill>
                <a:latin typeface="maaja" panose="02000000000000000000" pitchFamily="50" charset="0"/>
                <a:cs typeface="maaja" panose="02000000000000000000" pitchFamily="50" charset="0"/>
              </a:rPr>
              <a:t> 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วิ่งจากข้างหลังไปข้างบน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 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โดยการจับเวลาว่าใครถึงข้างบนเร็วที่สุดด้วยระยะเวลาเท่าใด </a:t>
            </a:r>
            <a:r>
              <a:rPr lang="en-US" sz="4400" dirty="0">
                <a:latin typeface="maaja" panose="02000000000000000000" pitchFamily="50" charset="0"/>
                <a:cs typeface="maaja" panose="02000000000000000000" pitchFamily="50" charset="0"/>
              </a:rPr>
              <a:t>“</a:t>
            </a:r>
            <a:r>
              <a:rPr lang="th-TH" sz="4400" dirty="0">
                <a:latin typeface="maaja" panose="02000000000000000000" pitchFamily="50" charset="0"/>
                <a:cs typeface="maaja" panose="02000000000000000000" pitchFamily="50" charset="0"/>
              </a:rPr>
              <a:t> ) </a:t>
            </a:r>
            <a:endParaRPr lang="th-TH" sz="4400" b="1" dirty="0">
              <a:latin typeface="maaja" panose="02000000000000000000" pitchFamily="50" charset="0"/>
              <a:cs typeface="maaja" panose="02000000000000000000" pitchFamily="50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7B58524-B5FD-46B5-861B-53FCDAEF66B8}"/>
              </a:ext>
            </a:extLst>
          </p:cNvPr>
          <p:cNvSpPr/>
          <p:nvPr/>
        </p:nvSpPr>
        <p:spPr>
          <a:xfrm>
            <a:off x="6358735" y="5181599"/>
            <a:ext cx="5867400" cy="1676400"/>
          </a:xfrm>
          <a:prstGeom prst="triangle">
            <a:avLst>
              <a:gd name="adj" fmla="val 1039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4706B-37F7-44D5-B169-11AE69D1CFC7}"/>
              </a:ext>
            </a:extLst>
          </p:cNvPr>
          <p:cNvSpPr/>
          <p:nvPr/>
        </p:nvSpPr>
        <p:spPr>
          <a:xfrm>
            <a:off x="7676701" y="1372365"/>
            <a:ext cx="400050" cy="52101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 descr="แฟนสร้างเกม Super Mario Bros. ภาคแรกให้เป็นแนว Battle Royale">
            <a:extLst>
              <a:ext uri="{FF2B5EF4-FFF2-40B4-BE49-F238E27FC236}">
                <a16:creationId xmlns:a16="http://schemas.microsoft.com/office/drawing/2014/main" id="{5116305C-E958-4222-A2A7-60AB5ECC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12" y="4147826"/>
            <a:ext cx="4057856" cy="243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87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 animBg="1"/>
      <p:bldP spid="8" grpId="0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6A07763-A20D-4D51-9D12-E13AFB20C09F}"/>
              </a:ext>
            </a:extLst>
          </p:cNvPr>
          <p:cNvSpPr/>
          <p:nvPr/>
        </p:nvSpPr>
        <p:spPr>
          <a:xfrm>
            <a:off x="9725024" y="-4762"/>
            <a:ext cx="2466975" cy="6858000"/>
          </a:xfrm>
          <a:prstGeom prst="triangle">
            <a:avLst>
              <a:gd name="adj" fmla="val 100000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AAB0D55-BAB5-44C9-A547-3F5986BB0B9A}"/>
              </a:ext>
            </a:extLst>
          </p:cNvPr>
          <p:cNvSpPr/>
          <p:nvPr/>
        </p:nvSpPr>
        <p:spPr>
          <a:xfrm rot="10800000">
            <a:off x="0" y="0"/>
            <a:ext cx="3667125" cy="6858000"/>
          </a:xfrm>
          <a:prstGeom prst="triangle">
            <a:avLst>
              <a:gd name="adj" fmla="val 100000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DF24C-845F-4B0B-87E1-9AF0F77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8132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8BIT WONDER" panose="00000400000000000000" pitchFamily="2" charset="0"/>
                <a:cs typeface="2005_iannnnnCPU" panose="02000000000000000000" pitchFamily="2" charset="0"/>
              </a:rPr>
              <a:t>8 bit </a:t>
            </a:r>
            <a:r>
              <a:rPr lang="en-US" dirty="0">
                <a:latin typeface="8BIT WONDER" panose="00000400000000000000" pitchFamily="2" charset="0"/>
                <a:cs typeface="2005_iannnnnCPU" panose="02000000000000000000" pitchFamily="2" charset="0"/>
              </a:rPr>
              <a:t>game theme</a:t>
            </a:r>
            <a:br>
              <a:rPr lang="en-US" dirty="0">
                <a:solidFill>
                  <a:srgbClr val="FF0000"/>
                </a:solidFill>
                <a:latin typeface="8BIT WONDER" panose="00000400000000000000" pitchFamily="2" charset="0"/>
                <a:cs typeface="2005_iannnnnCPU" panose="02000000000000000000" pitchFamily="2" charset="0"/>
              </a:rPr>
            </a:br>
            <a:r>
              <a:rPr lang="en-US" dirty="0">
                <a:latin typeface="2005_iannnnnCPU" panose="02000000000000000000" pitchFamily="2" charset="0"/>
                <a:cs typeface="2005_iannnnnCPU" panose="02000000000000000000" pitchFamily="2" charset="0"/>
              </a:rPr>
              <a:t> </a:t>
            </a:r>
            <a:endParaRPr lang="th-TH" dirty="0">
              <a:latin typeface="2005_iannnnnCPU" panose="02000000000000000000" pitchFamily="2" charset="0"/>
              <a:cs typeface="2005_iannnnnCPU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F43E-F2A6-4E5C-B784-6FBBF8B4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>
                <a:latin typeface="maaja" panose="02000000000000000000" pitchFamily="50" charset="0"/>
                <a:cs typeface="maaja" panose="02000000000000000000" pitchFamily="50" charset="0"/>
              </a:rPr>
              <a:t>	</a:t>
            </a:r>
            <a:r>
              <a:rPr lang="en-US" sz="3600" dirty="0">
                <a:solidFill>
                  <a:srgbClr val="FF0000"/>
                </a:solidFill>
                <a:latin typeface="maaja" panose="02000000000000000000" pitchFamily="50" charset="0"/>
                <a:cs typeface="maaja" panose="02000000000000000000" pitchFamily="50" charset="0"/>
              </a:rPr>
              <a:t>print</a:t>
            </a:r>
            <a:r>
              <a:rPr lang="th-TH" sz="3600" dirty="0">
                <a:latin typeface="maaja" panose="02000000000000000000" pitchFamily="50" charset="0"/>
                <a:cs typeface="maaja" panose="02000000000000000000" pitchFamily="50" charset="0"/>
              </a:rPr>
              <a:t> ( </a:t>
            </a:r>
            <a:r>
              <a:rPr lang="en-US" sz="3600" dirty="0">
                <a:latin typeface="maaja" panose="02000000000000000000" pitchFamily="50" charset="0"/>
                <a:cs typeface="maaja" panose="02000000000000000000" pitchFamily="50" charset="0"/>
              </a:rPr>
              <a:t>“ </a:t>
            </a:r>
            <a:r>
              <a:rPr lang="th-TH" sz="3600" dirty="0">
                <a:latin typeface="maaja" panose="02000000000000000000" pitchFamily="50" charset="0"/>
                <a:cs typeface="maaja" panose="02000000000000000000" pitchFamily="50" charset="0"/>
              </a:rPr>
              <a:t>รูปแบบ </a:t>
            </a:r>
            <a:r>
              <a:rPr lang="en-US" sz="3600" dirty="0">
                <a:solidFill>
                  <a:srgbClr val="FF0000"/>
                </a:solidFill>
                <a:latin typeface="2005_iannnnnCPU" panose="02000000000000000000" pitchFamily="2" charset="0"/>
                <a:cs typeface="2005_iannnnnCPU" panose="02000000000000000000" pitchFamily="2" charset="0"/>
              </a:rPr>
              <a:t>theme</a:t>
            </a:r>
            <a:r>
              <a:rPr lang="en-US" sz="3600" dirty="0">
                <a:latin typeface="maaja" panose="02000000000000000000" pitchFamily="50" charset="0"/>
                <a:cs typeface="maaja" panose="02000000000000000000" pitchFamily="50" charset="0"/>
              </a:rPr>
              <a:t> </a:t>
            </a:r>
            <a:r>
              <a:rPr lang="th-TH" sz="3600" dirty="0">
                <a:latin typeface="maaja" panose="02000000000000000000" pitchFamily="50" charset="0"/>
                <a:cs typeface="maaja" panose="02000000000000000000" pitchFamily="50" charset="0"/>
              </a:rPr>
              <a:t>ที่พวกจะใช้ คือ แนวตัวละคร </a:t>
            </a:r>
            <a:r>
              <a:rPr lang="th-TH" sz="3600" dirty="0" err="1">
                <a:latin typeface="maaja" panose="02000000000000000000" pitchFamily="50" charset="0"/>
                <a:cs typeface="maaja" panose="02000000000000000000" pitchFamily="50" charset="0"/>
              </a:rPr>
              <a:t>สไ</a:t>
            </a:r>
            <a:r>
              <a:rPr lang="th-TH" sz="3600" dirty="0">
                <a:latin typeface="maaja" panose="02000000000000000000" pitchFamily="50" charset="0"/>
                <a:cs typeface="maaja" panose="02000000000000000000" pitchFamily="50" charset="0"/>
              </a:rPr>
              <a:t>ลม์ น่ารัก ที่จะวิ่งไปข้างบน กับ พื้นที่เป็นแบบ ท้องฟ้า กับ พื้นดิน </a:t>
            </a:r>
            <a:r>
              <a:rPr lang="en-US" sz="3600" dirty="0">
                <a:latin typeface="maaja" panose="02000000000000000000" pitchFamily="50" charset="0"/>
                <a:cs typeface="maaja" panose="02000000000000000000" pitchFamily="50" charset="0"/>
              </a:rPr>
              <a:t>“ ,</a:t>
            </a:r>
            <a:r>
              <a:rPr lang="th-TH" sz="3600" dirty="0">
                <a:latin typeface="maaja" panose="02000000000000000000" pitchFamily="50" charset="0"/>
                <a:cs typeface="maaja" panose="02000000000000000000" pitchFamily="50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latin typeface="maaja" panose="02000000000000000000" pitchFamily="50" charset="0"/>
                <a:cs typeface="maaja" panose="02000000000000000000" pitchFamily="50" charset="0"/>
              </a:rPr>
              <a:t>“ </a:t>
            </a:r>
            <a:r>
              <a:rPr lang="th-TH" sz="3600" dirty="0">
                <a:latin typeface="maaja" panose="02000000000000000000" pitchFamily="50" charset="0"/>
                <a:cs typeface="maaja" panose="02000000000000000000" pitchFamily="50" charset="0"/>
              </a:rPr>
              <a:t>การบังคับจะเป็น </a:t>
            </a:r>
            <a:r>
              <a:rPr lang="en-US" sz="3600" dirty="0">
                <a:latin typeface="maaja" panose="02000000000000000000" pitchFamily="50" charset="0"/>
                <a:cs typeface="maaja" panose="02000000000000000000" pitchFamily="50" charset="0"/>
              </a:rPr>
              <a:t>a = </a:t>
            </a:r>
            <a:r>
              <a:rPr lang="th-TH" sz="3600" dirty="0">
                <a:latin typeface="maaja" panose="02000000000000000000" pitchFamily="50" charset="0"/>
                <a:cs typeface="maaja" panose="02000000000000000000" pitchFamily="50" charset="0"/>
              </a:rPr>
              <a:t>เดินทางซ้าย </a:t>
            </a:r>
            <a:r>
              <a:rPr lang="en-US" sz="3600" dirty="0">
                <a:latin typeface="maaja" panose="02000000000000000000" pitchFamily="50" charset="0"/>
                <a:cs typeface="maaja" panose="02000000000000000000" pitchFamily="50" charset="0"/>
              </a:rPr>
              <a:t>d = </a:t>
            </a:r>
            <a:r>
              <a:rPr lang="th-TH" sz="3600" dirty="0">
                <a:latin typeface="maaja" panose="02000000000000000000" pitchFamily="50" charset="0"/>
                <a:cs typeface="maaja" panose="02000000000000000000" pitchFamily="50" charset="0"/>
              </a:rPr>
              <a:t>เดินทางขวา </a:t>
            </a:r>
            <a:r>
              <a:rPr lang="en-US" sz="3600" dirty="0">
                <a:latin typeface="maaja" panose="02000000000000000000" pitchFamily="50" charset="0"/>
                <a:cs typeface="maaja" panose="02000000000000000000" pitchFamily="50" charset="0"/>
              </a:rPr>
              <a:t>space =</a:t>
            </a:r>
            <a:r>
              <a:rPr lang="th-TH" sz="3600" dirty="0">
                <a:latin typeface="maaja" panose="02000000000000000000" pitchFamily="50" charset="0"/>
                <a:cs typeface="maaja" panose="02000000000000000000" pitchFamily="50" charset="0"/>
              </a:rPr>
              <a:t>จะเป็นการกระโดด</a:t>
            </a:r>
            <a:r>
              <a:rPr lang="en-US" sz="3600" dirty="0">
                <a:latin typeface="maaja" panose="02000000000000000000" pitchFamily="50" charset="0"/>
                <a:cs typeface="maaja" panose="02000000000000000000" pitchFamily="50" charset="0"/>
              </a:rPr>
              <a:t> </a:t>
            </a:r>
            <a:r>
              <a:rPr lang="th-TH" sz="3600" dirty="0">
                <a:latin typeface="maaja" panose="02000000000000000000" pitchFamily="50" charset="0"/>
                <a:cs typeface="maaja" panose="02000000000000000000" pitchFamily="50" charset="0"/>
              </a:rPr>
              <a:t> </a:t>
            </a:r>
            <a:r>
              <a:rPr lang="en-US" sz="3600" dirty="0">
                <a:latin typeface="maaja" panose="02000000000000000000" pitchFamily="50" charset="0"/>
                <a:cs typeface="maaja" panose="02000000000000000000" pitchFamily="50" charset="0"/>
              </a:rPr>
              <a:t>“</a:t>
            </a:r>
            <a:r>
              <a:rPr lang="th-TH" sz="3600" dirty="0">
                <a:latin typeface="maaja" panose="02000000000000000000" pitchFamily="50" charset="0"/>
                <a:cs typeface="maaja" panose="02000000000000000000" pitchFamily="50" charset="0"/>
              </a:rPr>
              <a:t>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5424D-645C-40BC-ACA0-891A0383C91F}"/>
              </a:ext>
            </a:extLst>
          </p:cNvPr>
          <p:cNvSpPr/>
          <p:nvPr/>
        </p:nvSpPr>
        <p:spPr>
          <a:xfrm>
            <a:off x="95251" y="3853360"/>
            <a:ext cx="3343275" cy="3135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BDAF1-4ED2-4F4C-9009-046A039C4059}"/>
              </a:ext>
            </a:extLst>
          </p:cNvPr>
          <p:cNvSpPr/>
          <p:nvPr/>
        </p:nvSpPr>
        <p:spPr>
          <a:xfrm>
            <a:off x="422392" y="5232037"/>
            <a:ext cx="2657475" cy="3135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230DA-A470-42E3-AA07-D27C7CB25EC0}"/>
              </a:ext>
            </a:extLst>
          </p:cNvPr>
          <p:cNvSpPr/>
          <p:nvPr/>
        </p:nvSpPr>
        <p:spPr>
          <a:xfrm>
            <a:off x="8467724" y="4165998"/>
            <a:ext cx="3343275" cy="3135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AutoShape 2" descr="Slime Rancher - Games Trainer - The Latest Game Cheats Codes">
            <a:extLst>
              <a:ext uri="{FF2B5EF4-FFF2-40B4-BE49-F238E27FC236}">
                <a16:creationId xmlns:a16="http://schemas.microsoft.com/office/drawing/2014/main" id="{BFF633EA-C5C9-447B-A3E8-53DC56ECE9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2052" name="Picture 4" descr="Slime Rancher - Games Trainer - The Latest Game Cheats Codes">
            <a:extLst>
              <a:ext uri="{FF2B5EF4-FFF2-40B4-BE49-F238E27FC236}">
                <a16:creationId xmlns:a16="http://schemas.microsoft.com/office/drawing/2014/main" id="{9FDE67E8-C1BA-4CBB-B53A-2AB06E9C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632" y="3666332"/>
            <a:ext cx="48768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3EE70D93-2E0E-4F4A-8704-B448B31AA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h-TH" altLang="th-TH" sz="800" b="0" i="0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19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" grpId="0"/>
      <p:bldP spid="3" grpId="0" build="p"/>
      <p:bldP spid="4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D2A9BBE-D285-4F70-9B3E-28DECAF7BB73}"/>
              </a:ext>
            </a:extLst>
          </p:cNvPr>
          <p:cNvSpPr/>
          <p:nvPr/>
        </p:nvSpPr>
        <p:spPr>
          <a:xfrm>
            <a:off x="8315327" y="0"/>
            <a:ext cx="3876675" cy="6858000"/>
          </a:xfrm>
          <a:prstGeom prst="triangle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FEC6B4B-7232-49FD-9190-9D803A86E76D}"/>
              </a:ext>
            </a:extLst>
          </p:cNvPr>
          <p:cNvSpPr/>
          <p:nvPr/>
        </p:nvSpPr>
        <p:spPr>
          <a:xfrm>
            <a:off x="0" y="0"/>
            <a:ext cx="3876675" cy="6858000"/>
          </a:xfrm>
          <a:prstGeom prst="triangle">
            <a:avLst>
              <a:gd name="adj" fmla="val 85135"/>
            </a:avLst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05C7299-7587-4BEC-B9B0-B1E6EB06C02B}"/>
              </a:ext>
            </a:extLst>
          </p:cNvPr>
          <p:cNvSpPr/>
          <p:nvPr/>
        </p:nvSpPr>
        <p:spPr>
          <a:xfrm rot="10800000">
            <a:off x="4057650" y="0"/>
            <a:ext cx="3876675" cy="6858000"/>
          </a:xfrm>
          <a:prstGeom prst="triangle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F0A51-85EA-4099-862A-C347D8AC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985" y="594123"/>
            <a:ext cx="8324218" cy="849259"/>
          </a:xfrm>
        </p:spPr>
        <p:txBody>
          <a:bodyPr>
            <a:noAutofit/>
          </a:bodyPr>
          <a:lstStyle/>
          <a:p>
            <a:r>
              <a:rPr lang="en-US" sz="6600" dirty="0">
                <a:latin typeface="8BIT WONDER" panose="00000400000000000000" pitchFamily="2" charset="0"/>
              </a:rPr>
              <a:t>Test </a:t>
            </a:r>
            <a:r>
              <a:rPr lang="en-US" sz="6600" dirty="0">
                <a:solidFill>
                  <a:srgbClr val="FF0000"/>
                </a:solidFill>
                <a:latin typeface="8BIT WONDER" panose="00000400000000000000" pitchFamily="2" charset="0"/>
              </a:rPr>
              <a:t>Game</a:t>
            </a:r>
            <a:endParaRPr lang="th-TH" sz="3600" dirty="0">
              <a:solidFill>
                <a:srgbClr val="FF0000"/>
              </a:solidFill>
              <a:latin typeface="8BIT WONDER" panose="000004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CFEF7-6E77-4285-B4AF-2133CA55CC18}"/>
              </a:ext>
            </a:extLst>
          </p:cNvPr>
          <p:cNvSpPr/>
          <p:nvPr/>
        </p:nvSpPr>
        <p:spPr>
          <a:xfrm>
            <a:off x="10571424" y="1298808"/>
            <a:ext cx="609600" cy="5067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AB80BF98-FD06-4358-BD93-2B2E5C61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94" y="1515642"/>
            <a:ext cx="6212131" cy="49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9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5" grpId="0" animBg="1"/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DCC75F50-B4E2-4551-9961-48D47B719E3D}"/>
              </a:ext>
            </a:extLst>
          </p:cNvPr>
          <p:cNvSpPr/>
          <p:nvPr/>
        </p:nvSpPr>
        <p:spPr>
          <a:xfrm>
            <a:off x="0" y="486706"/>
            <a:ext cx="7390701" cy="6371294"/>
          </a:xfrm>
          <a:prstGeom prst="triangle">
            <a:avLst>
              <a:gd name="adj" fmla="val 13905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C357A66-FA53-4355-B24B-F4938EEAF656}"/>
              </a:ext>
            </a:extLst>
          </p:cNvPr>
          <p:cNvSpPr/>
          <p:nvPr/>
        </p:nvSpPr>
        <p:spPr>
          <a:xfrm rot="6278011">
            <a:off x="1992762" y="1094406"/>
            <a:ext cx="5392389" cy="4648611"/>
          </a:xfrm>
          <a:prstGeom prst="triangle">
            <a:avLst>
              <a:gd name="adj" fmla="val 13905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5253293-915F-4300-AFBD-C4A704DCF084}"/>
              </a:ext>
            </a:extLst>
          </p:cNvPr>
          <p:cNvSpPr/>
          <p:nvPr/>
        </p:nvSpPr>
        <p:spPr>
          <a:xfrm rot="10800000">
            <a:off x="2685876" y="0"/>
            <a:ext cx="7390701" cy="6371294"/>
          </a:xfrm>
          <a:prstGeom prst="triangle">
            <a:avLst>
              <a:gd name="adj" fmla="val 13905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83842C0-E65B-457C-9D18-4D4EB6EC8B29}"/>
              </a:ext>
            </a:extLst>
          </p:cNvPr>
          <p:cNvSpPr/>
          <p:nvPr/>
        </p:nvSpPr>
        <p:spPr>
          <a:xfrm>
            <a:off x="4801299" y="486706"/>
            <a:ext cx="7390701" cy="6371294"/>
          </a:xfrm>
          <a:prstGeom prst="triangle">
            <a:avLst>
              <a:gd name="adj" fmla="val 100000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A0995A-291B-40E8-B341-17BB4008ADA7}"/>
              </a:ext>
            </a:extLst>
          </p:cNvPr>
          <p:cNvSpPr/>
          <p:nvPr/>
        </p:nvSpPr>
        <p:spPr>
          <a:xfrm>
            <a:off x="1022465" y="161623"/>
            <a:ext cx="10124902" cy="65160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D1EB30-8423-453F-8C77-9E84435F6F41}"/>
              </a:ext>
            </a:extLst>
          </p:cNvPr>
          <p:cNvSpPr/>
          <p:nvPr/>
        </p:nvSpPr>
        <p:spPr>
          <a:xfrm>
            <a:off x="10304014" y="2878528"/>
            <a:ext cx="503340" cy="5033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B46D96-001E-4CCE-B813-C6C0F5265148}"/>
              </a:ext>
            </a:extLst>
          </p:cNvPr>
          <p:cNvSpPr/>
          <p:nvPr/>
        </p:nvSpPr>
        <p:spPr>
          <a:xfrm>
            <a:off x="1758892" y="897621"/>
            <a:ext cx="8158190" cy="49684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E933E9-DFB3-4CFD-A4D0-A9F18B129729}"/>
              </a:ext>
            </a:extLst>
          </p:cNvPr>
          <p:cNvGrpSpPr/>
          <p:nvPr/>
        </p:nvGrpSpPr>
        <p:grpSpPr>
          <a:xfrm>
            <a:off x="1945178" y="1424797"/>
            <a:ext cx="7872153" cy="4119789"/>
            <a:chOff x="6199219" y="-599307"/>
            <a:chExt cx="2516947" cy="2564037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46192C5-F6E4-4284-AF97-BF359A32A28B}"/>
                </a:ext>
              </a:extLst>
            </p:cNvPr>
            <p:cNvSpPr/>
            <p:nvPr/>
          </p:nvSpPr>
          <p:spPr>
            <a:xfrm rot="10800000">
              <a:off x="8066629" y="1601207"/>
              <a:ext cx="482523" cy="363523"/>
            </a:xfrm>
            <a:prstGeom prst="triangle">
              <a:avLst>
                <a:gd name="adj" fmla="val 138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48275-8137-491A-A8DA-EC810D52E09B}"/>
                </a:ext>
              </a:extLst>
            </p:cNvPr>
            <p:cNvSpPr/>
            <p:nvPr/>
          </p:nvSpPr>
          <p:spPr>
            <a:xfrm>
              <a:off x="6199219" y="-599307"/>
              <a:ext cx="2516947" cy="2226102"/>
            </a:xfrm>
            <a:prstGeom prst="roundRect">
              <a:avLst>
                <a:gd name="adj" fmla="val 75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28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6241C7F-7B45-4BAE-A220-BBA560F0F5AB}"/>
              </a:ext>
            </a:extLst>
          </p:cNvPr>
          <p:cNvSpPr/>
          <p:nvPr/>
        </p:nvSpPr>
        <p:spPr>
          <a:xfrm>
            <a:off x="1758894" y="634365"/>
            <a:ext cx="8158190" cy="72928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8BIT WONDER" panose="00000400000000000000" pitchFamily="2" charset="0"/>
                <a:cs typeface="Angsana New" panose="02020603050405020304" pitchFamily="18" charset="-34"/>
              </a:rPr>
              <a:t>	Messages	</a:t>
            </a:r>
            <a:endParaRPr lang="th-TH" sz="3600" b="1" dirty="0">
              <a:latin typeface="8BIT WONDER" panose="00000400000000000000" pitchFamily="2" charset="0"/>
              <a:cs typeface="Angsana New" panose="02020603050405020304" pitchFamily="18" charset="-3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816695-D7B3-4D01-8C82-C8EF55737616}"/>
              </a:ext>
            </a:extLst>
          </p:cNvPr>
          <p:cNvSpPr/>
          <p:nvPr/>
        </p:nvSpPr>
        <p:spPr>
          <a:xfrm>
            <a:off x="1758890" y="5544588"/>
            <a:ext cx="8158190" cy="321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AEDA0FC-5D5C-439C-8496-9EC3A538B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22" y="1427628"/>
            <a:ext cx="4315354" cy="35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4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" grpId="0" animBg="1"/>
      <p:bldP spid="7" grpId="0" animBg="1"/>
      <p:bldP spid="8" grpId="0" animBg="1"/>
      <p:bldP spid="31" grpId="0" animBg="1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200</Words>
  <Application>Microsoft Office PowerPoint</Application>
  <PresentationFormat>แบบจอกว้าง</PresentationFormat>
  <Paragraphs>15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4" baseType="lpstr">
      <vt:lpstr>2005_iannnnnCPU</vt:lpstr>
      <vt:lpstr>8BIT WONDER</vt:lpstr>
      <vt:lpstr>Angsana New</vt:lpstr>
      <vt:lpstr>Arial</vt:lpstr>
      <vt:lpstr>Calibri</vt:lpstr>
      <vt:lpstr>Calibri Light</vt:lpstr>
      <vt:lpstr>maaja</vt:lpstr>
      <vt:lpstr>Office Theme</vt:lpstr>
      <vt:lpstr>งานนำเสนอ PowerPoint</vt:lpstr>
      <vt:lpstr>member</vt:lpstr>
      <vt:lpstr>Super Slime tournament</vt:lpstr>
      <vt:lpstr>8 bit game theme  </vt:lpstr>
      <vt:lpstr>Test Game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?</dc:title>
  <dc:creator>HP</dc:creator>
  <cp:lastModifiedBy>66946192332</cp:lastModifiedBy>
  <cp:revision>31</cp:revision>
  <dcterms:created xsi:type="dcterms:W3CDTF">2021-07-17T03:20:05Z</dcterms:created>
  <dcterms:modified xsi:type="dcterms:W3CDTF">2021-10-04T08:57:04Z</dcterms:modified>
</cp:coreProperties>
</file>