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61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7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95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8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194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1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54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34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4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3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4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EF257-5275-4F1F-B87A-2EC91FE5AD60}" type="datetimeFigureOut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71D38E2-CC23-4DC5-9BB3-BE7E15863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029" y="900111"/>
            <a:ext cx="7766936" cy="99331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S.T. MOVIES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104" y="2707808"/>
            <a:ext cx="7766936" cy="415019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ID :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2116060201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Advisors: 1.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Santa Maria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Shithil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tabLst>
                <a:tab pos="1314450" algn="l"/>
              </a:tabLst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Lecturar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 Dept. of CSE )</a:t>
            </a:r>
          </a:p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Victoria University of Bangladesh.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tabLst>
                <a:tab pos="1085850" algn="l"/>
              </a:tabLst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28427"/>
            <a:ext cx="2020398" cy="18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42913"/>
            <a:ext cx="8596668" cy="1141310"/>
          </a:xfrm>
        </p:spPr>
        <p:txBody>
          <a:bodyPr/>
          <a:lstStyle/>
          <a:p>
            <a:r>
              <a:rPr lang="en-US" b="1" dirty="0" smtClean="0"/>
              <a:t>Acknowledgement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623" y="2243139"/>
            <a:ext cx="8596668" cy="375761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Thanks to our honorable Teacher , Md. Asiful Hossain for giving access to his google drive and giving us a project sample to make</a:t>
            </a:r>
            <a:r>
              <a:rPr lang="en-US" sz="2800" dirty="0"/>
              <a:t> </a:t>
            </a:r>
            <a:r>
              <a:rPr lang="en-US" sz="2800" dirty="0" smtClean="0"/>
              <a:t>our project easier.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Very much thankful to YouTube videos of  several channels and links of Google.</a:t>
            </a:r>
          </a:p>
        </p:txBody>
      </p:sp>
    </p:spTree>
    <p:extLst>
      <p:ext uri="{BB962C8B-B14F-4D97-AF65-F5344CB8AC3E}">
        <p14:creationId xmlns:p14="http://schemas.microsoft.com/office/powerpoint/2010/main" val="194740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3133" y="2595563"/>
            <a:ext cx="8596668" cy="25908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latin typeface="Castellar" panose="020A0402060406010301" pitchFamily="18" charset="0"/>
              </a:rPr>
              <a:t>Thank You </a:t>
            </a:r>
            <a:endParaRPr lang="en-US" sz="8800" b="1" dirty="0">
              <a:solidFill>
                <a:srgbClr val="00206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338137"/>
            <a:ext cx="8596668" cy="10048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Introduction of the system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4" y="1817690"/>
            <a:ext cx="8596668" cy="10112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system is so much useful to watch and search one’s favorable movies 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6" y="2702257"/>
            <a:ext cx="6246431" cy="40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166687"/>
            <a:ext cx="8596668" cy="933451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            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100138"/>
            <a:ext cx="8596668" cy="53279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find out Movies from here :           </a:t>
            </a:r>
            <a:endParaRPr lang="en-US" dirty="0" smtClean="0"/>
          </a:p>
          <a:p>
            <a:pPr lvl="3" indent="-342900">
              <a:buAutoNum type="arabicPeriod"/>
            </a:pPr>
            <a:r>
              <a:rPr lang="en-US" sz="1800" dirty="0" smtClean="0"/>
              <a:t>Search.</a:t>
            </a:r>
            <a:endParaRPr lang="en-US" sz="1800" dirty="0"/>
          </a:p>
          <a:p>
            <a:pPr lvl="3" indent="-342900">
              <a:buAutoNum type="arabicPeriod"/>
            </a:pPr>
            <a:r>
              <a:rPr lang="en-US" sz="1800" dirty="0" smtClean="0"/>
              <a:t>Home.</a:t>
            </a:r>
          </a:p>
          <a:p>
            <a:pPr lvl="3" indent="-342900">
              <a:buAutoNum type="arabicPeriod"/>
            </a:pPr>
            <a:r>
              <a:rPr lang="en-US" sz="1800" dirty="0" smtClean="0"/>
              <a:t>Recent movies.</a:t>
            </a:r>
          </a:p>
          <a:p>
            <a:pPr lvl="3" indent="-342900">
              <a:buAutoNum type="arabicPeriod"/>
            </a:pPr>
            <a:r>
              <a:rPr lang="en-US" sz="1800" dirty="0" smtClean="0"/>
              <a:t>Hit movies.</a:t>
            </a:r>
          </a:p>
          <a:p>
            <a:pPr lvl="3" indent="-342900">
              <a:buAutoNum type="arabicPeriod"/>
            </a:pPr>
            <a:r>
              <a:rPr lang="en-US" sz="1800" dirty="0" smtClean="0"/>
              <a:t>Search by Year.</a:t>
            </a:r>
          </a:p>
          <a:p>
            <a:pPr lvl="3" indent="-342900">
              <a:buAutoNum type="arabicPeriod"/>
            </a:pPr>
            <a:r>
              <a:rPr lang="en-US" sz="1800" dirty="0" smtClean="0"/>
              <a:t>Search  Year to Year</a:t>
            </a:r>
          </a:p>
          <a:p>
            <a:pPr lvl="3" indent="-342900">
              <a:buAutoNum type="arabicPeriod"/>
            </a:pPr>
            <a:r>
              <a:rPr lang="en-US" sz="1800" dirty="0" smtClean="0"/>
              <a:t>Search by Genres.</a:t>
            </a:r>
          </a:p>
          <a:p>
            <a:pPr lvl="3" indent="-342900">
              <a:buAutoNum type="arabicPeriod"/>
            </a:pPr>
            <a:r>
              <a:rPr lang="en-US" sz="1800" dirty="0" smtClean="0"/>
              <a:t>Search by Country</a:t>
            </a:r>
          </a:p>
          <a:p>
            <a:pPr lvl="3" indent="-342900">
              <a:buAutoNum type="arabicPeriod"/>
            </a:pPr>
            <a:r>
              <a:rPr lang="en-US" sz="1800" dirty="0"/>
              <a:t>Search </a:t>
            </a:r>
            <a:r>
              <a:rPr lang="en-US" sz="1800" dirty="0" smtClean="0"/>
              <a:t>by Language</a:t>
            </a:r>
          </a:p>
          <a:p>
            <a:pPr lvl="3" indent="-342900">
              <a:buAutoNum type="arabicPeriod"/>
            </a:pPr>
            <a:r>
              <a:rPr lang="en-US" sz="1800" dirty="0"/>
              <a:t>Search </a:t>
            </a:r>
            <a:r>
              <a:rPr lang="en-US" sz="1800" dirty="0" smtClean="0"/>
              <a:t>by Rating</a:t>
            </a:r>
          </a:p>
          <a:p>
            <a:pPr lvl="3" indent="-342900">
              <a:buAutoNum type="arabicPeriod"/>
            </a:pPr>
            <a:r>
              <a:rPr lang="en-US" sz="1800" dirty="0"/>
              <a:t>Search </a:t>
            </a:r>
            <a:r>
              <a:rPr lang="en-US" sz="1800" dirty="0" smtClean="0"/>
              <a:t>from Rating to Rating</a:t>
            </a:r>
          </a:p>
          <a:p>
            <a:pPr lvl="3" indent="-342900">
              <a:buAutoNum type="arabicPeriod"/>
            </a:pPr>
            <a:endParaRPr lang="en-US" sz="1400" dirty="0" smtClean="0"/>
          </a:p>
          <a:p>
            <a:pPr lvl="3" indent="-342900">
              <a:buAutoNum type="arabicPeriod"/>
            </a:pPr>
            <a:endParaRPr lang="en-US" sz="1400" dirty="0" smtClean="0"/>
          </a:p>
          <a:p>
            <a:pPr lvl="3" indent="-342900">
              <a:buAutoNum type="arabicPeriod"/>
            </a:pP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608025" y="448746"/>
            <a:ext cx="216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Part-1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98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76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736"/>
            <a:ext cx="8596668" cy="4417632"/>
          </a:xfrm>
        </p:spPr>
        <p:txBody>
          <a:bodyPr/>
          <a:lstStyle/>
          <a:p>
            <a:r>
              <a:rPr lang="en-US" sz="2000" dirty="0"/>
              <a:t>We can find out from here :   </a:t>
            </a: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             12.  Most viewed movies.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13.  Most Rating movies.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14.  Search particularly Genres and Country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15.  </a:t>
            </a:r>
            <a:r>
              <a:rPr lang="en-US" dirty="0"/>
              <a:t>Search particularly Genres and </a:t>
            </a:r>
            <a:r>
              <a:rPr lang="en-US" dirty="0" smtClean="0"/>
              <a:t>Raring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16.  </a:t>
            </a:r>
            <a:r>
              <a:rPr lang="en-US" dirty="0"/>
              <a:t>Search particularly Genres and </a:t>
            </a:r>
            <a:r>
              <a:rPr lang="en-US" dirty="0" smtClean="0"/>
              <a:t>Language 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17.  </a:t>
            </a:r>
            <a:r>
              <a:rPr lang="en-US" dirty="0"/>
              <a:t>Search </a:t>
            </a:r>
            <a:r>
              <a:rPr lang="en-US" dirty="0" smtClean="0"/>
              <a:t>particularly </a:t>
            </a:r>
            <a:r>
              <a:rPr lang="en-US" dirty="0"/>
              <a:t>Country </a:t>
            </a:r>
            <a:r>
              <a:rPr lang="en-US" dirty="0" smtClean="0"/>
              <a:t>and Rating.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18.  Beast Bangladeshi movies.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19.  Most </a:t>
            </a:r>
            <a:r>
              <a:rPr lang="en-US" dirty="0" smtClean="0"/>
              <a:t>expensive movies.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20.  Most business full movies.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21.  Most </a:t>
            </a:r>
            <a:r>
              <a:rPr lang="en-US" dirty="0"/>
              <a:t>viewed </a:t>
            </a:r>
            <a:r>
              <a:rPr lang="en-US" dirty="0" smtClean="0"/>
              <a:t>any Country movies.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99895" y="609600"/>
            <a:ext cx="1206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Part-2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470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6775"/>
            <a:ext cx="8596668" cy="990600"/>
          </a:xfrm>
        </p:spPr>
        <p:txBody>
          <a:bodyPr/>
          <a:lstStyle/>
          <a:p>
            <a:r>
              <a:rPr lang="en-US" b="1" dirty="0" smtClean="0"/>
              <a:t>Features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This system will save our time tremendously.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We will be able to find any kinds of Movies 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This system will help to find any Movies in several ways.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People can search their movie in 21 ways.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5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514350"/>
            <a:ext cx="8596668" cy="97155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77335" y="2012847"/>
            <a:ext cx="8596668" cy="41450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Database Type : File</a:t>
            </a:r>
          </a:p>
          <a:p>
            <a:r>
              <a:rPr lang="en-US" sz="2400" dirty="0" smtClean="0"/>
              <a:t>Compiler : CodeBlocks ( GNU/GCC )</a:t>
            </a:r>
          </a:p>
          <a:p>
            <a:r>
              <a:rPr lang="en-US" sz="2400" dirty="0" smtClean="0"/>
              <a:t>Processor : AMD FX(TM)-6100 Six Core  Processor @ </a:t>
            </a:r>
            <a:r>
              <a:rPr lang="en-US" sz="2400" dirty="0"/>
              <a:t>3</a:t>
            </a:r>
            <a:r>
              <a:rPr lang="en-US" sz="2400" dirty="0" smtClean="0"/>
              <a:t>.30GHz</a:t>
            </a:r>
          </a:p>
          <a:p>
            <a:r>
              <a:rPr lang="en-US" sz="2400" dirty="0" smtClean="0"/>
              <a:t>Ram : 4.00 GB (3.50 GB Usable)</a:t>
            </a:r>
          </a:p>
          <a:p>
            <a:r>
              <a:rPr lang="en-US" sz="2400" dirty="0" smtClean="0"/>
              <a:t>Rom : 500 GB</a:t>
            </a:r>
          </a:p>
          <a:p>
            <a:r>
              <a:rPr lang="en-US" sz="2400" dirty="0" smtClean="0"/>
              <a:t>Operating System : Windows 7 professional.</a:t>
            </a:r>
          </a:p>
          <a:p>
            <a:r>
              <a:rPr lang="en-US" sz="2400" dirty="0" smtClean="0"/>
              <a:t>System Type : 64-bit Operating System, x64-based processor</a:t>
            </a:r>
          </a:p>
          <a:p>
            <a:r>
              <a:rPr lang="en-US" sz="2400" dirty="0" smtClean="0"/>
              <a:t>Language : C++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2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5" y="500063"/>
            <a:ext cx="8596668" cy="109844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Demo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77335" y="2441473"/>
            <a:ext cx="8596668" cy="15139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Please open the </a:t>
            </a:r>
            <a:r>
              <a:rPr lang="en-US" sz="2400" b="1" dirty="0">
                <a:solidFill>
                  <a:srgbClr val="7030A0"/>
                </a:solidFill>
              </a:rPr>
              <a:t>MOVIE_DB</a:t>
            </a:r>
            <a:r>
              <a:rPr lang="en-US" sz="2800" b="1" dirty="0">
                <a:solidFill>
                  <a:srgbClr val="7030A0"/>
                </a:solidFill>
              </a:rPr>
              <a:t>.cpp</a:t>
            </a:r>
            <a:r>
              <a:rPr lang="en-US" sz="2800" dirty="0"/>
              <a:t> </a:t>
            </a:r>
            <a:r>
              <a:rPr lang="en-US" sz="2800" dirty="0" smtClean="0"/>
              <a:t>file from your computer and run it.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00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77422"/>
            <a:ext cx="8596668" cy="887104"/>
          </a:xfrm>
        </p:spPr>
        <p:txBody>
          <a:bodyPr/>
          <a:lstStyle/>
          <a:p>
            <a:r>
              <a:rPr lang="en-US" b="1" dirty="0" smtClean="0"/>
              <a:t>Trouble Shooting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1325113"/>
            <a:ext cx="8596668" cy="467201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1. We need to take </a:t>
            </a:r>
            <a:r>
              <a:rPr lang="en-US" sz="2000" b="1" dirty="0" smtClean="0">
                <a:solidFill>
                  <a:schemeClr val="tx1"/>
                </a:solidFill>
              </a:rPr>
              <a:t>1.</a:t>
            </a:r>
            <a:r>
              <a:rPr lang="en-US" sz="2000" b="1" u="sng" dirty="0" smtClean="0">
                <a:solidFill>
                  <a:schemeClr val="tx1"/>
                </a:solidFill>
              </a:rPr>
              <a:t> #include&lt;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string.h</a:t>
            </a:r>
            <a:r>
              <a:rPr lang="en-US" sz="2000" b="1" dirty="0" smtClean="0">
                <a:solidFill>
                  <a:schemeClr val="tx1"/>
                </a:solidFill>
              </a:rPr>
              <a:t>&gt; 2 . </a:t>
            </a:r>
            <a:r>
              <a:rPr lang="en-US" sz="2000" b="1" u="sng" dirty="0" smtClean="0">
                <a:solidFill>
                  <a:schemeClr val="tx1"/>
                </a:solidFill>
              </a:rPr>
              <a:t>#include&lt;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conio.h</a:t>
            </a:r>
            <a:r>
              <a:rPr lang="en-US" sz="2000" b="1" u="sng" dirty="0" smtClean="0">
                <a:solidFill>
                  <a:schemeClr val="tx1"/>
                </a:solidFill>
              </a:rPr>
              <a:t>&gt;</a:t>
            </a:r>
            <a:endParaRPr lang="en-US" sz="2000" b="1" u="sng" dirty="0">
              <a:solidFill>
                <a:schemeClr val="tx1"/>
              </a:solidFill>
            </a:endParaRPr>
          </a:p>
          <a:p>
            <a:r>
              <a:rPr lang="en-US" sz="2000" b="1" u="sng" dirty="0" smtClean="0">
                <a:solidFill>
                  <a:schemeClr val="tx1"/>
                </a:solidFill>
              </a:rPr>
              <a:t>3.#include&lt;</a:t>
            </a:r>
            <a:r>
              <a:rPr lang="en-US" sz="2000" b="1" u="sng" dirty="0" err="1" smtClean="0">
                <a:solidFill>
                  <a:schemeClr val="tx1"/>
                </a:solidFill>
              </a:rPr>
              <a:t>stdlib.h</a:t>
            </a:r>
            <a:r>
              <a:rPr lang="en-US" sz="2000" b="1" dirty="0">
                <a:solidFill>
                  <a:schemeClr val="tx1"/>
                </a:solidFill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as another header file as we need to    compare many objects. </a:t>
            </a:r>
          </a:p>
          <a:p>
            <a:r>
              <a:rPr lang="en-US" sz="2400" dirty="0" smtClean="0"/>
              <a:t>2. We have to save those before build the program.</a:t>
            </a:r>
          </a:p>
          <a:p>
            <a:r>
              <a:rPr lang="en-US" sz="2400" dirty="0" smtClean="0"/>
              <a:t>3. An integer type variable should not be compared with a float type variable </a:t>
            </a:r>
            <a:r>
              <a:rPr lang="en-US" sz="2400" dirty="0"/>
              <a:t>and a</a:t>
            </a:r>
            <a:r>
              <a:rPr lang="en-US" sz="2400" dirty="0" smtClean="0"/>
              <a:t>n integer or float </a:t>
            </a:r>
            <a:r>
              <a:rPr lang="en-US" sz="2400" dirty="0"/>
              <a:t>type variable should not be compared with a c</a:t>
            </a:r>
            <a:r>
              <a:rPr lang="en-US" sz="2400" dirty="0" smtClean="0"/>
              <a:t>har </a:t>
            </a:r>
            <a:r>
              <a:rPr lang="en-US" sz="2400" dirty="0"/>
              <a:t>type variable </a:t>
            </a:r>
            <a:r>
              <a:rPr lang="en-US" sz="2400" dirty="0" smtClean="0"/>
              <a:t> .</a:t>
            </a:r>
          </a:p>
          <a:p>
            <a:r>
              <a:rPr lang="en-US" sz="2400" dirty="0" smtClean="0"/>
              <a:t>4. .txt file must be saved in the same folder where the .cpp file is saved.</a:t>
            </a:r>
          </a:p>
          <a:p>
            <a:r>
              <a:rPr lang="en-US" sz="2400" dirty="0" smtClean="0"/>
              <a:t>5. Switch case is not so good for this program.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3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00025"/>
            <a:ext cx="8596668" cy="1227035"/>
          </a:xfrm>
        </p:spPr>
        <p:txBody>
          <a:bodyPr/>
          <a:lstStyle/>
          <a:p>
            <a:r>
              <a:rPr lang="en-US" b="1" dirty="0" smtClean="0"/>
              <a:t>Future Plan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500312"/>
            <a:ext cx="8596668" cy="424113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Planning to update this project using Graphics.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Planning to make a Movie server of my own.</a:t>
            </a:r>
          </a:p>
          <a:p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Going to make another project on Server management system.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299</TotalTime>
  <Words>478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Castellar</vt:lpstr>
      <vt:lpstr>Trebuchet MS</vt:lpstr>
      <vt:lpstr>Wingdings</vt:lpstr>
      <vt:lpstr>Wingdings 3</vt:lpstr>
      <vt:lpstr>Facet</vt:lpstr>
      <vt:lpstr>S.T. MOVIES</vt:lpstr>
      <vt:lpstr>Introduction of the system</vt:lpstr>
      <vt:lpstr>Applications                        </vt:lpstr>
      <vt:lpstr>Applications</vt:lpstr>
      <vt:lpstr>Features </vt:lpstr>
      <vt:lpstr>Platform</vt:lpstr>
      <vt:lpstr>Demo</vt:lpstr>
      <vt:lpstr>Trouble Shooting</vt:lpstr>
      <vt:lpstr>Future Plan</vt:lpstr>
      <vt:lpstr>Acknowledgement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Tenants Database System</dc:title>
  <dc:creator>AUYON .</dc:creator>
  <cp:lastModifiedBy>Prince Riad</cp:lastModifiedBy>
  <cp:revision>37</cp:revision>
  <dcterms:created xsi:type="dcterms:W3CDTF">2017-01-20T19:26:54Z</dcterms:created>
  <dcterms:modified xsi:type="dcterms:W3CDTF">2020-07-13T08:15:35Z</dcterms:modified>
</cp:coreProperties>
</file>