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4" r:id="rId6"/>
    <p:sldId id="275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676E904C-2278-4A8D-9CA2-CD6AA1B4FF83}">
          <p14:sldIdLst>
            <p14:sldId id="256"/>
            <p14:sldId id="274"/>
            <p14:sldId id="275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AA9368-A6A5-45D2-8EFB-E75D7F4EE702}" v="46" dt="2024-12-17T11:41:22.812"/>
    <p1510:client id="{1F88C60B-F4C5-B38C-7652-97ABE0736191}" v="217" dt="2024-12-17T09:36:27.481"/>
    <p1510:client id="{3F7FC9E4-1E28-310C-7CB3-39F506A8B808}" v="343" dt="2024-12-16T23:18:48.192"/>
    <p1510:client id="{5BD58A02-D193-FE4F-A3FC-A4AB6383C069}" v="286" dt="2024-12-17T10:01:29.408"/>
    <p1510:client id="{7074B487-D19F-44F1-BB25-5AEAE71B93B3}" v="1465" dt="2024-12-17T04:25:43.163"/>
    <p1510:client id="{B3380009-DFCF-BD28-32F5-56426B19F14E}" v="278" dt="2024-12-16T23:42:22.306"/>
    <p1510:client id="{D67B3C3B-29ED-60AC-386B-C777A58605EE}" v="625" dt="2024-12-16T22:55:34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Labirynty</a:t>
            </a:r>
            <a:r>
              <a:rPr lang="en-US"/>
              <a:t> I </a:t>
            </a:r>
            <a:r>
              <a:rPr lang="en-US" err="1"/>
              <a:t>Quizy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Baza </a:t>
            </a:r>
            <a:r>
              <a:rPr lang="en-US" err="1"/>
              <a:t>Danych</a:t>
            </a:r>
          </a:p>
          <a:p>
            <a:r>
              <a:rPr lang="en-US"/>
              <a:t>Projekt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inżynierię</a:t>
            </a:r>
            <a:r>
              <a:rPr lang="en-US"/>
              <a:t> </a:t>
            </a:r>
            <a:r>
              <a:rPr lang="en-US" err="1"/>
              <a:t>oprogramowania</a:t>
            </a:r>
            <a:endParaRPr lang="en-US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C2D29C8-844F-A80D-DB01-B39758A3F0C9}"/>
              </a:ext>
            </a:extLst>
          </p:cNvPr>
          <p:cNvSpPr txBox="1"/>
          <p:nvPr/>
        </p:nvSpPr>
        <p:spPr>
          <a:xfrm>
            <a:off x="9715499" y="5259916"/>
            <a:ext cx="236008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/>
              <a:t>Opracowali:</a:t>
            </a:r>
          </a:p>
          <a:p>
            <a:r>
              <a:rPr lang="pl-PL"/>
              <a:t>Aleksander Grudniok</a:t>
            </a:r>
          </a:p>
          <a:p>
            <a:r>
              <a:rPr lang="pl-PL"/>
              <a:t>Maciej Gładysiak</a:t>
            </a:r>
          </a:p>
          <a:p>
            <a:r>
              <a:rPr lang="pl-PL"/>
              <a:t>Miłosz Fido</a:t>
            </a:r>
          </a:p>
          <a:p>
            <a:r>
              <a:rPr lang="pl-PL"/>
              <a:t>Jaromir </a:t>
            </a:r>
            <a:r>
              <a:rPr lang="pl-PL" err="1"/>
              <a:t>Gas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8CE7444-CAB3-D340-FA68-D6772BCBB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" y="-2005"/>
            <a:ext cx="3399607" cy="686201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B4BCC76-E09F-E087-BE44-7D024EE46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376" y="-2005"/>
            <a:ext cx="5390958" cy="6862010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90F1907-A313-1A92-06EC-2E9DFF085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2908" y="-2005"/>
            <a:ext cx="3579421" cy="686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82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A3AE-398B-72C9-7581-6D1556D7E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Przechowywanie</a:t>
            </a:r>
            <a:r>
              <a:rPr lang="en-US"/>
              <a:t> </a:t>
            </a:r>
            <a:r>
              <a:rPr lang="en-US" err="1"/>
              <a:t>poziomów</a:t>
            </a:r>
            <a:r>
              <a:rPr lang="en-US"/>
              <a:t> w </a:t>
            </a:r>
            <a:r>
              <a:rPr lang="en-US" err="1"/>
              <a:t>grze</a:t>
            </a:r>
            <a:r>
              <a:rPr lang="en-US"/>
              <a:t> – cz.1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F35E-0BD5-8C31-A174-DE9FBFD24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/>
              <a:t>Poziomy</a:t>
            </a:r>
            <a:r>
              <a:rPr lang="en-US"/>
              <a:t> </a:t>
            </a:r>
            <a:r>
              <a:rPr lang="en-US" err="1"/>
              <a:t>zamierzamy</a:t>
            </a:r>
            <a:r>
              <a:rPr lang="en-US"/>
              <a:t> </a:t>
            </a:r>
            <a:r>
              <a:rPr lang="en-US" err="1"/>
              <a:t>przechowywać</a:t>
            </a:r>
            <a:r>
              <a:rPr lang="en-US"/>
              <a:t> w </a:t>
            </a:r>
            <a:r>
              <a:rPr lang="en-US" err="1"/>
              <a:t>bazie</a:t>
            </a:r>
            <a:r>
              <a:rPr lang="en-US"/>
              <a:t> </a:t>
            </a:r>
            <a:r>
              <a:rPr lang="en-US" err="1"/>
              <a:t>danych</a:t>
            </a:r>
            <a:r>
              <a:rPr lang="en-US"/>
              <a:t> – za </a:t>
            </a:r>
            <a:r>
              <a:rPr lang="en-US" err="1"/>
              <a:t>pomocą</a:t>
            </a:r>
            <a:r>
              <a:rPr lang="en-US"/>
              <a:t> </a:t>
            </a:r>
            <a:r>
              <a:rPr lang="en-US" err="1"/>
              <a:t>odpowiednich</a:t>
            </a:r>
            <a:r>
              <a:rPr lang="en-US"/>
              <a:t> </a:t>
            </a:r>
            <a:r>
              <a:rPr lang="en-US" err="1"/>
              <a:t>napisów</a:t>
            </a:r>
            <a:r>
              <a:rPr lang="en-US"/>
              <a:t>.</a:t>
            </a:r>
          </a:p>
          <a:p>
            <a:pPr marL="0" indent="0">
              <a:buNone/>
            </a:pPr>
            <a:r>
              <a:rPr lang="en-US"/>
              <a:t>W </a:t>
            </a:r>
            <a:r>
              <a:rPr lang="en-US" err="1"/>
              <a:t>danym</a:t>
            </a:r>
            <a:r>
              <a:rPr lang="en-US"/>
              <a:t> </a:t>
            </a:r>
            <a:r>
              <a:rPr lang="en-US" err="1"/>
              <a:t>momencie</a:t>
            </a:r>
            <a:r>
              <a:rPr lang="en-US"/>
              <a:t> </a:t>
            </a:r>
            <a:r>
              <a:rPr lang="en-US" err="1"/>
              <a:t>rozgrywki</a:t>
            </a:r>
            <a:r>
              <a:rPr lang="en-US"/>
              <a:t> w </a:t>
            </a:r>
            <a:r>
              <a:rPr lang="en-US" err="1"/>
              <a:t>zmiennych</a:t>
            </a:r>
            <a:r>
              <a:rPr lang="en-US"/>
              <a:t> </a:t>
            </a:r>
            <a:r>
              <a:rPr lang="en-US" err="1"/>
              <a:t>będzie</a:t>
            </a:r>
            <a:r>
              <a:rPr lang="en-US"/>
              <a:t> </a:t>
            </a:r>
            <a:r>
              <a:rPr lang="en-US" err="1"/>
              <a:t>przechowywany</a:t>
            </a:r>
            <a:r>
              <a:rPr lang="en-US"/>
              <a:t> </a:t>
            </a:r>
            <a:r>
              <a:rPr lang="en-US" err="1"/>
              <a:t>tylko</a:t>
            </a:r>
            <a:r>
              <a:rPr lang="en-US"/>
              <a:t> 1, </a:t>
            </a:r>
            <a:r>
              <a:rPr lang="en-US" err="1"/>
              <a:t>bieżący</a:t>
            </a:r>
            <a:r>
              <a:rPr lang="en-US"/>
              <a:t> </a:t>
            </a:r>
            <a:r>
              <a:rPr lang="en-US" err="1"/>
              <a:t>poziom</a:t>
            </a:r>
            <a:r>
              <a:rPr lang="en-US"/>
              <a:t>. W </a:t>
            </a:r>
            <a:r>
              <a:rPr lang="en-US" err="1"/>
              <a:t>razie</a:t>
            </a:r>
            <a:r>
              <a:rPr lang="en-US"/>
              <a:t> </a:t>
            </a:r>
            <a:r>
              <a:rPr lang="en-US" err="1"/>
              <a:t>potrzeby</a:t>
            </a:r>
            <a:r>
              <a:rPr lang="en-US"/>
              <a:t> </a:t>
            </a:r>
            <a:r>
              <a:rPr lang="en-US" err="1"/>
              <a:t>będzie</a:t>
            </a:r>
            <a:r>
              <a:rPr lang="en-US"/>
              <a:t> </a:t>
            </a:r>
            <a:r>
              <a:rPr lang="en-US" err="1"/>
              <a:t>wymieniany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inne</a:t>
            </a:r>
            <a:r>
              <a:rPr lang="en-US"/>
              <a:t> z </a:t>
            </a:r>
            <a:r>
              <a:rPr lang="en-US" err="1"/>
              <a:t>bazy</a:t>
            </a:r>
            <a:r>
              <a:rPr lang="en-US"/>
              <a:t> </a:t>
            </a:r>
            <a:r>
              <a:rPr lang="en-US" err="1"/>
              <a:t>poprzez</a:t>
            </a:r>
            <a:r>
              <a:rPr lang="en-US"/>
              <a:t> </a:t>
            </a:r>
            <a:r>
              <a:rPr lang="en-US" err="1"/>
              <a:t>przeładowanie</a:t>
            </a:r>
            <a:r>
              <a:rPr lang="en-US"/>
              <a:t>.</a:t>
            </a:r>
          </a:p>
          <a:p>
            <a:pPr marL="0" indent="0">
              <a:buNone/>
            </a:pPr>
            <a:r>
              <a:rPr lang="en-US" err="1"/>
              <a:t>Poziom</a:t>
            </a:r>
            <a:r>
              <a:rPr lang="en-US"/>
              <a:t> ma </a:t>
            </a:r>
            <a:r>
              <a:rPr lang="en-US" err="1"/>
              <a:t>strukturę</a:t>
            </a:r>
            <a:r>
              <a:rPr lang="en-US"/>
              <a:t> </a:t>
            </a:r>
            <a:r>
              <a:rPr lang="en-US" err="1"/>
              <a:t>opierającą</a:t>
            </a:r>
            <a:r>
              <a:rPr lang="en-US"/>
              <a:t> </a:t>
            </a:r>
            <a:r>
              <a:rPr lang="en-US" err="1"/>
              <a:t>się</a:t>
            </a:r>
            <a:r>
              <a:rPr lang="en-US"/>
              <a:t> o </a:t>
            </a:r>
            <a:r>
              <a:rPr lang="en-US" err="1"/>
              <a:t>liczne</a:t>
            </a:r>
            <a:r>
              <a:rPr lang="en-US"/>
              <a:t> </a:t>
            </a:r>
            <a:r>
              <a:rPr lang="en-US" err="1"/>
              <a:t>dynamiczne</a:t>
            </a:r>
            <a:r>
              <a:rPr lang="en-US"/>
              <a:t> </a:t>
            </a:r>
            <a:r>
              <a:rPr lang="en-US" err="1"/>
              <a:t>tablice</a:t>
            </a:r>
            <a:r>
              <a:rPr lang="en-US"/>
              <a:t> </a:t>
            </a:r>
            <a:r>
              <a:rPr lang="en-US" err="1"/>
              <a:t>obiektów</a:t>
            </a:r>
            <a:r>
              <a:rPr lang="en-US"/>
              <a:t> - </a:t>
            </a:r>
            <a:r>
              <a:rPr lang="en-US" err="1"/>
              <a:t>pozwalające</a:t>
            </a:r>
            <a:r>
              <a:rPr lang="en-US"/>
              <a:t> </a:t>
            </a:r>
            <a:r>
              <a:rPr lang="en-US" err="1"/>
              <a:t>przydzielić</a:t>
            </a:r>
            <a:r>
              <a:rPr lang="en-US"/>
              <a:t> </a:t>
            </a:r>
            <a:r>
              <a:rPr lang="en-US" err="1"/>
              <a:t>tylko</a:t>
            </a:r>
            <a:r>
              <a:rPr lang="en-US"/>
              <a:t> tyle </a:t>
            </a:r>
            <a:r>
              <a:rPr lang="en-US" err="1"/>
              <a:t>pamięci</a:t>
            </a:r>
            <a:r>
              <a:rPr lang="en-US"/>
              <a:t> </a:t>
            </a:r>
            <a:r>
              <a:rPr lang="en-US" err="1"/>
              <a:t>ile</a:t>
            </a:r>
            <a:r>
              <a:rPr lang="en-US"/>
              <a:t> jest </a:t>
            </a:r>
            <a:r>
              <a:rPr lang="en-US" err="1"/>
              <a:t>dla</a:t>
            </a:r>
            <a:r>
              <a:rPr lang="en-US"/>
              <a:t> </a:t>
            </a:r>
            <a:r>
              <a:rPr lang="en-US" err="1"/>
              <a:t>danego</a:t>
            </a:r>
            <a:r>
              <a:rPr lang="en-US"/>
              <a:t> </a:t>
            </a:r>
            <a:r>
              <a:rPr lang="en-US" err="1"/>
              <a:t>poziomu</a:t>
            </a:r>
            <a:r>
              <a:rPr lang="en-US"/>
              <a:t> </a:t>
            </a:r>
            <a:r>
              <a:rPr lang="en-US" err="1"/>
              <a:t>konieczne</a:t>
            </a:r>
            <a:r>
              <a:rPr lang="en-US"/>
              <a:t>. </a:t>
            </a:r>
            <a:r>
              <a:rPr lang="en-US" err="1"/>
              <a:t>Pamięć</a:t>
            </a:r>
            <a:r>
              <a:rPr lang="en-US"/>
              <a:t> jest </a:t>
            </a:r>
            <a:r>
              <a:rPr lang="en-US" err="1"/>
              <a:t>zwalniana</a:t>
            </a:r>
            <a:r>
              <a:rPr lang="en-US"/>
              <a:t> </a:t>
            </a:r>
            <a:r>
              <a:rPr lang="en-US" err="1"/>
              <a:t>przy</a:t>
            </a:r>
            <a:r>
              <a:rPr lang="en-US"/>
              <a:t> </a:t>
            </a:r>
            <a:r>
              <a:rPr lang="en-US" err="1"/>
              <a:t>przeładowaniu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inny</a:t>
            </a:r>
            <a:r>
              <a:rPr lang="en-US"/>
              <a:t> </a:t>
            </a:r>
            <a:r>
              <a:rPr lang="en-US" err="1"/>
              <a:t>poziom</a:t>
            </a:r>
            <a:r>
              <a:rPr lang="en-US"/>
              <a:t> </a:t>
            </a:r>
            <a:r>
              <a:rPr lang="en-US" err="1"/>
              <a:t>lub</a:t>
            </a:r>
            <a:r>
              <a:rPr lang="en-US"/>
              <a:t> </a:t>
            </a:r>
            <a:r>
              <a:rPr lang="en-US" err="1"/>
              <a:t>zamknięciu</a:t>
            </a:r>
            <a:r>
              <a:rPr lang="en-US"/>
              <a:t> </a:t>
            </a:r>
            <a:r>
              <a:rPr lang="en-US" err="1"/>
              <a:t>aplikacji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3770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A3AE-398B-72C9-7581-6D1556D7E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Przechowywanie</a:t>
            </a:r>
            <a:r>
              <a:rPr lang="en-US"/>
              <a:t> </a:t>
            </a:r>
            <a:r>
              <a:rPr lang="en-US" err="1"/>
              <a:t>poziomów</a:t>
            </a:r>
            <a:r>
              <a:rPr lang="en-US"/>
              <a:t> w </a:t>
            </a:r>
            <a:r>
              <a:rPr lang="en-US" err="1"/>
              <a:t>grze</a:t>
            </a:r>
            <a:r>
              <a:rPr lang="en-US"/>
              <a:t> – cz.2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F35E-0BD5-8C31-A174-DE9FBFD24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46497" cy="494692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err="1"/>
              <a:t>Poziom</a:t>
            </a:r>
            <a:r>
              <a:rPr lang="en-US"/>
              <a:t> </a:t>
            </a:r>
            <a:r>
              <a:rPr lang="en-US" err="1"/>
              <a:t>zawiera</a:t>
            </a:r>
            <a:r>
              <a:rPr lang="en-US"/>
              <a:t> </a:t>
            </a:r>
            <a:r>
              <a:rPr lang="en-US" err="1"/>
              <a:t>dynamiczne</a:t>
            </a:r>
            <a:r>
              <a:rPr lang="en-US"/>
              <a:t> </a:t>
            </a:r>
            <a:r>
              <a:rPr lang="en-US" err="1"/>
              <a:t>tablice</a:t>
            </a:r>
            <a:r>
              <a:rPr lang="en-US"/>
              <a:t> </a:t>
            </a:r>
            <a:r>
              <a:rPr lang="en-US" err="1"/>
              <a:t>obiektów</a:t>
            </a:r>
            <a:r>
              <a:rPr lang="en-US"/>
              <a:t> </a:t>
            </a:r>
            <a:r>
              <a:rPr lang="en-US" err="1"/>
              <a:t>klasy</a:t>
            </a:r>
            <a:r>
              <a:rPr lang="en-US"/>
              <a:t> Quiz </a:t>
            </a:r>
            <a:r>
              <a:rPr lang="en-US" err="1"/>
              <a:t>i</a:t>
            </a:r>
            <a:r>
              <a:rPr lang="en-US"/>
              <a:t> </a:t>
            </a:r>
            <a:r>
              <a:rPr lang="en-US" err="1"/>
              <a:t>klasy</a:t>
            </a:r>
            <a:r>
              <a:rPr lang="en-US"/>
              <a:t> </a:t>
            </a:r>
            <a:r>
              <a:rPr lang="en-US" err="1"/>
              <a:t>Labirynt</a:t>
            </a:r>
            <a:r>
              <a:rPr lang="en-US"/>
              <a:t>, </a:t>
            </a:r>
            <a:r>
              <a:rPr lang="en-US" err="1"/>
              <a:t>zawierające</a:t>
            </a:r>
            <a:r>
              <a:rPr lang="en-US"/>
              <a:t> </a:t>
            </a:r>
            <a:r>
              <a:rPr lang="en-US" err="1"/>
              <a:t>dane</a:t>
            </a:r>
            <a:r>
              <a:rPr lang="en-US"/>
              <a:t> </a:t>
            </a:r>
            <a:r>
              <a:rPr lang="en-US" err="1"/>
              <a:t>dla</a:t>
            </a:r>
            <a:r>
              <a:rPr lang="en-US"/>
              <a:t> </a:t>
            </a:r>
            <a:r>
              <a:rPr lang="en-US" err="1"/>
              <a:t>danego</a:t>
            </a:r>
            <a:r>
              <a:rPr lang="en-US"/>
              <a:t> </a:t>
            </a:r>
            <a:r>
              <a:rPr lang="en-US" err="1"/>
              <a:t>etapu</a:t>
            </a:r>
            <a:r>
              <a:rPr lang="en-US"/>
              <a:t> </a:t>
            </a:r>
            <a:r>
              <a:rPr lang="en-US" err="1"/>
              <a:t>rozgrywki</a:t>
            </a:r>
            <a:r>
              <a:rPr lang="en-US"/>
              <a:t>.</a:t>
            </a:r>
            <a:endParaRPr lang="pl-PL"/>
          </a:p>
          <a:p>
            <a:pPr marL="0" indent="0">
              <a:buNone/>
            </a:pPr>
            <a:r>
              <a:rPr lang="en-US" err="1"/>
              <a:t>Ponadto</a:t>
            </a:r>
            <a:r>
              <a:rPr lang="en-US"/>
              <a:t> </a:t>
            </a:r>
            <a:r>
              <a:rPr lang="en-US" err="1"/>
              <a:t>zawiera</a:t>
            </a:r>
            <a:r>
              <a:rPr lang="en-US"/>
              <a:t> </a:t>
            </a:r>
            <a:r>
              <a:rPr lang="en-US" err="1"/>
              <a:t>tablicę</a:t>
            </a:r>
            <a:r>
              <a:rPr lang="en-US"/>
              <a:t> </a:t>
            </a:r>
            <a:r>
              <a:rPr lang="en-US" err="1"/>
              <a:t>zmiennych</a:t>
            </a:r>
            <a:r>
              <a:rPr lang="en-US"/>
              <a:t> </a:t>
            </a:r>
            <a:r>
              <a:rPr lang="en-US" err="1"/>
              <a:t>typu</a:t>
            </a:r>
            <a:r>
              <a:rPr lang="en-US"/>
              <a:t> char, </a:t>
            </a:r>
            <a:r>
              <a:rPr lang="en-US" err="1"/>
              <a:t>określającą</a:t>
            </a:r>
            <a:r>
              <a:rPr lang="en-US"/>
              <a:t> </a:t>
            </a:r>
            <a:r>
              <a:rPr lang="en-US" err="1"/>
              <a:t>kolejność</a:t>
            </a:r>
            <a:r>
              <a:rPr lang="en-US"/>
              <a:t> </a:t>
            </a:r>
            <a:r>
              <a:rPr lang="en-US" err="1"/>
              <a:t>rodzaji</a:t>
            </a:r>
            <a:r>
              <a:rPr lang="en-US"/>
              <a:t> </a:t>
            </a:r>
            <a:r>
              <a:rPr lang="en-US" err="1"/>
              <a:t>rozgrywanych</a:t>
            </a:r>
            <a:r>
              <a:rPr lang="en-US"/>
              <a:t> </a:t>
            </a:r>
            <a:r>
              <a:rPr lang="en-US" err="1"/>
              <a:t>etapów</a:t>
            </a:r>
            <a:r>
              <a:rPr lang="en-US"/>
              <a:t>.</a:t>
            </a:r>
          </a:p>
          <a:p>
            <a:pPr marL="0" indent="0">
              <a:buNone/>
            </a:pPr>
            <a:r>
              <a:rPr lang="en-US"/>
              <a:t>(np. [</a:t>
            </a:r>
            <a:r>
              <a:rPr lang="en-US" err="1"/>
              <a:t>l,q,l,l,q</a:t>
            </a:r>
            <a:r>
              <a:rPr lang="en-US"/>
              <a:t>,=] </a:t>
            </a:r>
            <a:r>
              <a:rPr lang="en-US" err="1"/>
              <a:t>oznacza</a:t>
            </a:r>
            <a:r>
              <a:rPr lang="en-US"/>
              <a:t>, </a:t>
            </a:r>
            <a:r>
              <a:rPr lang="en-US" err="1"/>
              <a:t>że</a:t>
            </a:r>
            <a:r>
              <a:rPr lang="en-US"/>
              <a:t> </a:t>
            </a:r>
            <a:r>
              <a:rPr lang="en-US" err="1"/>
              <a:t>poziom</a:t>
            </a:r>
            <a:r>
              <a:rPr lang="en-US"/>
              <a:t> </a:t>
            </a:r>
            <a:r>
              <a:rPr lang="en-US" err="1"/>
              <a:t>rozpoczyna</a:t>
            </a:r>
            <a:r>
              <a:rPr lang="en-US"/>
              <a:t> </a:t>
            </a:r>
            <a:r>
              <a:rPr lang="en-US" err="1"/>
              <a:t>się</a:t>
            </a:r>
            <a:r>
              <a:rPr lang="en-US"/>
              <a:t> w </a:t>
            </a:r>
            <a:r>
              <a:rPr lang="en-US" err="1"/>
              <a:t>labiryncie</a:t>
            </a:r>
            <a:r>
              <a:rPr lang="en-US"/>
              <a:t>, </a:t>
            </a:r>
            <a:r>
              <a:rPr lang="en-US" err="1"/>
              <a:t>następnie</a:t>
            </a:r>
            <a:r>
              <a:rPr lang="en-US"/>
              <a:t> </a:t>
            </a:r>
            <a:r>
              <a:rPr lang="en-US" err="1"/>
              <a:t>przechodzi</a:t>
            </a:r>
            <a:r>
              <a:rPr lang="en-US"/>
              <a:t> do </a:t>
            </a:r>
            <a:r>
              <a:rPr lang="en-US" err="1"/>
              <a:t>quizu</a:t>
            </a:r>
            <a:r>
              <a:rPr lang="en-US"/>
              <a:t>, </a:t>
            </a:r>
            <a:r>
              <a:rPr lang="en-US" err="1"/>
              <a:t>potem</a:t>
            </a:r>
            <a:r>
              <a:rPr lang="en-US"/>
              <a:t> do </a:t>
            </a:r>
            <a:r>
              <a:rPr lang="en-US" err="1"/>
              <a:t>labiryntu</a:t>
            </a:r>
            <a:r>
              <a:rPr lang="en-US"/>
              <a:t>, </a:t>
            </a:r>
            <a:r>
              <a:rPr lang="en-US" err="1"/>
              <a:t>kolejnego</a:t>
            </a:r>
            <a:r>
              <a:rPr lang="en-US"/>
              <a:t> </a:t>
            </a:r>
            <a:r>
              <a:rPr lang="en-US" err="1"/>
              <a:t>labiryntu</a:t>
            </a:r>
            <a:r>
              <a:rPr lang="en-US"/>
              <a:t> </a:t>
            </a:r>
            <a:r>
              <a:rPr lang="en-US" err="1"/>
              <a:t>i</a:t>
            </a:r>
            <a:r>
              <a:rPr lang="en-US"/>
              <a:t> do </a:t>
            </a:r>
            <a:r>
              <a:rPr lang="en-US" err="1"/>
              <a:t>finałowego</a:t>
            </a:r>
            <a:r>
              <a:rPr lang="en-US"/>
              <a:t> </a:t>
            </a:r>
            <a:r>
              <a:rPr lang="en-US" err="1"/>
              <a:t>quizu</a:t>
            </a:r>
            <a:r>
              <a:rPr lang="en-US"/>
              <a:t>. Znak '=' </a:t>
            </a:r>
            <a:r>
              <a:rPr lang="en-US" err="1"/>
              <a:t>pozwala</a:t>
            </a:r>
            <a:r>
              <a:rPr lang="en-US"/>
              <a:t> </a:t>
            </a:r>
            <a:r>
              <a:rPr lang="en-US" err="1"/>
              <a:t>rozpoznać</a:t>
            </a:r>
            <a:r>
              <a:rPr lang="en-US"/>
              <a:t> </a:t>
            </a:r>
            <a:r>
              <a:rPr lang="en-US" err="1"/>
              <a:t>koniec</a:t>
            </a:r>
            <a:r>
              <a:rPr lang="en-US"/>
              <a:t> </a:t>
            </a:r>
            <a:r>
              <a:rPr lang="en-US" err="1"/>
              <a:t>tablicy</a:t>
            </a:r>
            <a:r>
              <a:rPr lang="en-US"/>
              <a:t>.)</a:t>
            </a:r>
          </a:p>
        </p:txBody>
      </p:sp>
      <p:pic>
        <p:nvPicPr>
          <p:cNvPr id="4" name="Obraz 3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B77A112A-9FBB-8DED-1703-87F7EF298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770" y="4222421"/>
            <a:ext cx="4543425" cy="2266950"/>
          </a:xfrm>
          <a:prstGeom prst="rect">
            <a:avLst/>
          </a:prstGeom>
        </p:spPr>
      </p:pic>
      <p:pic>
        <p:nvPicPr>
          <p:cNvPr id="5" name="Obraz 4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15420EB0-5006-516F-5E29-666DD4DD1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662" y="2629338"/>
            <a:ext cx="40481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23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A3AE-398B-72C9-7581-6D1556D7E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Przechowywanie</a:t>
            </a:r>
            <a:r>
              <a:rPr lang="en-US"/>
              <a:t> </a:t>
            </a:r>
            <a:r>
              <a:rPr lang="en-US" err="1"/>
              <a:t>poziomów</a:t>
            </a:r>
            <a:r>
              <a:rPr lang="en-US"/>
              <a:t> w </a:t>
            </a:r>
            <a:r>
              <a:rPr lang="en-US" err="1"/>
              <a:t>grze</a:t>
            </a:r>
            <a:r>
              <a:rPr lang="en-US"/>
              <a:t> – cz.3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F35E-0BD5-8C31-A174-DE9FBFD24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92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/>
              <a:t>Obiekty</a:t>
            </a:r>
            <a:r>
              <a:rPr lang="en-US"/>
              <a:t> </a:t>
            </a:r>
            <a:r>
              <a:rPr lang="en-US" err="1"/>
              <a:t>typu</a:t>
            </a:r>
            <a:r>
              <a:rPr lang="en-US"/>
              <a:t> </a:t>
            </a:r>
            <a:r>
              <a:rPr lang="en-US" err="1"/>
              <a:t>Labirynt</a:t>
            </a:r>
            <a:r>
              <a:rPr lang="en-US"/>
              <a:t> </a:t>
            </a:r>
            <a:r>
              <a:rPr lang="en-US" err="1"/>
              <a:t>zawierają</a:t>
            </a:r>
            <a:r>
              <a:rPr lang="en-US"/>
              <a:t> </a:t>
            </a:r>
            <a:r>
              <a:rPr lang="en-US" err="1"/>
              <a:t>serie</a:t>
            </a:r>
            <a:r>
              <a:rPr lang="en-US"/>
              <a:t> </a:t>
            </a:r>
            <a:r>
              <a:rPr lang="en-US" err="1"/>
              <a:t>wskaźników</a:t>
            </a:r>
            <a:r>
              <a:rPr lang="en-US"/>
              <a:t> do </a:t>
            </a:r>
            <a:r>
              <a:rPr lang="en-US" err="1"/>
              <a:t>potencjalnych</a:t>
            </a:r>
            <a:r>
              <a:rPr lang="en-US"/>
              <a:t> </a:t>
            </a:r>
            <a:r>
              <a:rPr lang="en-US" err="1"/>
              <a:t>tablic</a:t>
            </a:r>
            <a:r>
              <a:rPr lang="en-US"/>
              <a:t> </a:t>
            </a:r>
            <a:r>
              <a:rPr lang="en-US" err="1"/>
              <a:t>dynamicznych</a:t>
            </a:r>
            <a:r>
              <a:rPr lang="en-US"/>
              <a:t>. </a:t>
            </a:r>
            <a:r>
              <a:rPr lang="en-US" err="1"/>
              <a:t>Zamiast</a:t>
            </a:r>
            <a:r>
              <a:rPr lang="en-US"/>
              <a:t> </a:t>
            </a:r>
            <a:r>
              <a:rPr lang="en-US" err="1"/>
              <a:t>tworzyć</a:t>
            </a:r>
            <a:r>
              <a:rPr lang="en-US"/>
              <a:t> </a:t>
            </a:r>
            <a:r>
              <a:rPr lang="en-US" err="1"/>
              <a:t>nieefektywny</a:t>
            </a:r>
            <a:r>
              <a:rPr lang="en-US"/>
              <a:t> </a:t>
            </a:r>
            <a:r>
              <a:rPr lang="en-US" err="1"/>
              <a:t>podział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klasy</a:t>
            </a:r>
            <a:r>
              <a:rPr lang="en-US"/>
              <a:t> </a:t>
            </a:r>
            <a:r>
              <a:rPr lang="en-US" err="1"/>
              <a:t>odpowiadające</a:t>
            </a:r>
            <a:r>
              <a:rPr lang="en-US"/>
              <a:t> </a:t>
            </a:r>
            <a:r>
              <a:rPr lang="en-US" err="1"/>
              <a:t>poszczególnym</a:t>
            </a:r>
            <a:r>
              <a:rPr lang="en-US"/>
              <a:t> </a:t>
            </a:r>
            <a:r>
              <a:rPr lang="en-US" err="1"/>
              <a:t>typom</a:t>
            </a:r>
            <a:r>
              <a:rPr lang="en-US"/>
              <a:t> </a:t>
            </a:r>
            <a:r>
              <a:rPr lang="en-US" err="1"/>
              <a:t>elementów</a:t>
            </a:r>
            <a:r>
              <a:rPr lang="en-US"/>
              <a:t>, program </a:t>
            </a:r>
            <a:r>
              <a:rPr lang="en-US" err="1"/>
              <a:t>wykorzystuje</a:t>
            </a:r>
            <a:r>
              <a:rPr lang="en-US"/>
              <a:t> </a:t>
            </a:r>
            <a:r>
              <a:rPr lang="en-US" err="1"/>
              <a:t>jedną</a:t>
            </a:r>
            <a:r>
              <a:rPr lang="en-US"/>
              <a:t> </a:t>
            </a:r>
            <a:r>
              <a:rPr lang="en-US" err="1"/>
              <a:t>tablicę</a:t>
            </a:r>
            <a:r>
              <a:rPr lang="en-US"/>
              <a:t> </a:t>
            </a:r>
            <a:r>
              <a:rPr lang="en-US" err="1"/>
              <a:t>dynamiczną</a:t>
            </a:r>
            <a:r>
              <a:rPr lang="en-US"/>
              <a:t> </a:t>
            </a:r>
            <a:r>
              <a:rPr lang="en-US" err="1"/>
              <a:t>obiektów</a:t>
            </a:r>
            <a:r>
              <a:rPr lang="en-US"/>
              <a:t> </a:t>
            </a:r>
            <a:r>
              <a:rPr lang="en-US" err="1"/>
              <a:t>uniwersalnych</a:t>
            </a:r>
            <a:r>
              <a:rPr lang="en-US"/>
              <a:t> ,,element", </a:t>
            </a:r>
            <a:r>
              <a:rPr lang="en-US" err="1"/>
              <a:t>zawierających</a:t>
            </a:r>
            <a:r>
              <a:rPr lang="en-US"/>
              <a:t> </a:t>
            </a:r>
            <a:r>
              <a:rPr lang="en-US" err="1"/>
              <a:t>tylko</a:t>
            </a:r>
            <a:r>
              <a:rPr lang="en-US"/>
              <a:t> </a:t>
            </a:r>
            <a:r>
              <a:rPr lang="en-US" err="1"/>
              <a:t>pozycję</a:t>
            </a:r>
            <a:r>
              <a:rPr lang="en-US"/>
              <a:t> (</a:t>
            </a:r>
            <a:r>
              <a:rPr lang="en-US" err="1"/>
              <a:t>x,y</a:t>
            </a:r>
            <a:r>
              <a:rPr lang="en-US"/>
              <a:t>), </a:t>
            </a:r>
            <a:r>
              <a:rPr lang="en-US" err="1"/>
              <a:t>tablicę</a:t>
            </a:r>
            <a:r>
              <a:rPr lang="en-US"/>
              <a:t> </a:t>
            </a:r>
            <a:r>
              <a:rPr lang="en-US" err="1"/>
              <a:t>typów</a:t>
            </a:r>
            <a:r>
              <a:rPr lang="en-US"/>
              <a:t> (char) </a:t>
            </a:r>
            <a:r>
              <a:rPr lang="en-US" err="1"/>
              <a:t>oraz</a:t>
            </a:r>
            <a:r>
              <a:rPr lang="en-US"/>
              <a:t> </a:t>
            </a:r>
            <a:r>
              <a:rPr lang="en-US" err="1"/>
              <a:t>tablicę</a:t>
            </a:r>
            <a:r>
              <a:rPr lang="en-US"/>
              <a:t> </a:t>
            </a:r>
            <a:r>
              <a:rPr lang="en-US" err="1"/>
              <a:t>identyfikatorów</a:t>
            </a:r>
            <a:r>
              <a:rPr lang="en-US"/>
              <a:t> (int). W ten </a:t>
            </a:r>
            <a:r>
              <a:rPr lang="en-US" err="1"/>
              <a:t>sposób</a:t>
            </a:r>
            <a:r>
              <a:rPr lang="en-US"/>
              <a:t> </a:t>
            </a:r>
            <a:r>
              <a:rPr lang="en-US" err="1"/>
              <a:t>każdy</a:t>
            </a:r>
            <a:r>
              <a:rPr lang="en-US"/>
              <a:t> </a:t>
            </a:r>
            <a:r>
              <a:rPr lang="en-US" err="1"/>
              <a:t>rozpatrywany</a:t>
            </a:r>
            <a:r>
              <a:rPr lang="en-US"/>
              <a:t> element </a:t>
            </a:r>
            <a:r>
              <a:rPr lang="en-US" err="1"/>
              <a:t>pozwala</a:t>
            </a:r>
            <a:r>
              <a:rPr lang="en-US"/>
              <a:t> </a:t>
            </a:r>
            <a:r>
              <a:rPr lang="en-US" err="1"/>
              <a:t>rozpoznać</a:t>
            </a:r>
            <a:r>
              <a:rPr lang="en-US"/>
              <a:t>, </a:t>
            </a:r>
            <a:r>
              <a:rPr lang="en-US" err="1"/>
              <a:t>które</a:t>
            </a:r>
            <a:r>
              <a:rPr lang="en-US"/>
              <a:t> </a:t>
            </a:r>
            <a:r>
              <a:rPr lang="en-US" err="1"/>
              <a:t>mechaniki</a:t>
            </a:r>
            <a:r>
              <a:rPr lang="en-US"/>
              <a:t>, </a:t>
            </a:r>
            <a:r>
              <a:rPr lang="en-US" err="1"/>
              <a:t>grafiki</a:t>
            </a:r>
            <a:r>
              <a:rPr lang="en-US"/>
              <a:t> </a:t>
            </a:r>
            <a:r>
              <a:rPr lang="en-US" err="1"/>
              <a:t>oraz</a:t>
            </a:r>
            <a:r>
              <a:rPr lang="en-US"/>
              <a:t> </a:t>
            </a:r>
            <a:r>
              <a:rPr lang="en-US" err="1"/>
              <a:t>pozostałe</a:t>
            </a:r>
            <a:r>
              <a:rPr lang="en-US"/>
              <a:t> </a:t>
            </a:r>
            <a:r>
              <a:rPr lang="en-US" err="1"/>
              <a:t>tablice</a:t>
            </a:r>
            <a:r>
              <a:rPr lang="en-US"/>
              <a:t> </a:t>
            </a:r>
            <a:r>
              <a:rPr lang="en-US" err="1"/>
              <a:t>dynamiczne</a:t>
            </a:r>
            <a:r>
              <a:rPr lang="en-US"/>
              <a:t> go </a:t>
            </a:r>
            <a:r>
              <a:rPr lang="en-US" err="1"/>
              <a:t>dotyczą</a:t>
            </a:r>
            <a:r>
              <a:rPr lang="en-US"/>
              <a:t> (</a:t>
            </a:r>
            <a:r>
              <a:rPr lang="en-US" err="1"/>
              <a:t>tablica</a:t>
            </a:r>
            <a:r>
              <a:rPr lang="en-US"/>
              <a:t> </a:t>
            </a:r>
            <a:r>
              <a:rPr lang="en-US" err="1"/>
              <a:t>typów</a:t>
            </a:r>
            <a:r>
              <a:rPr lang="en-US"/>
              <a:t>), </a:t>
            </a:r>
            <a:r>
              <a:rPr lang="en-US" err="1"/>
              <a:t>podczas</a:t>
            </a:r>
            <a:r>
              <a:rPr lang="en-US"/>
              <a:t> </a:t>
            </a:r>
            <a:r>
              <a:rPr lang="en-US" err="1"/>
              <a:t>gdy</a:t>
            </a:r>
            <a:r>
              <a:rPr lang="en-US"/>
              <a:t> </a:t>
            </a:r>
            <a:r>
              <a:rPr lang="en-US" err="1"/>
              <a:t>identyfikatory</a:t>
            </a:r>
            <a:r>
              <a:rPr lang="en-US"/>
              <a:t> </a:t>
            </a:r>
            <a:r>
              <a:rPr lang="en-US" err="1"/>
              <a:t>pozwalają</a:t>
            </a:r>
            <a:r>
              <a:rPr lang="en-US"/>
              <a:t> </a:t>
            </a:r>
            <a:r>
              <a:rPr lang="en-US" err="1"/>
              <a:t>ustalić</a:t>
            </a:r>
            <a:r>
              <a:rPr lang="en-US"/>
              <a:t>, w </a:t>
            </a:r>
            <a:r>
              <a:rPr lang="en-US" err="1"/>
              <a:t>którym</a:t>
            </a:r>
            <a:r>
              <a:rPr lang="en-US"/>
              <a:t> </a:t>
            </a:r>
            <a:r>
              <a:rPr lang="en-US" err="1"/>
              <a:t>miejscu</a:t>
            </a:r>
            <a:r>
              <a:rPr lang="en-US"/>
              <a:t> </a:t>
            </a:r>
            <a:r>
              <a:rPr lang="en-US" err="1"/>
              <a:t>innych</a:t>
            </a:r>
            <a:r>
              <a:rPr lang="en-US"/>
              <a:t> </a:t>
            </a:r>
            <a:r>
              <a:rPr lang="en-US" err="1"/>
              <a:t>tablic</a:t>
            </a:r>
            <a:r>
              <a:rPr lang="en-US"/>
              <a:t> </a:t>
            </a:r>
            <a:r>
              <a:rPr lang="en-US" err="1"/>
              <a:t>dynamicznych</a:t>
            </a:r>
            <a:r>
              <a:rPr lang="en-US"/>
              <a:t> (pod </a:t>
            </a:r>
            <a:r>
              <a:rPr lang="en-US" err="1"/>
              <a:t>jakim</a:t>
            </a:r>
            <a:r>
              <a:rPr lang="en-US"/>
              <a:t> </a:t>
            </a:r>
            <a:r>
              <a:rPr lang="en-US" err="1"/>
              <a:t>indeksem</a:t>
            </a:r>
            <a:r>
              <a:rPr lang="en-US"/>
              <a:t>) </a:t>
            </a:r>
            <a:r>
              <a:rPr lang="en-US" err="1"/>
              <a:t>znajdują</a:t>
            </a:r>
            <a:r>
              <a:rPr lang="en-US"/>
              <a:t> </a:t>
            </a:r>
            <a:r>
              <a:rPr lang="en-US" err="1"/>
              <a:t>się</a:t>
            </a:r>
            <a:r>
              <a:rPr lang="en-US"/>
              <a:t> </a:t>
            </a:r>
            <a:r>
              <a:rPr lang="en-US" err="1"/>
              <a:t>pozostałe</a:t>
            </a:r>
            <a:r>
              <a:rPr lang="en-US"/>
              <a:t> </a:t>
            </a:r>
            <a:r>
              <a:rPr lang="en-US" err="1"/>
              <a:t>jego</a:t>
            </a:r>
            <a:r>
              <a:rPr lang="en-US"/>
              <a:t> </a:t>
            </a:r>
            <a:r>
              <a:rPr lang="en-US" err="1"/>
              <a:t>dane</a:t>
            </a:r>
            <a:r>
              <a:rPr lang="en-US"/>
              <a:t> (</a:t>
            </a:r>
            <a:r>
              <a:rPr lang="en-US" err="1"/>
              <a:t>tablica</a:t>
            </a:r>
            <a:r>
              <a:rPr lang="en-US"/>
              <a:t> </a:t>
            </a:r>
            <a:r>
              <a:rPr lang="en-US" err="1"/>
              <a:t>identyfikatorów</a:t>
            </a:r>
            <a:r>
              <a:rPr lang="en-US"/>
              <a:t>). </a:t>
            </a:r>
            <a:r>
              <a:rPr lang="en-US" err="1"/>
              <a:t>Kolejność</a:t>
            </a:r>
            <a:r>
              <a:rPr lang="en-US"/>
              <a:t> </a:t>
            </a:r>
            <a:r>
              <a:rPr lang="en-US" err="1"/>
              <a:t>typów</a:t>
            </a:r>
            <a:r>
              <a:rPr lang="en-US"/>
              <a:t>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identyfikatorów</a:t>
            </a:r>
            <a:r>
              <a:rPr lang="en-US"/>
              <a:t> jest </a:t>
            </a:r>
            <a:r>
              <a:rPr lang="en-US" err="1"/>
              <a:t>spójna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8168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A3AE-398B-72C9-7581-6D1556D7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72101" cy="1335589"/>
          </a:xfrm>
        </p:spPr>
        <p:txBody>
          <a:bodyPr>
            <a:normAutofit fontScale="90000"/>
          </a:bodyPr>
          <a:lstStyle/>
          <a:p>
            <a:r>
              <a:rPr lang="en-US" err="1"/>
              <a:t>Przechowywanie</a:t>
            </a:r>
            <a:r>
              <a:rPr lang="en-US"/>
              <a:t> </a:t>
            </a:r>
            <a:r>
              <a:rPr lang="en-US" err="1"/>
              <a:t>poziomów</a:t>
            </a:r>
            <a:r>
              <a:rPr lang="en-US"/>
              <a:t> w </a:t>
            </a:r>
            <a:r>
              <a:rPr lang="en-US" err="1"/>
              <a:t>grze</a:t>
            </a:r>
            <a:r>
              <a:rPr lang="en-US"/>
              <a:t> – cz.4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F35E-0BD5-8C31-A174-DE9FBFD24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678"/>
            <a:ext cx="3717758" cy="26536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/>
              <a:t>Przykład</a:t>
            </a:r>
            <a:r>
              <a:rPr lang="en-US"/>
              <a:t> 1 – element ma </a:t>
            </a:r>
            <a:r>
              <a:rPr lang="en-US" err="1"/>
              <a:t>następującą</a:t>
            </a:r>
            <a:r>
              <a:rPr lang="en-US"/>
              <a:t> </a:t>
            </a:r>
            <a:r>
              <a:rPr lang="en-US" err="1"/>
              <a:t>tablicę</a:t>
            </a:r>
            <a:r>
              <a:rPr lang="en-US"/>
              <a:t> </a:t>
            </a:r>
            <a:r>
              <a:rPr lang="en-US" err="1"/>
              <a:t>typów</a:t>
            </a:r>
            <a:r>
              <a:rPr lang="en-US"/>
              <a:t>: [</a:t>
            </a:r>
            <a:r>
              <a:rPr lang="en-US" err="1"/>
              <a:t>p,s</a:t>
            </a:r>
            <a:r>
              <a:rPr lang="en-US"/>
              <a:t>,-]:</a:t>
            </a:r>
          </a:p>
          <a:p>
            <a:pPr marL="0" indent="0">
              <a:buNone/>
            </a:pPr>
            <a:r>
              <a:rPr lang="en-US"/>
              <a:t>p – pole; s – start;</a:t>
            </a:r>
          </a:p>
          <a:p>
            <a:pPr marL="0" indent="0">
              <a:buNone/>
            </a:pPr>
            <a:r>
              <a:rPr lang="en-US"/>
              <a:t>- - </a:t>
            </a:r>
            <a:r>
              <a:rPr lang="en-US" err="1"/>
              <a:t>oznacza</a:t>
            </a:r>
            <a:r>
              <a:rPr lang="en-US"/>
              <a:t> </a:t>
            </a:r>
            <a:r>
              <a:rPr lang="en-US" err="1"/>
              <a:t>koniec</a:t>
            </a:r>
            <a:r>
              <a:rPr lang="en-US"/>
              <a:t> </a:t>
            </a:r>
            <a:r>
              <a:rPr lang="en-US" err="1"/>
              <a:t>tablicy</a:t>
            </a:r>
            <a:r>
              <a:rPr lang="en-US"/>
              <a:t>.</a:t>
            </a:r>
          </a:p>
        </p:txBody>
      </p:sp>
      <p:pic>
        <p:nvPicPr>
          <p:cNvPr id="5" name="Obraz 4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AE0DDF13-4DAA-CA9D-DBFA-B07E8C8DE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158" y="3290852"/>
            <a:ext cx="4063666" cy="3207920"/>
          </a:xfrm>
          <a:prstGeom prst="rect">
            <a:avLst/>
          </a:prstGeom>
        </p:spPr>
      </p:pic>
      <p:pic>
        <p:nvPicPr>
          <p:cNvPr id="6" name="Obraz 5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FC6EF5C1-21EA-8B96-857B-A65C39DAD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89" y="4644403"/>
            <a:ext cx="3829050" cy="2133600"/>
          </a:xfrm>
          <a:prstGeom prst="rect">
            <a:avLst/>
          </a:prstGeom>
        </p:spPr>
      </p:pic>
      <p:pic>
        <p:nvPicPr>
          <p:cNvPr id="8" name="Obraz 7" descr="Obraz zawierający tekst, zrzut ekranu, oprogramowanie&#10;&#10;Opis wygenerowany automatycznie">
            <a:extLst>
              <a:ext uri="{FF2B5EF4-FFF2-40B4-BE49-F238E27FC236}">
                <a16:creationId xmlns:a16="http://schemas.microsoft.com/office/drawing/2014/main" id="{7F2A7F64-F226-81B0-7600-FACD7A84C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164" y="182981"/>
            <a:ext cx="5554579" cy="3171825"/>
          </a:xfrm>
          <a:prstGeom prst="rect">
            <a:avLst/>
          </a:prstGeom>
        </p:spPr>
      </p:pic>
      <p:pic>
        <p:nvPicPr>
          <p:cNvPr id="9" name="Obraz 8" descr="Obraz zawierający tekst, zrzut ekranu, wyświetlacz, oprogramowanie&#10;&#10;Opis wygenerowany automatycznie">
            <a:extLst>
              <a:ext uri="{FF2B5EF4-FFF2-40B4-BE49-F238E27FC236}">
                <a16:creationId xmlns:a16="http://schemas.microsoft.com/office/drawing/2014/main" id="{A3397570-47B8-7406-D813-D81BFA784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7854" y="3293645"/>
            <a:ext cx="3165809" cy="349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68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at wearing a santa hat&#10;&#10;Description automatically generated">
            <a:extLst>
              <a:ext uri="{FF2B5EF4-FFF2-40B4-BE49-F238E27FC236}">
                <a16:creationId xmlns:a16="http://schemas.microsoft.com/office/drawing/2014/main" id="{20A9C3D5-7205-DB62-A346-AFFFF987B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256" y="2483103"/>
            <a:ext cx="3366655" cy="41148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B38D311-7F18-CD4C-09B8-7B95AE72D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15229"/>
          </a:xfrm>
        </p:spPr>
        <p:txBody>
          <a:bodyPr>
            <a:normAutofit/>
          </a:bodyPr>
          <a:lstStyle/>
          <a:p>
            <a:pPr algn="ctr"/>
            <a:r>
              <a:rPr lang="pl-PL" sz="8800"/>
              <a:t>Dziękujemy za uwagę!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C56E702-B08F-1D49-CF5B-13C91852A578}"/>
              </a:ext>
            </a:extLst>
          </p:cNvPr>
          <p:cNvSpPr txBox="1"/>
          <p:nvPr/>
        </p:nvSpPr>
        <p:spPr>
          <a:xfrm>
            <a:off x="9630832" y="5111749"/>
            <a:ext cx="236008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/>
              <a:t>Opracowali:</a:t>
            </a:r>
          </a:p>
          <a:p>
            <a:r>
              <a:rPr lang="pl-PL"/>
              <a:t>Aleksander Grudniok</a:t>
            </a:r>
          </a:p>
          <a:p>
            <a:r>
              <a:rPr lang="pl-PL"/>
              <a:t>Maciej Gładysiak</a:t>
            </a:r>
          </a:p>
          <a:p>
            <a:r>
              <a:rPr lang="pl-PL"/>
              <a:t>Miłosz Fido</a:t>
            </a:r>
          </a:p>
          <a:p>
            <a:r>
              <a:rPr lang="pl-PL"/>
              <a:t>Jaromir </a:t>
            </a:r>
            <a:r>
              <a:rPr lang="pl-PL" err="1"/>
              <a:t>Gas</a:t>
            </a:r>
            <a:endParaRPr lang="pl-PL"/>
          </a:p>
        </p:txBody>
      </p:sp>
      <p:pic>
        <p:nvPicPr>
          <p:cNvPr id="10" name="Picture 9" descr="A cat wearing a santa hat&#10;&#10;Description automatically generated">
            <a:extLst>
              <a:ext uri="{FF2B5EF4-FFF2-40B4-BE49-F238E27FC236}">
                <a16:creationId xmlns:a16="http://schemas.microsoft.com/office/drawing/2014/main" id="{F21BAAF5-D885-65B3-A20C-2E0791FE6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1094" y="16350916"/>
            <a:ext cx="336665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361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Scale>
                                      <p:cBhvr>
                                        <p:cTn id="6" dur="40000" fill="hold"/>
                                        <p:tgtEl>
                                          <p:spTgt spid="11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E592B4-6272-842E-61A8-03466F94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Technologie i metody przechowywania danych w relacyjnych bazach danych.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A8D50C-95DA-8342-3CB5-55D3E9C95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b="1"/>
              <a:t>Magazynowanie danych (Data Storage): </a:t>
            </a:r>
            <a:r>
              <a:rPr lang="pl-PL"/>
              <a:t>Dane są zapisywane na dyskach w strukturach zoptymalizowanych pod kątem wydajności odczytu i zapisu.
</a:t>
            </a:r>
            <a:r>
              <a:rPr lang="pl-PL" b="1"/>
              <a:t>Segmentacja danych:</a:t>
            </a:r>
            <a:r>
              <a:rPr lang="pl-PL"/>
              <a:t>
   - Partycjonowanie: Dzieli dużą tabelę na mniejsze części na podstawie określonych kryteriów (np. Zakres dat).
   - </a:t>
            </a:r>
            <a:r>
              <a:rPr lang="pl-PL" err="1"/>
              <a:t>Sharding</a:t>
            </a:r>
            <a:r>
              <a:rPr lang="pl-PL"/>
              <a:t>: Rozproszenie danych na wielu serwerach dla poprawy skalowalności.</a:t>
            </a:r>
          </a:p>
          <a:p>
            <a:pPr marL="0" indent="0">
              <a:buNone/>
            </a:pPr>
            <a:r>
              <a:rPr lang="pl-PL"/>
              <a:t>
</a:t>
            </a:r>
            <a:r>
              <a:rPr lang="pl-PL" b="1"/>
              <a:t>Indeksy: </a:t>
            </a:r>
            <a:r>
              <a:rPr lang="pl-PL"/>
              <a:t>Przyspieszają wyszukiwanie danych. Najczęściej stosowane to indeksy B-</a:t>
            </a:r>
            <a:r>
              <a:rPr lang="pl-PL" err="1"/>
              <a:t>tree</a:t>
            </a:r>
            <a:r>
              <a:rPr lang="pl-PL"/>
              <a:t> i </a:t>
            </a:r>
            <a:r>
              <a:rPr lang="pl-PL" err="1"/>
              <a:t>Hash</a:t>
            </a:r>
            <a:r>
              <a:rPr lang="pl-PL"/>
              <a:t>. Indeksy </a:t>
            </a:r>
            <a:r>
              <a:rPr lang="pl-PL" err="1"/>
              <a:t>pełnotekstowe</a:t>
            </a:r>
            <a:r>
              <a:rPr lang="pl-PL"/>
              <a:t> (Full-</a:t>
            </a:r>
            <a:r>
              <a:rPr lang="pl-PL" err="1"/>
              <a:t>text</a:t>
            </a:r>
            <a:r>
              <a:rPr lang="pl-PL"/>
              <a:t>): Umożliwiają szybkie przeszukiwanie danych.</a:t>
            </a:r>
          </a:p>
        </p:txBody>
      </p:sp>
    </p:spTree>
    <p:extLst>
      <p:ext uri="{BB962C8B-B14F-4D97-AF65-F5344CB8AC3E}">
        <p14:creationId xmlns:p14="http://schemas.microsoft.com/office/powerpoint/2010/main" val="1960658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2F99D4-66CB-9E81-BC7D-5FC71A3F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Dostępne implementacje relacyjnych baz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01DCBB8-8797-BEFD-4994-2B25393B0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err="1"/>
              <a:t>MySQL</a:t>
            </a:r>
            <a:r>
              <a:rPr lang="pl-PL"/>
              <a:t> – Jedna z najpopularniejszych baz danych, szeroko używana w aplikacjach webowych.</a:t>
            </a:r>
          </a:p>
          <a:p>
            <a:pPr marL="0" indent="0">
              <a:buNone/>
            </a:pPr>
            <a:r>
              <a:rPr lang="pl-PL" err="1"/>
              <a:t>SQLite</a:t>
            </a:r>
            <a:r>
              <a:rPr lang="pl-PL"/>
              <a:t> – Lekka baza danych typu </a:t>
            </a:r>
            <a:r>
              <a:rPr lang="pl-PL" err="1"/>
              <a:t>embedded</a:t>
            </a:r>
            <a:r>
              <a:rPr lang="pl-PL"/>
              <a:t> (zintegrowana), używana np. W aplikacjach mobilnych.</a:t>
            </a:r>
          </a:p>
          <a:p>
            <a:pPr marL="0" indent="0">
              <a:buNone/>
            </a:pPr>
            <a:r>
              <a:rPr lang="pl-PL"/>
              <a:t>Google </a:t>
            </a:r>
            <a:r>
              <a:rPr lang="pl-PL" err="1"/>
              <a:t>Cloud</a:t>
            </a:r>
            <a:r>
              <a:rPr lang="pl-PL"/>
              <a:t> SQL – Zarządzana baza relacyjna w Google </a:t>
            </a:r>
            <a:r>
              <a:rPr lang="pl-PL" err="1"/>
              <a:t>Cloud</a:t>
            </a:r>
            <a:r>
              <a:rPr lang="pl-PL"/>
              <a:t>, obsługująca m.in. </a:t>
            </a:r>
            <a:r>
              <a:rPr lang="pl-PL" err="1"/>
              <a:t>MySQL</a:t>
            </a:r>
            <a:r>
              <a:rPr lang="pl-PL"/>
              <a:t> i </a:t>
            </a:r>
            <a:r>
              <a:rPr lang="pl-PL" err="1"/>
              <a:t>PostgreSQL</a:t>
            </a:r>
            <a:r>
              <a:rPr lang="pl-PL"/>
              <a:t>.</a:t>
            </a:r>
          </a:p>
          <a:p>
            <a:pPr marL="0" indent="0">
              <a:buNone/>
            </a:pPr>
            <a:r>
              <a:rPr lang="pl-PL" err="1"/>
              <a:t>Firebird</a:t>
            </a:r>
            <a:r>
              <a:rPr lang="pl-PL"/>
              <a:t> – Kolejny otwarty, wydajny system RDBMS.</a:t>
            </a:r>
          </a:p>
          <a:p>
            <a:pPr marL="0" indent="0">
              <a:buNone/>
            </a:pPr>
            <a:r>
              <a:rPr lang="pl-PL"/>
              <a:t>Microsoft </a:t>
            </a:r>
            <a:r>
              <a:rPr lang="pl-PL" err="1"/>
              <a:t>Azure</a:t>
            </a:r>
            <a:r>
              <a:rPr lang="pl-PL"/>
              <a:t> SQL Database – Wersja SQL Server dostępna jako usługa chmurowa.</a:t>
            </a:r>
          </a:p>
        </p:txBody>
      </p:sp>
    </p:spTree>
    <p:extLst>
      <p:ext uri="{BB962C8B-B14F-4D97-AF65-F5344CB8AC3E}">
        <p14:creationId xmlns:p14="http://schemas.microsoft.com/office/powerpoint/2010/main" val="187959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7BB68-6A84-C5B0-C95E-D8D2BF8E5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360"/>
            <a:ext cx="10798277" cy="1918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Do </a:t>
            </a:r>
            <a:r>
              <a:rPr lang="en-US" dirty="0" err="1"/>
              <a:t>stworzenia</a:t>
            </a:r>
            <a:r>
              <a:rPr lang="en-US" dirty="0"/>
              <a:t> </a:t>
            </a:r>
            <a:r>
              <a:rPr lang="en-US" dirty="0" err="1"/>
              <a:t>bazy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</a:t>
            </a:r>
            <a:r>
              <a:rPr lang="en-US" dirty="0" err="1"/>
              <a:t>postanowiliśmy</a:t>
            </a:r>
            <a:r>
              <a:rPr lang="en-US" dirty="0"/>
              <a:t> </a:t>
            </a:r>
            <a:r>
              <a:rPr lang="en-US" dirty="0" err="1"/>
              <a:t>wykorzystać</a:t>
            </a:r>
            <a:r>
              <a:rPr lang="en-US" dirty="0"/>
              <a:t> </a:t>
            </a:r>
            <a:r>
              <a:rPr lang="en-US" dirty="0" err="1"/>
              <a:t>bibliotekę</a:t>
            </a:r>
            <a:r>
              <a:rPr lang="en-US" dirty="0"/>
              <a:t> sqlite3 </a:t>
            </a:r>
            <a:r>
              <a:rPr lang="en-US" dirty="0" err="1"/>
              <a:t>dla</a:t>
            </a:r>
            <a:r>
              <a:rPr lang="en-US" dirty="0"/>
              <a:t> C++. Do </a:t>
            </a:r>
            <a:r>
              <a:rPr lang="en-US" dirty="0" err="1"/>
              <a:t>stworzenia</a:t>
            </a:r>
            <a:r>
              <a:rPr lang="en-US" dirty="0"/>
              <a:t> </a:t>
            </a:r>
            <a:r>
              <a:rPr lang="en-US" dirty="0" err="1"/>
              <a:t>bazy</a:t>
            </a:r>
            <a:r>
              <a:rPr lang="en-US" dirty="0"/>
              <a:t> w </a:t>
            </a:r>
            <a:r>
              <a:rPr lang="en-US" dirty="0" err="1"/>
              <a:t>chmurze</a:t>
            </a:r>
            <a:r>
              <a:rPr lang="en-US" dirty="0"/>
              <a:t> </a:t>
            </a:r>
            <a:r>
              <a:rPr lang="en-US" dirty="0" err="1"/>
              <a:t>posłużyło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.</a:t>
            </a:r>
            <a:endParaRPr lang="pl-PL" dirty="0"/>
          </a:p>
          <a:p>
            <a:pPr marL="0" indent="0">
              <a:buNone/>
            </a:pPr>
            <a:r>
              <a:rPr lang="en-US" dirty="0" err="1"/>
              <a:t>Pierwotny</a:t>
            </a:r>
            <a:r>
              <a:rPr lang="en-US" dirty="0"/>
              <a:t> </a:t>
            </a:r>
            <a:r>
              <a:rPr lang="en-US" dirty="0" err="1"/>
              <a:t>schemat</a:t>
            </a:r>
            <a:r>
              <a:rPr lang="en-US" dirty="0"/>
              <a:t> </a:t>
            </a:r>
            <a:r>
              <a:rPr lang="en-US" dirty="0" err="1"/>
              <a:t>bazy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serwera</a:t>
            </a:r>
            <a:r>
              <a:rPr lang="en-US" dirty="0"/>
              <a:t>:</a:t>
            </a:r>
          </a:p>
        </p:txBody>
      </p:sp>
      <p:pic>
        <p:nvPicPr>
          <p:cNvPr id="4" name="Obraz 3" descr="Obraz zawierający tekst, zrzut ekranu, diagram, Równolegle&#10;&#10;Opis wygenerowany automatycznie">
            <a:extLst>
              <a:ext uri="{FF2B5EF4-FFF2-40B4-BE49-F238E27FC236}">
                <a16:creationId xmlns:a16="http://schemas.microsoft.com/office/drawing/2014/main" id="{12C79FC0-9B84-53FA-AB00-C8E09E20E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021" y="1562815"/>
            <a:ext cx="6088792" cy="529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5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8660-17F7-A73E-55C7-E74654C54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" y="-217"/>
            <a:ext cx="10515600" cy="1325563"/>
          </a:xfrm>
        </p:spPr>
        <p:txBody>
          <a:bodyPr/>
          <a:lstStyle/>
          <a:p>
            <a:r>
              <a:rPr lang="en-US" err="1"/>
              <a:t>Możliwe</a:t>
            </a:r>
            <a:r>
              <a:rPr lang="en-US"/>
              <a:t> </a:t>
            </a:r>
            <a:r>
              <a:rPr lang="en-US" err="1"/>
              <a:t>Problemy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F753D-7C93-347E-11C9-054419FC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7" y="1032310"/>
            <a:ext cx="12091790" cy="60110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Brak </a:t>
            </a:r>
            <a:r>
              <a:rPr lang="en-US" err="1"/>
              <a:t>bazy</a:t>
            </a:r>
            <a:r>
              <a:rPr lang="en-US"/>
              <a:t> </a:t>
            </a:r>
            <a:r>
              <a:rPr lang="en-US" err="1"/>
              <a:t>danych</a:t>
            </a:r>
            <a:r>
              <a:rPr lang="en-US"/>
              <a:t> / Dane w </a:t>
            </a:r>
            <a:r>
              <a:rPr lang="en-US" err="1"/>
              <a:t>bazie</a:t>
            </a:r>
            <a:r>
              <a:rPr lang="en-US"/>
              <a:t> </a:t>
            </a:r>
            <a:r>
              <a:rPr lang="en-US" err="1"/>
              <a:t>są</a:t>
            </a:r>
            <a:r>
              <a:rPr lang="en-US"/>
              <a:t> </a:t>
            </a:r>
            <a:r>
              <a:rPr lang="en-US" err="1"/>
              <a:t>jakkolwiek</a:t>
            </a:r>
            <a:r>
              <a:rPr lang="en-US"/>
              <a:t> </a:t>
            </a:r>
            <a:r>
              <a:rPr lang="en-US" err="1"/>
              <a:t>uszkodzone</a:t>
            </a:r>
            <a:endParaRPr lang="en-US"/>
          </a:p>
          <a:p>
            <a:pPr marL="0" indent="0">
              <a:buNone/>
            </a:pPr>
            <a:r>
              <a:rPr lang="en-US" err="1"/>
              <a:t>Rozwiązanie</a:t>
            </a:r>
            <a:r>
              <a:rPr lang="en-US"/>
              <a:t>: "</a:t>
            </a:r>
            <a:r>
              <a:rPr lang="en-US" err="1"/>
              <a:t>Zregenerować</a:t>
            </a:r>
            <a:r>
              <a:rPr lang="en-US"/>
              <a:t>" </a:t>
            </a:r>
            <a:r>
              <a:rPr lang="en-US" err="1"/>
              <a:t>bazę</a:t>
            </a:r>
            <a:r>
              <a:rPr lang="en-US"/>
              <a:t> </a:t>
            </a:r>
            <a:r>
              <a:rPr lang="en-US" err="1"/>
              <a:t>jeżeli</a:t>
            </a:r>
            <a:r>
              <a:rPr lang="en-US"/>
              <a:t> </a:t>
            </a:r>
            <a:r>
              <a:rPr lang="en-US" err="1"/>
              <a:t>można</a:t>
            </a:r>
            <a:r>
              <a:rPr lang="en-US"/>
              <a:t>, </a:t>
            </a:r>
            <a:r>
              <a:rPr lang="en-US" err="1"/>
              <a:t>stworzyć</a:t>
            </a:r>
            <a:r>
              <a:rPr lang="en-US"/>
              <a:t> </a:t>
            </a:r>
            <a:r>
              <a:rPr lang="en-US" err="1"/>
              <a:t>ją</a:t>
            </a:r>
            <a:r>
              <a:rPr lang="en-US"/>
              <a:t> od </a:t>
            </a:r>
            <a:r>
              <a:rPr lang="en-US" err="1"/>
              <a:t>nowa</a:t>
            </a:r>
            <a:r>
              <a:rPr lang="en-US"/>
              <a:t>, w </a:t>
            </a:r>
            <a:r>
              <a:rPr lang="en-US" err="1"/>
              <a:t>tym</a:t>
            </a:r>
            <a:r>
              <a:rPr lang="en-US"/>
              <a:t> </a:t>
            </a:r>
            <a:r>
              <a:rPr lang="en-US" err="1"/>
              <a:t>wszystkie</a:t>
            </a:r>
            <a:r>
              <a:rPr lang="en-US"/>
              <a:t> </a:t>
            </a:r>
            <a:r>
              <a:rPr lang="en-US" err="1"/>
              <a:t>tablice</a:t>
            </a:r>
            <a:r>
              <a:rPr lang="en-US"/>
              <a:t> </a:t>
            </a:r>
            <a:r>
              <a:rPr lang="en-US" err="1"/>
              <a:t>itp</a:t>
            </a:r>
            <a:r>
              <a:rPr lang="en-US"/>
              <a:t>. </a:t>
            </a:r>
            <a:r>
              <a:rPr lang="en-US" err="1"/>
              <a:t>Jeżeli</a:t>
            </a:r>
            <a:r>
              <a:rPr lang="en-US"/>
              <a:t> </a:t>
            </a:r>
            <a:r>
              <a:rPr lang="en-US" err="1"/>
              <a:t>nie</a:t>
            </a:r>
            <a:r>
              <a:rPr lang="en-US"/>
              <a:t> </a:t>
            </a:r>
            <a:r>
              <a:rPr lang="en-US" err="1"/>
              <a:t>można</a:t>
            </a:r>
            <a:r>
              <a:rPr lang="en-US"/>
              <a:t> (np </a:t>
            </a:r>
            <a:r>
              <a:rPr lang="en-US" err="1"/>
              <a:t>baza</a:t>
            </a:r>
            <a:r>
              <a:rPr lang="en-US"/>
              <a:t> </a:t>
            </a:r>
            <a:r>
              <a:rPr lang="en-US" err="1"/>
              <a:t>pytań</a:t>
            </a:r>
            <a:r>
              <a:rPr lang="en-US"/>
              <a:t>), to </a:t>
            </a:r>
            <a:r>
              <a:rPr lang="en-US" err="1"/>
              <a:t>powiadomić</a:t>
            </a:r>
            <a:r>
              <a:rPr lang="en-US"/>
              <a:t> o </a:t>
            </a:r>
            <a:r>
              <a:rPr lang="en-US" err="1"/>
              <a:t>tym</a:t>
            </a:r>
            <a:r>
              <a:rPr lang="en-US"/>
              <a:t> </a:t>
            </a:r>
            <a:r>
              <a:rPr lang="en-US" err="1"/>
              <a:t>użytkownika</a:t>
            </a:r>
            <a:r>
              <a:rPr lang="en-US"/>
              <a:t>, </a:t>
            </a:r>
            <a:r>
              <a:rPr lang="en-US" err="1"/>
              <a:t>ewentualnie</a:t>
            </a:r>
            <a:r>
              <a:rPr lang="en-US"/>
              <a:t> </a:t>
            </a:r>
            <a:r>
              <a:rPr lang="en-US" err="1"/>
              <a:t>instrukcje</a:t>
            </a:r>
            <a:r>
              <a:rPr lang="en-US"/>
              <a:t> do </a:t>
            </a:r>
            <a:r>
              <a:rPr lang="en-US" err="1"/>
              <a:t>pobrania</a:t>
            </a:r>
            <a:r>
              <a:rPr lang="en-US"/>
              <a:t> </a:t>
            </a:r>
            <a:r>
              <a:rPr lang="en-US" err="1"/>
              <a:t>tej</a:t>
            </a:r>
            <a:r>
              <a:rPr lang="en-US"/>
              <a:t> </a:t>
            </a:r>
            <a:r>
              <a:rPr lang="en-US" err="1"/>
              <a:t>bazy</a:t>
            </a:r>
            <a:r>
              <a:rPr lang="en-US"/>
              <a:t> od </a:t>
            </a:r>
            <a:r>
              <a:rPr lang="en-US" err="1"/>
              <a:t>nowa</a:t>
            </a:r>
            <a:r>
              <a:rPr lang="en-US"/>
              <a:t>.</a:t>
            </a:r>
          </a:p>
          <a:p>
            <a:r>
              <a:rPr lang="en-US"/>
              <a:t>Program </a:t>
            </a:r>
            <a:r>
              <a:rPr lang="en-US" err="1"/>
              <a:t>kończy</a:t>
            </a:r>
            <a:r>
              <a:rPr lang="en-US"/>
              <a:t> </a:t>
            </a:r>
            <a:r>
              <a:rPr lang="en-US" err="1"/>
              <a:t>pracę</a:t>
            </a:r>
            <a:r>
              <a:rPr lang="en-US"/>
              <a:t> </a:t>
            </a:r>
            <a:r>
              <a:rPr lang="en-US" err="1"/>
              <a:t>przedwcześnie</a:t>
            </a:r>
            <a:r>
              <a:rPr lang="en-US"/>
              <a:t> </a:t>
            </a:r>
            <a:r>
              <a:rPr lang="en-US" err="1"/>
              <a:t>podczas</a:t>
            </a:r>
            <a:r>
              <a:rPr lang="en-US"/>
              <a:t> </a:t>
            </a:r>
            <a:r>
              <a:rPr lang="en-US" err="1"/>
              <a:t>zapisu</a:t>
            </a:r>
            <a:r>
              <a:rPr lang="en-US"/>
              <a:t> do </a:t>
            </a:r>
            <a:r>
              <a:rPr lang="en-US" err="1"/>
              <a:t>bazy</a:t>
            </a:r>
            <a:endParaRPr lang="en-US"/>
          </a:p>
          <a:p>
            <a:pPr marL="0" indent="0">
              <a:buNone/>
            </a:pPr>
            <a:r>
              <a:rPr lang="en-US" err="1"/>
              <a:t>Używamy</a:t>
            </a:r>
            <a:r>
              <a:rPr lang="en-US"/>
              <a:t> </a:t>
            </a:r>
            <a:r>
              <a:rPr lang="en-US" err="1"/>
              <a:t>SQlite</a:t>
            </a:r>
            <a:r>
              <a:rPr lang="en-US"/>
              <a:t> do </a:t>
            </a:r>
            <a:r>
              <a:rPr lang="en-US" err="1"/>
              <a:t>bazy</a:t>
            </a:r>
            <a:r>
              <a:rPr lang="en-US"/>
              <a:t> w </a:t>
            </a:r>
            <a:r>
              <a:rPr lang="en-US" err="1"/>
              <a:t>programie</a:t>
            </a:r>
            <a:r>
              <a:rPr lang="en-US"/>
              <a:t>; w </a:t>
            </a:r>
            <a:r>
              <a:rPr lang="en-US" err="1"/>
              <a:t>SQlite</a:t>
            </a:r>
            <a:r>
              <a:rPr lang="en-US"/>
              <a:t> </a:t>
            </a:r>
            <a:r>
              <a:rPr lang="en-US" err="1"/>
              <a:t>wszystkie</a:t>
            </a:r>
            <a:r>
              <a:rPr lang="en-US"/>
              <a:t> </a:t>
            </a:r>
            <a:r>
              <a:rPr lang="en-US" err="1"/>
              <a:t>zapisy</a:t>
            </a:r>
            <a:r>
              <a:rPr lang="en-US"/>
              <a:t> I </a:t>
            </a:r>
            <a:r>
              <a:rPr lang="en-US" err="1"/>
              <a:t>odczyty</a:t>
            </a:r>
            <a:r>
              <a:rPr lang="en-US"/>
              <a:t> z </a:t>
            </a:r>
            <a:r>
              <a:rPr lang="en-US" err="1"/>
              <a:t>bazy</a:t>
            </a:r>
            <a:r>
              <a:rPr lang="en-US"/>
              <a:t> </a:t>
            </a:r>
            <a:r>
              <a:rPr lang="en-US" err="1"/>
              <a:t>odbywają</a:t>
            </a:r>
            <a:r>
              <a:rPr lang="en-US"/>
              <a:t> </a:t>
            </a:r>
            <a:r>
              <a:rPr lang="en-US" err="1"/>
              <a:t>się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podstawie</a:t>
            </a:r>
            <a:r>
              <a:rPr lang="en-US"/>
              <a:t> </a:t>
            </a:r>
            <a:r>
              <a:rPr lang="en-US" err="1"/>
              <a:t>tranzakcji</a:t>
            </a:r>
            <a:r>
              <a:rPr lang="en-US"/>
              <a:t>, </a:t>
            </a:r>
            <a:r>
              <a:rPr lang="en-US" err="1"/>
              <a:t>która</a:t>
            </a:r>
            <a:r>
              <a:rPr lang="en-US"/>
              <a:t> </a:t>
            </a:r>
            <a:r>
              <a:rPr lang="en-US" err="1"/>
              <a:t>powinna</a:t>
            </a:r>
            <a:r>
              <a:rPr lang="en-US"/>
              <a:t> </a:t>
            </a:r>
            <a:r>
              <a:rPr lang="en-US" err="1"/>
              <a:t>przed</a:t>
            </a:r>
            <a:r>
              <a:rPr lang="en-US"/>
              <a:t> </a:t>
            </a:r>
            <a:r>
              <a:rPr lang="en-US" err="1"/>
              <a:t>jakimikolwiek</a:t>
            </a:r>
            <a:r>
              <a:rPr lang="en-US"/>
              <a:t> </a:t>
            </a:r>
            <a:r>
              <a:rPr lang="en-US" err="1"/>
              <a:t>błędami</a:t>
            </a:r>
            <a:r>
              <a:rPr lang="en-US"/>
              <a:t> z </a:t>
            </a:r>
            <a:r>
              <a:rPr lang="en-US" err="1"/>
              <a:t>tym</a:t>
            </a:r>
            <a:r>
              <a:rPr lang="en-US"/>
              <a:t> </a:t>
            </a:r>
            <a:r>
              <a:rPr lang="en-US" err="1"/>
              <a:t>związanymi</a:t>
            </a:r>
            <a:r>
              <a:rPr lang="en-US"/>
              <a:t> </a:t>
            </a:r>
            <a:r>
              <a:rPr lang="en-US" err="1"/>
              <a:t>chronić</a:t>
            </a:r>
            <a:r>
              <a:rPr lang="en-US"/>
              <a:t>.</a:t>
            </a:r>
          </a:p>
          <a:p>
            <a:r>
              <a:rPr lang="en-US"/>
              <a:t>Race condition</a:t>
            </a:r>
          </a:p>
          <a:p>
            <a:pPr marL="0" indent="0">
              <a:buNone/>
            </a:pPr>
            <a:r>
              <a:rPr lang="en-US" err="1"/>
              <a:t>SQlite</a:t>
            </a:r>
            <a:r>
              <a:rPr lang="en-US"/>
              <a:t> ma </a:t>
            </a:r>
            <a:r>
              <a:rPr lang="en-US" err="1"/>
              <a:t>zarówno</a:t>
            </a:r>
            <a:r>
              <a:rPr lang="en-US"/>
              <a:t> </a:t>
            </a:r>
            <a:r>
              <a:rPr lang="en-US" err="1"/>
              <a:t>tranzakcje</a:t>
            </a:r>
            <a:r>
              <a:rPr lang="en-US"/>
              <a:t> do </a:t>
            </a:r>
            <a:r>
              <a:rPr lang="en-US" err="1"/>
              <a:t>odczytu</a:t>
            </a:r>
            <a:r>
              <a:rPr lang="en-US"/>
              <a:t> I </a:t>
            </a:r>
            <a:r>
              <a:rPr lang="en-US" err="1"/>
              <a:t>zapisu</a:t>
            </a:r>
            <a:r>
              <a:rPr lang="en-US"/>
              <a:t>, ale </a:t>
            </a:r>
            <a:r>
              <a:rPr lang="en-US" err="1"/>
              <a:t>te</a:t>
            </a:r>
            <a:r>
              <a:rPr lang="en-US"/>
              <a:t> do </a:t>
            </a:r>
            <a:r>
              <a:rPr lang="en-US" err="1"/>
              <a:t>odczytu</a:t>
            </a:r>
            <a:r>
              <a:rPr lang="en-US"/>
              <a:t> </a:t>
            </a:r>
            <a:r>
              <a:rPr lang="en-US" err="1"/>
              <a:t>nie</a:t>
            </a:r>
            <a:r>
              <a:rPr lang="en-US"/>
              <a:t> </a:t>
            </a:r>
            <a:r>
              <a:rPr lang="en-US" err="1"/>
              <a:t>chronią</a:t>
            </a:r>
            <a:r>
              <a:rPr lang="en-US"/>
              <a:t> </a:t>
            </a:r>
            <a:r>
              <a:rPr lang="en-US" err="1"/>
              <a:t>przed</a:t>
            </a:r>
            <a:r>
              <a:rPr lang="en-US"/>
              <a:t> </a:t>
            </a:r>
            <a:r>
              <a:rPr lang="en-US" err="1"/>
              <a:t>modyfikacją</a:t>
            </a:r>
            <a:r>
              <a:rPr lang="en-US"/>
              <a:t> </a:t>
            </a:r>
            <a:r>
              <a:rPr lang="en-US" err="1"/>
              <a:t>obecnie</a:t>
            </a:r>
            <a:r>
              <a:rPr lang="en-US"/>
              <a:t> </a:t>
            </a:r>
            <a:r>
              <a:rPr lang="en-US" err="1"/>
              <a:t>odczytywanych</a:t>
            </a:r>
            <a:r>
              <a:rPr lang="en-US"/>
              <a:t> </a:t>
            </a:r>
            <a:r>
              <a:rPr lang="en-US" err="1"/>
              <a:t>danych</a:t>
            </a:r>
            <a:r>
              <a:rPr lang="en-US"/>
              <a:t> </a:t>
            </a:r>
            <a:r>
              <a:rPr lang="en-US" err="1"/>
              <a:t>przez</a:t>
            </a:r>
            <a:r>
              <a:rPr lang="en-US"/>
              <a:t> </a:t>
            </a:r>
            <a:r>
              <a:rPr lang="en-US" err="1"/>
              <a:t>inne</a:t>
            </a:r>
            <a:r>
              <a:rPr lang="en-US"/>
              <a:t> </a:t>
            </a:r>
            <a:r>
              <a:rPr lang="en-US" err="1"/>
              <a:t>wątki</a:t>
            </a:r>
            <a:endParaRPr lang="en-US"/>
          </a:p>
          <a:p>
            <a:pPr marL="0" indent="0">
              <a:buNone/>
            </a:pPr>
            <a:r>
              <a:rPr lang="en-US"/>
              <a:t>Nie </a:t>
            </a:r>
            <a:r>
              <a:rPr lang="en-US" err="1"/>
              <a:t>przewidujemy</a:t>
            </a:r>
            <a:r>
              <a:rPr lang="en-US"/>
              <a:t> </a:t>
            </a:r>
            <a:r>
              <a:rPr lang="en-US" err="1"/>
              <a:t>że</a:t>
            </a:r>
            <a:r>
              <a:rPr lang="en-US"/>
              <a:t> ten problem </a:t>
            </a:r>
            <a:r>
              <a:rPr lang="en-US" err="1"/>
              <a:t>będzie</a:t>
            </a:r>
            <a:r>
              <a:rPr lang="en-US"/>
              <a:t> </a:t>
            </a:r>
            <a:r>
              <a:rPr lang="en-US" err="1"/>
              <a:t>jakoś</a:t>
            </a:r>
            <a:r>
              <a:rPr lang="en-US"/>
              <a:t> </a:t>
            </a:r>
            <a:r>
              <a:rPr lang="en-US" err="1"/>
              <a:t>uciążliwy</a:t>
            </a:r>
            <a:r>
              <a:rPr lang="en-US"/>
              <a:t> w </a:t>
            </a:r>
            <a:r>
              <a:rPr lang="en-US" err="1"/>
              <a:t>naszym</a:t>
            </a:r>
            <a:r>
              <a:rPr lang="en-US"/>
              <a:t> </a:t>
            </a:r>
            <a:r>
              <a:rPr lang="en-US" err="1"/>
              <a:t>programie</a:t>
            </a:r>
            <a:r>
              <a:rPr lang="en-US"/>
              <a:t>, </a:t>
            </a:r>
            <a:r>
              <a:rPr lang="en-US" err="1"/>
              <a:t>biorąc</a:t>
            </a:r>
            <a:r>
              <a:rPr lang="en-US"/>
              <a:t> pod </a:t>
            </a:r>
            <a:r>
              <a:rPr lang="en-US" err="1"/>
              <a:t>uwagę</a:t>
            </a:r>
            <a:r>
              <a:rPr lang="en-US"/>
              <a:t> </a:t>
            </a:r>
            <a:r>
              <a:rPr lang="en-US" err="1"/>
              <a:t>kiedy</a:t>
            </a:r>
            <a:r>
              <a:rPr lang="en-US"/>
              <a:t> </a:t>
            </a:r>
            <a:r>
              <a:rPr lang="en-US" err="1"/>
              <a:t>odczytujemy</a:t>
            </a:r>
            <a:r>
              <a:rPr lang="en-US"/>
              <a:t> a </a:t>
            </a:r>
            <a:r>
              <a:rPr lang="en-US" err="1"/>
              <a:t>kiedy</a:t>
            </a:r>
            <a:r>
              <a:rPr lang="en-US"/>
              <a:t> </a:t>
            </a:r>
            <a:r>
              <a:rPr lang="en-US" err="1"/>
              <a:t>zapisujemy</a:t>
            </a:r>
            <a:r>
              <a:rPr lang="en-US"/>
              <a:t> </a:t>
            </a:r>
            <a:r>
              <a:rPr lang="en-US" err="1"/>
              <a:t>dane</a:t>
            </a:r>
            <a:r>
              <a:rPr lang="en-US"/>
              <a:t> do </a:t>
            </a:r>
            <a:r>
              <a:rPr lang="en-US" err="1"/>
              <a:t>bazy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7217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2D06-3606-A962-3947-6A47536C7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" y="-2104"/>
            <a:ext cx="10515600" cy="1325563"/>
          </a:xfrm>
        </p:spPr>
        <p:txBody>
          <a:bodyPr/>
          <a:lstStyle/>
          <a:p>
            <a:r>
              <a:rPr lang="en-US" err="1"/>
              <a:t>Sposoby</a:t>
            </a:r>
            <a:r>
              <a:rPr lang="en-US"/>
              <a:t>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metody</a:t>
            </a:r>
            <a:r>
              <a:rPr lang="en-US"/>
              <a:t> </a:t>
            </a:r>
            <a:r>
              <a:rPr lang="en-US" err="1"/>
              <a:t>przechowywania</a:t>
            </a:r>
            <a:r>
              <a:rPr lang="en-US"/>
              <a:t> </a:t>
            </a:r>
            <a:r>
              <a:rPr lang="en-US" err="1"/>
              <a:t>danych</a:t>
            </a:r>
            <a:r>
              <a:rPr lang="en-US"/>
              <a:t> </a:t>
            </a:r>
            <a:r>
              <a:rPr lang="en-US" err="1"/>
              <a:t>poziomów</a:t>
            </a:r>
            <a:r>
              <a:rPr lang="en-US"/>
              <a:t> w </a:t>
            </a:r>
            <a:r>
              <a:rPr lang="en-US" err="1"/>
              <a:t>grach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023C7-745F-49BD-3465-7DEB64418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" y="132068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Przykład</a:t>
            </a:r>
            <a:r>
              <a:rPr lang="en-US"/>
              <a:t> 1: Aurora4x</a:t>
            </a:r>
          </a:p>
          <a:p>
            <a:pPr marL="0" indent="0">
              <a:buNone/>
            </a:pPr>
            <a:r>
              <a:rPr lang="en-US"/>
              <a:t>Aurora4x to </a:t>
            </a:r>
            <a:r>
              <a:rPr lang="en-US" err="1"/>
              <a:t>strategiczna</a:t>
            </a:r>
            <a:r>
              <a:rPr lang="en-US"/>
              <a:t> </a:t>
            </a:r>
            <a:r>
              <a:rPr lang="en-US" err="1"/>
              <a:t>gra</a:t>
            </a:r>
            <a:r>
              <a:rPr lang="en-US"/>
              <a:t> </a:t>
            </a:r>
            <a:r>
              <a:rPr lang="en-US" err="1"/>
              <a:t>scifi</a:t>
            </a:r>
            <a:r>
              <a:rPr lang="en-US"/>
              <a:t> z </a:t>
            </a:r>
            <a:r>
              <a:rPr lang="en-US" err="1"/>
              <a:t>dosyć</a:t>
            </a:r>
            <a:r>
              <a:rPr lang="en-US"/>
              <a:t> </a:t>
            </a:r>
            <a:r>
              <a:rPr lang="en-US" err="1"/>
              <a:t>nietypowym</a:t>
            </a:r>
            <a:r>
              <a:rPr lang="en-US"/>
              <a:t> </a:t>
            </a:r>
            <a:r>
              <a:rPr lang="en-US" err="1"/>
              <a:t>sposobem</a:t>
            </a:r>
            <a:r>
              <a:rPr lang="en-US"/>
              <a:t> </a:t>
            </a:r>
            <a:r>
              <a:rPr lang="en-US" err="1"/>
              <a:t>przechowywania</a:t>
            </a:r>
            <a:r>
              <a:rPr lang="en-US"/>
              <a:t> </a:t>
            </a:r>
            <a:r>
              <a:rPr lang="en-US" err="1"/>
              <a:t>danych</a:t>
            </a:r>
            <a:r>
              <a:rPr lang="en-US"/>
              <a:t>; </a:t>
            </a:r>
            <a:r>
              <a:rPr lang="en-US" err="1"/>
              <a:t>mianowicie</a:t>
            </a:r>
            <a:r>
              <a:rPr lang="en-US"/>
              <a:t>, </a:t>
            </a:r>
            <a:r>
              <a:rPr lang="en-US" err="1"/>
              <a:t>gra</a:t>
            </a:r>
            <a:r>
              <a:rPr lang="en-US"/>
              <a:t> </a:t>
            </a:r>
            <a:r>
              <a:rPr lang="en-US" err="1"/>
              <a:t>przechowywuje</a:t>
            </a:r>
            <a:r>
              <a:rPr lang="en-US"/>
              <a:t> </a:t>
            </a:r>
            <a:r>
              <a:rPr lang="en-US" err="1"/>
              <a:t>swoje</a:t>
            </a:r>
            <a:r>
              <a:rPr lang="en-US"/>
              <a:t> </a:t>
            </a:r>
            <a:r>
              <a:rPr lang="en-US" err="1"/>
              <a:t>dane</a:t>
            </a:r>
            <a:r>
              <a:rPr lang="en-US"/>
              <a:t> w </a:t>
            </a:r>
            <a:r>
              <a:rPr lang="en-US" err="1"/>
              <a:t>bazie</a:t>
            </a:r>
            <a:r>
              <a:rPr lang="en-US"/>
              <a:t> </a:t>
            </a:r>
            <a:r>
              <a:rPr lang="en-US" err="1"/>
              <a:t>danych</a:t>
            </a:r>
            <a:r>
              <a:rPr lang="en-US"/>
              <a:t>. </a:t>
            </a:r>
            <a:r>
              <a:rPr lang="en-US" err="1"/>
              <a:t>Przechowywuje</a:t>
            </a:r>
            <a:r>
              <a:rPr lang="en-US"/>
              <a:t> </a:t>
            </a:r>
            <a:r>
              <a:rPr lang="en-US" err="1"/>
              <a:t>ona</a:t>
            </a:r>
            <a:r>
              <a:rPr lang="en-US"/>
              <a:t> w </a:t>
            </a:r>
            <a:r>
              <a:rPr lang="en-US" err="1"/>
              <a:t>jednej</a:t>
            </a:r>
            <a:r>
              <a:rPr lang="en-US"/>
              <a:t> </a:t>
            </a:r>
            <a:r>
              <a:rPr lang="en-US" err="1"/>
              <a:t>bazie</a:t>
            </a:r>
            <a:r>
              <a:rPr lang="en-US"/>
              <a:t> </a:t>
            </a:r>
            <a:r>
              <a:rPr lang="en-US" err="1"/>
              <a:t>danych</a:t>
            </a:r>
            <a:r>
              <a:rPr lang="en-US"/>
              <a:t> </a:t>
            </a:r>
            <a:r>
              <a:rPr lang="en-US" err="1"/>
              <a:t>dane</a:t>
            </a:r>
            <a:r>
              <a:rPr lang="en-US"/>
              <a:t> </a:t>
            </a:r>
            <a:r>
              <a:rPr lang="en-US" err="1"/>
              <a:t>dotyczące</a:t>
            </a:r>
            <a:r>
              <a:rPr lang="en-US"/>
              <a:t> </a:t>
            </a:r>
            <a:r>
              <a:rPr lang="en-US" err="1"/>
              <a:t>zarówno</a:t>
            </a:r>
            <a:r>
              <a:rPr lang="en-US"/>
              <a:t>, </a:t>
            </a:r>
            <a:r>
              <a:rPr lang="en-US" err="1"/>
              <a:t>przykładowo</a:t>
            </a:r>
            <a:r>
              <a:rPr lang="en-US"/>
              <a:t>, </a:t>
            </a:r>
            <a:r>
              <a:rPr lang="en-US" err="1"/>
              <a:t>gwiazd</a:t>
            </a:r>
            <a:r>
              <a:rPr lang="en-US"/>
              <a:t> w </a:t>
            </a:r>
            <a:r>
              <a:rPr lang="en-US" err="1"/>
              <a:t>grze</a:t>
            </a:r>
            <a:r>
              <a:rPr lang="en-US"/>
              <a:t>, jak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statków</a:t>
            </a:r>
            <a:r>
              <a:rPr lang="en-US"/>
              <a:t>, </a:t>
            </a:r>
            <a:r>
              <a:rPr lang="en-US" err="1"/>
              <a:t>broni</a:t>
            </a:r>
            <a:r>
              <a:rPr lang="en-US"/>
              <a:t> </a:t>
            </a:r>
            <a:r>
              <a:rPr lang="en-US" err="1"/>
              <a:t>zaprojektowanych</a:t>
            </a:r>
            <a:r>
              <a:rPr lang="en-US"/>
              <a:t> </a:t>
            </a:r>
            <a:r>
              <a:rPr lang="en-US" err="1"/>
              <a:t>przez</a:t>
            </a:r>
            <a:r>
              <a:rPr lang="en-US"/>
              <a:t> </a:t>
            </a:r>
            <a:r>
              <a:rPr lang="en-US" err="1"/>
              <a:t>użytkownika</a:t>
            </a:r>
            <a:r>
              <a:rPr lang="en-US"/>
              <a:t>, itp.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51539E7-5324-3CC1-6D80-EE250F789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" y="1929"/>
            <a:ext cx="12182573" cy="868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3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D74708B-BB8F-B362-8D7A-171F3AF39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2"/>
            <a:ext cx="12191999" cy="815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57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2D06-3606-A962-3947-6A47536C7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" y="-2104"/>
            <a:ext cx="8540416" cy="1325563"/>
          </a:xfrm>
        </p:spPr>
        <p:txBody>
          <a:bodyPr/>
          <a:lstStyle/>
          <a:p>
            <a:r>
              <a:rPr lang="en-US" err="1"/>
              <a:t>Sposoby</a:t>
            </a:r>
            <a:r>
              <a:rPr lang="en-US"/>
              <a:t> 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metody</a:t>
            </a:r>
            <a:r>
              <a:rPr lang="en-US"/>
              <a:t> </a:t>
            </a:r>
            <a:r>
              <a:rPr lang="en-US" err="1"/>
              <a:t>przechowywania</a:t>
            </a:r>
            <a:r>
              <a:rPr lang="en-US"/>
              <a:t> </a:t>
            </a:r>
            <a:r>
              <a:rPr lang="en-US" err="1"/>
              <a:t>danych</a:t>
            </a:r>
            <a:r>
              <a:rPr lang="en-US"/>
              <a:t> </a:t>
            </a:r>
            <a:r>
              <a:rPr lang="en-US" err="1"/>
              <a:t>poziomów</a:t>
            </a:r>
            <a:r>
              <a:rPr lang="en-US"/>
              <a:t> w </a:t>
            </a:r>
            <a:r>
              <a:rPr lang="en-US" err="1"/>
              <a:t>grach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023C7-745F-49BD-3465-7DEB64418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" y="1320685"/>
            <a:ext cx="7762954" cy="51592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Przykład</a:t>
            </a:r>
            <a:r>
              <a:rPr lang="en-US"/>
              <a:t> 2: Endless Sky</a:t>
            </a:r>
          </a:p>
          <a:p>
            <a:pPr marL="0" indent="0">
              <a:buNone/>
            </a:pPr>
            <a:r>
              <a:rPr lang="en-US"/>
              <a:t>Endless Sky to </a:t>
            </a:r>
            <a:r>
              <a:rPr lang="en-US" err="1"/>
              <a:t>gra</a:t>
            </a:r>
            <a:r>
              <a:rPr lang="en-US"/>
              <a:t> sci-fi w </a:t>
            </a:r>
            <a:r>
              <a:rPr lang="en-US" err="1"/>
              <a:t>której</a:t>
            </a:r>
            <a:r>
              <a:rPr lang="en-US"/>
              <a:t> </a:t>
            </a:r>
            <a:r>
              <a:rPr lang="en-US" err="1"/>
              <a:t>gracz</a:t>
            </a:r>
            <a:r>
              <a:rPr lang="en-US"/>
              <a:t> </a:t>
            </a:r>
            <a:r>
              <a:rPr lang="en-US" err="1"/>
              <a:t>wciela</a:t>
            </a:r>
            <a:r>
              <a:rPr lang="en-US"/>
              <a:t> </a:t>
            </a:r>
            <a:r>
              <a:rPr lang="en-US" err="1"/>
              <a:t>się</a:t>
            </a:r>
            <a:r>
              <a:rPr lang="en-US"/>
              <a:t> w </a:t>
            </a:r>
            <a:r>
              <a:rPr lang="en-US" err="1"/>
              <a:t>pilota</a:t>
            </a:r>
            <a:r>
              <a:rPr lang="en-US"/>
              <a:t> </a:t>
            </a:r>
            <a:r>
              <a:rPr lang="en-US" err="1"/>
              <a:t>własnego</a:t>
            </a:r>
            <a:r>
              <a:rPr lang="en-US"/>
              <a:t> </a:t>
            </a:r>
            <a:r>
              <a:rPr lang="en-US" err="1"/>
              <a:t>statku</a:t>
            </a:r>
            <a:r>
              <a:rPr lang="en-US"/>
              <a:t>. </a:t>
            </a:r>
            <a:r>
              <a:rPr lang="en-US" err="1"/>
              <a:t>Gracz</a:t>
            </a:r>
            <a:r>
              <a:rPr lang="en-US"/>
              <a:t> </a:t>
            </a:r>
            <a:r>
              <a:rPr lang="en-US" err="1"/>
              <a:t>może</a:t>
            </a:r>
            <a:r>
              <a:rPr lang="en-US"/>
              <a:t>, </a:t>
            </a:r>
            <a:r>
              <a:rPr lang="en-US" err="1"/>
              <a:t>między</a:t>
            </a:r>
            <a:r>
              <a:rPr lang="en-US"/>
              <a:t> </a:t>
            </a:r>
            <a:r>
              <a:rPr lang="en-US" err="1"/>
              <a:t>innymi</a:t>
            </a:r>
            <a:r>
              <a:rPr lang="en-US"/>
              <a:t>, </a:t>
            </a:r>
            <a:r>
              <a:rPr lang="en-US" err="1"/>
              <a:t>dowodzić</a:t>
            </a:r>
            <a:r>
              <a:rPr lang="en-US"/>
              <a:t> </a:t>
            </a:r>
            <a:r>
              <a:rPr lang="en-US" err="1"/>
              <a:t>flotą</a:t>
            </a:r>
            <a:r>
              <a:rPr lang="en-US"/>
              <a:t> </a:t>
            </a:r>
            <a:r>
              <a:rPr lang="en-US" err="1"/>
              <a:t>statków</a:t>
            </a:r>
            <a:r>
              <a:rPr lang="en-US"/>
              <a:t>, </a:t>
            </a:r>
            <a:r>
              <a:rPr lang="en-US" err="1"/>
              <a:t>wykonywać</a:t>
            </a:r>
            <a:r>
              <a:rPr lang="en-US"/>
              <a:t> </a:t>
            </a:r>
            <a:r>
              <a:rPr lang="en-US" err="1"/>
              <a:t>misję</a:t>
            </a:r>
            <a:r>
              <a:rPr lang="en-US"/>
              <a:t> </a:t>
            </a:r>
            <a:r>
              <a:rPr lang="en-US" err="1"/>
              <a:t>czy</a:t>
            </a:r>
            <a:r>
              <a:rPr lang="en-US"/>
              <a:t> </a:t>
            </a:r>
            <a:r>
              <a:rPr lang="en-US" err="1"/>
              <a:t>zbierać</a:t>
            </a:r>
            <a:r>
              <a:rPr lang="en-US"/>
              <a:t> </a:t>
            </a:r>
            <a:r>
              <a:rPr lang="en-US" err="1"/>
              <a:t>lub</a:t>
            </a:r>
            <a:r>
              <a:rPr lang="en-US"/>
              <a:t> </a:t>
            </a:r>
            <a:r>
              <a:rPr lang="en-US" err="1"/>
              <a:t>tracić</a:t>
            </a:r>
            <a:r>
              <a:rPr lang="en-US"/>
              <a:t> </a:t>
            </a:r>
            <a:r>
              <a:rPr lang="en-US" err="1"/>
              <a:t>reputację</a:t>
            </a:r>
            <a:r>
              <a:rPr lang="en-US"/>
              <a:t> z </a:t>
            </a:r>
            <a:r>
              <a:rPr lang="en-US" err="1"/>
              <a:t>frakcjami</a:t>
            </a:r>
            <a:r>
              <a:rPr lang="en-US"/>
              <a:t> </a:t>
            </a:r>
            <a:r>
              <a:rPr lang="en-US" err="1"/>
              <a:t>które</a:t>
            </a:r>
            <a:r>
              <a:rPr lang="en-US"/>
              <a:t> w </a:t>
            </a:r>
            <a:r>
              <a:rPr lang="en-US" err="1"/>
              <a:t>grze</a:t>
            </a:r>
            <a:r>
              <a:rPr lang="en-US"/>
              <a:t> </a:t>
            </a:r>
            <a:r>
              <a:rPr lang="en-US" err="1"/>
              <a:t>występują</a:t>
            </a:r>
            <a:r>
              <a:rPr lang="en-US"/>
              <a:t>. </a:t>
            </a:r>
            <a:r>
              <a:rPr lang="en-US" err="1"/>
              <a:t>Wszystko</a:t>
            </a:r>
            <a:r>
              <a:rPr lang="en-US"/>
              <a:t> to </a:t>
            </a:r>
            <a:r>
              <a:rPr lang="en-US" err="1"/>
              <a:t>razem</a:t>
            </a:r>
            <a:r>
              <a:rPr lang="en-US"/>
              <a:t> </a:t>
            </a:r>
            <a:r>
              <a:rPr lang="en-US" err="1"/>
              <a:t>wzięte</a:t>
            </a:r>
            <a:r>
              <a:rPr lang="en-US"/>
              <a:t> </a:t>
            </a:r>
            <a:r>
              <a:rPr lang="en-US" err="1"/>
              <a:t>oznacza</a:t>
            </a:r>
            <a:r>
              <a:rPr lang="en-US"/>
              <a:t>, </a:t>
            </a:r>
            <a:r>
              <a:rPr lang="en-US" err="1"/>
              <a:t>że</a:t>
            </a:r>
            <a:r>
              <a:rPr lang="en-US"/>
              <a:t> </a:t>
            </a:r>
            <a:r>
              <a:rPr lang="en-US" err="1"/>
              <a:t>plik</a:t>
            </a:r>
            <a:r>
              <a:rPr lang="en-US"/>
              <a:t> </a:t>
            </a:r>
            <a:r>
              <a:rPr lang="en-US" err="1"/>
              <a:t>który</a:t>
            </a:r>
            <a:r>
              <a:rPr lang="en-US"/>
              <a:t> </a:t>
            </a:r>
            <a:r>
              <a:rPr lang="en-US" err="1"/>
              <a:t>przechowywuje</a:t>
            </a:r>
            <a:r>
              <a:rPr lang="en-US"/>
              <a:t> </a:t>
            </a:r>
            <a:r>
              <a:rPr lang="en-US" err="1"/>
              <a:t>zapis</a:t>
            </a:r>
            <a:r>
              <a:rPr lang="en-US"/>
              <a:t> </a:t>
            </a:r>
            <a:r>
              <a:rPr lang="en-US" err="1"/>
              <a:t>gry</a:t>
            </a:r>
            <a:r>
              <a:rPr lang="en-US"/>
              <a:t> </a:t>
            </a:r>
            <a:r>
              <a:rPr lang="en-US" err="1"/>
              <a:t>będzie</a:t>
            </a:r>
            <a:r>
              <a:rPr lang="en-US"/>
              <a:t> </a:t>
            </a:r>
            <a:r>
              <a:rPr lang="en-US" err="1"/>
              <a:t>miał</a:t>
            </a:r>
            <a:r>
              <a:rPr lang="en-US"/>
              <a:t> </a:t>
            </a:r>
            <a:r>
              <a:rPr lang="en-US" err="1"/>
              <a:t>przed</a:t>
            </a:r>
            <a:r>
              <a:rPr lang="en-US"/>
              <a:t> </a:t>
            </a:r>
            <a:r>
              <a:rPr lang="en-US" err="1"/>
              <a:t>sobą</a:t>
            </a:r>
            <a:r>
              <a:rPr lang="en-US"/>
              <a:t> </a:t>
            </a:r>
            <a:r>
              <a:rPr lang="en-US" err="1"/>
              <a:t>dosyć</a:t>
            </a:r>
            <a:r>
              <a:rPr lang="en-US"/>
              <a:t> </a:t>
            </a:r>
            <a:r>
              <a:rPr lang="en-US" err="1"/>
              <a:t>duże</a:t>
            </a:r>
            <a:r>
              <a:rPr lang="en-US"/>
              <a:t> </a:t>
            </a:r>
            <a:r>
              <a:rPr lang="en-US" err="1"/>
              <a:t>zadanie</a:t>
            </a:r>
            <a:r>
              <a:rPr lang="en-US"/>
              <a:t>.</a:t>
            </a:r>
          </a:p>
          <a:p>
            <a:pPr marL="0" indent="0">
              <a:buNone/>
            </a:pPr>
            <a:r>
              <a:rPr lang="en-US"/>
              <a:t>A </a:t>
            </a:r>
            <a:r>
              <a:rPr lang="en-US" err="1"/>
              <a:t>zapis</a:t>
            </a:r>
            <a:r>
              <a:rPr lang="en-US"/>
              <a:t> </a:t>
            </a:r>
            <a:r>
              <a:rPr lang="en-US" err="1"/>
              <a:t>gry</a:t>
            </a:r>
            <a:r>
              <a:rPr lang="en-US"/>
              <a:t> </a:t>
            </a:r>
            <a:r>
              <a:rPr lang="en-US" err="1"/>
              <a:t>znajduje</a:t>
            </a:r>
            <a:r>
              <a:rPr lang="en-US"/>
              <a:t> </a:t>
            </a:r>
            <a:r>
              <a:rPr lang="en-US" err="1"/>
              <a:t>się</a:t>
            </a:r>
            <a:r>
              <a:rPr lang="en-US"/>
              <a:t> w... </a:t>
            </a:r>
            <a:r>
              <a:rPr lang="en-US" err="1"/>
              <a:t>pliku</a:t>
            </a:r>
            <a:r>
              <a:rPr lang="en-US"/>
              <a:t> </a:t>
            </a:r>
            <a:r>
              <a:rPr lang="en-US" err="1"/>
              <a:t>tekstowym</a:t>
            </a:r>
          </a:p>
          <a:p>
            <a:pPr marL="0" indent="0">
              <a:buNone/>
            </a:pPr>
            <a:r>
              <a:rPr lang="en-US" err="1"/>
              <a:t>Przykład</a:t>
            </a:r>
            <a:r>
              <a:rPr lang="en-US"/>
              <a:t>: po </a:t>
            </a:r>
            <a:r>
              <a:rPr lang="en-US" err="1"/>
              <a:t>prawo</a:t>
            </a:r>
            <a:r>
              <a:rPr lang="en-US"/>
              <a:t> + </a:t>
            </a:r>
            <a:r>
              <a:rPr lang="en-US" err="1"/>
              <a:t>kolejny</a:t>
            </a:r>
            <a:r>
              <a:rPr lang="en-US"/>
              <a:t> </a:t>
            </a:r>
            <a:r>
              <a:rPr lang="en-US" err="1"/>
              <a:t>slajd</a:t>
            </a:r>
            <a:r>
              <a:rPr lang="en-US"/>
              <a:t>.</a:t>
            </a:r>
          </a:p>
          <a:p>
            <a:pPr marL="0" indent="0">
              <a:buNone/>
            </a:pPr>
            <a:r>
              <a:rPr lang="en-US" err="1"/>
              <a:t>Pokazany</a:t>
            </a:r>
            <a:r>
              <a:rPr lang="en-US"/>
              <a:t> </a:t>
            </a:r>
            <a:r>
              <a:rPr lang="en-US" err="1"/>
              <a:t>plik</a:t>
            </a:r>
            <a:r>
              <a:rPr lang="en-US"/>
              <a:t> </a:t>
            </a:r>
            <a:r>
              <a:rPr lang="en-US" err="1"/>
              <a:t>tekstowy</a:t>
            </a:r>
            <a:r>
              <a:rPr lang="en-US"/>
              <a:t> ma </a:t>
            </a:r>
            <a:r>
              <a:rPr lang="en-US" err="1"/>
              <a:t>prawie</a:t>
            </a:r>
            <a:r>
              <a:rPr lang="en-US"/>
              <a:t> 9000 </a:t>
            </a:r>
            <a:r>
              <a:rPr lang="en-US" err="1"/>
              <a:t>linijek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2A34FC6-7F22-FF9F-6D9C-DEC31BD0A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047" y="-2005"/>
            <a:ext cx="4876775" cy="686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53a583b-5a39-49db-b57b-0c8a2ee0f312" xsi:nil="true"/>
    <lcf76f155ced4ddcb4097134ff3c332f xmlns="45d80b71-d53a-4925-9636-d69011c62a0b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8D9ACB663A0B44ABC718894EB3A5FF" ma:contentTypeVersion="11" ma:contentTypeDescription="Create a new document." ma:contentTypeScope="" ma:versionID="ba590221d0fe060078d7b2317c4eb363">
  <xsd:schema xmlns:xsd="http://www.w3.org/2001/XMLSchema" xmlns:xs="http://www.w3.org/2001/XMLSchema" xmlns:p="http://schemas.microsoft.com/office/2006/metadata/properties" xmlns:ns2="45d80b71-d53a-4925-9636-d69011c62a0b" xmlns:ns3="853a583b-5a39-49db-b57b-0c8a2ee0f312" targetNamespace="http://schemas.microsoft.com/office/2006/metadata/properties" ma:root="true" ma:fieldsID="7a36f7182c10a542081a0e61da5d07d9" ns2:_="" ns3:_="">
    <xsd:import namespace="45d80b71-d53a-4925-9636-d69011c62a0b"/>
    <xsd:import namespace="853a583b-5a39-49db-b57b-0c8a2ee0f31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d80b71-d53a-4925-9636-d69011c62a0b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b7b31e59-74a4-4436-bc03-9931855e0d9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3a583b-5a39-49db-b57b-0c8a2ee0f31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3d71ecb8-65d6-4c57-9fa2-b4732523e02b}" ma:internalName="TaxCatchAll" ma:showField="CatchAllData" ma:web="853a583b-5a39-49db-b57b-0c8a2ee0f31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BBB1A5-6E30-4D95-B223-E1136F7AB1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904D7E-CDF1-4A68-8F3F-51170B62DB4D}">
  <ds:schemaRefs>
    <ds:schemaRef ds:uri="45d80b71-d53a-4925-9636-d69011c62a0b"/>
    <ds:schemaRef ds:uri="853a583b-5a39-49db-b57b-0c8a2ee0f312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EA99DDFA-A915-49DB-9437-D16A6CEB5B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d80b71-d53a-4925-9636-d69011c62a0b"/>
    <ds:schemaRef ds:uri="853a583b-5a39-49db-b57b-0c8a2ee0f3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Labirynty I Quizy</vt:lpstr>
      <vt:lpstr>Technologie i metody przechowywania danych w relacyjnych bazach danych.</vt:lpstr>
      <vt:lpstr>Dostępne implementacje relacyjnych baz danych</vt:lpstr>
      <vt:lpstr>PowerPoint Presentation</vt:lpstr>
      <vt:lpstr>Możliwe Problemy</vt:lpstr>
      <vt:lpstr>Sposoby i metody przechowywania danych poziomów w grach</vt:lpstr>
      <vt:lpstr>PowerPoint Presentation</vt:lpstr>
      <vt:lpstr>PowerPoint Presentation</vt:lpstr>
      <vt:lpstr>Sposoby i metody przechowywania danych poziomów w grach</vt:lpstr>
      <vt:lpstr>PowerPoint Presentation</vt:lpstr>
      <vt:lpstr>Przechowywanie poziomów w grze – cz.1</vt:lpstr>
      <vt:lpstr>Przechowywanie poziomów w grze – cz.2</vt:lpstr>
      <vt:lpstr>Przechowywanie poziomów w grze – cz.3</vt:lpstr>
      <vt:lpstr>Przechowywanie poziomów w grze – cz.4</vt:lpstr>
      <vt:lpstr>Dziękujemy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Labirynty I Quizy</dc:title>
  <dc:creator/>
  <cp:revision>27</cp:revision>
  <dcterms:created xsi:type="dcterms:W3CDTF">2024-10-13T19:14:30Z</dcterms:created>
  <dcterms:modified xsi:type="dcterms:W3CDTF">2024-12-17T12:15:23Z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0x010100478D9ACB663A0B44ABC718894EB3A5FF</vt:lpwstr>
  </property>
</Properties>
</file>