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5" r:id="rId6"/>
    <p:sldId id="270" r:id="rId7"/>
    <p:sldId id="271" r:id="rId8"/>
    <p:sldId id="263" r:id="rId9"/>
    <p:sldId id="272" r:id="rId10"/>
    <p:sldId id="267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676E904C-2278-4A8D-9CA2-CD6AA1B4FF83}">
          <p14:sldIdLst>
            <p14:sldId id="256"/>
            <p14:sldId id="265"/>
            <p14:sldId id="270"/>
            <p14:sldId id="271"/>
            <p14:sldId id="263"/>
            <p14:sldId id="272"/>
            <p14:sldId id="267"/>
            <p14:sldId id="268"/>
            <p14:sldId id="26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183B4-E089-2FCF-BD8C-E6CB1F85FA5D}" v="82" dt="2024-12-03T09:29:19.081"/>
    <p1510:client id="{3A3C065E-7FAC-3D71-D488-353EED38F315}" v="32" dt="2024-12-02T21:05:03.571"/>
    <p1510:client id="{41C98E4A-2A03-44D7-BB81-C94F3E624600}" v="2" dt="2024-12-03T11:31:37.734"/>
    <p1510:client id="{6D49BCE9-EDA8-4D9E-B298-C2B4111DBE8D}" v="1666" dt="2024-12-02T21:12:02.227"/>
    <p1510:client id="{75859622-7979-5DE1-1422-33AC52B67F08}" v="167" dt="2024-12-03T01:34:09.428"/>
    <p1510:client id="{789C5EBE-3FC9-4002-8CAD-ACD33EADB590}" v="10" dt="2024-12-03T12:01:37.393"/>
    <p1510:client id="{9C3D4FB2-73EE-A129-2E9F-093ECCC706CB}" v="393" dt="2024-12-03T07:59:52.554"/>
    <p1510:client id="{B3388F63-7AA2-3C3E-82AA-ABFC3A76CAE8}" v="1695" dt="2024-12-02T22:12:03.009"/>
    <p1510:client id="{F2CDA912-368B-C680-BC1C-EFD2437BEB67}" v="41" dt="2024-12-02T20:45:49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łosz Fido" userId="S::miloszfid@student.agh.edu.pl::d01b318a-b6ee-4a94-8012-fc85a3f612cf" providerId="AD" clId="Web-{00832153-E68D-FA2A-66CD-C92A1E1DEF4B}"/>
    <pc:docChg chg="addSld modSld sldOrd addSection delSection modSection">
      <pc:chgData name="Miłosz Fido" userId="S::miloszfid@student.agh.edu.pl::d01b318a-b6ee-4a94-8012-fc85a3f612cf" providerId="AD" clId="Web-{00832153-E68D-FA2A-66CD-C92A1E1DEF4B}" dt="2024-11-19T09:43:34.684" v="409" actId="20577"/>
      <pc:docMkLst>
        <pc:docMk/>
      </pc:docMkLst>
      <pc:sldChg chg="modSp">
        <pc:chgData name="Miłosz Fido" userId="S::miloszfid@student.agh.edu.pl::d01b318a-b6ee-4a94-8012-fc85a3f612cf" providerId="AD" clId="Web-{00832153-E68D-FA2A-66CD-C92A1E1DEF4B}" dt="2024-11-19T09:12:10.262" v="11" actId="20577"/>
        <pc:sldMkLst>
          <pc:docMk/>
          <pc:sldMk cId="109857222" sldId="256"/>
        </pc:sldMkLst>
        <pc:spChg chg="mod">
          <ac:chgData name="Miłosz Fido" userId="S::miloszfid@student.agh.edu.pl::d01b318a-b6ee-4a94-8012-fc85a3f612cf" providerId="AD" clId="Web-{00832153-E68D-FA2A-66CD-C92A1E1DEF4B}" dt="2024-11-19T09:12:10.262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łosz Fido" userId="S::miloszfid@student.agh.edu.pl::d01b318a-b6ee-4a94-8012-fc85a3f612cf" providerId="AD" clId="Web-{00832153-E68D-FA2A-66CD-C92A1E1DEF4B}" dt="2024-11-19T09:12:06.277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ord">
        <pc:chgData name="Miłosz Fido" userId="S::miloszfid@student.agh.edu.pl::d01b318a-b6ee-4a94-8012-fc85a3f612cf" providerId="AD" clId="Web-{00832153-E68D-FA2A-66CD-C92A1E1DEF4B}" dt="2024-11-19T09:36:05.391" v="209"/>
        <pc:sldMkLst>
          <pc:docMk/>
          <pc:sldMk cId="1529536102" sldId="262"/>
        </pc:sldMkLst>
      </pc:sldChg>
      <pc:sldChg chg="addSp delSp modSp">
        <pc:chgData name="Miłosz Fido" userId="S::miloszfid@student.agh.edu.pl::d01b318a-b6ee-4a94-8012-fc85a3f612cf" providerId="AD" clId="Web-{00832153-E68D-FA2A-66CD-C92A1E1DEF4B}" dt="2024-11-19T09:35:43.438" v="207" actId="20577"/>
        <pc:sldMkLst>
          <pc:docMk/>
          <pc:sldMk cId="1124877134" sldId="275"/>
        </pc:sldMkLst>
      </pc:sldChg>
      <pc:sldChg chg="addSp delSp modSp new">
        <pc:chgData name="Miłosz Fido" userId="S::miloszfid@student.agh.edu.pl::d01b318a-b6ee-4a94-8012-fc85a3f612cf" providerId="AD" clId="Web-{00832153-E68D-FA2A-66CD-C92A1E1DEF4B}" dt="2024-11-19T09:43:34.684" v="409" actId="20577"/>
        <pc:sldMkLst>
          <pc:docMk/>
          <pc:sldMk cId="3657722038" sldId="283"/>
        </pc:sldMkLst>
      </pc:sldChg>
    </pc:docChg>
  </pc:docChgLst>
  <pc:docChgLst>
    <pc:chgData name="Maciej Gładysiak" userId="S::mgladysiak@student.agh.edu.pl::ac2fc2b8-e3cc-4def-ba5b-3c7a8d11ec83" providerId="AD" clId="Web-{037183B4-E089-2FCF-BD8C-E6CB1F85FA5D}"/>
    <pc:docChg chg="modSld sldOrd">
      <pc:chgData name="Maciej Gładysiak" userId="S::mgladysiak@student.agh.edu.pl::ac2fc2b8-e3cc-4def-ba5b-3c7a8d11ec83" providerId="AD" clId="Web-{037183B4-E089-2FCF-BD8C-E6CB1F85FA5D}" dt="2024-12-03T09:29:18.768" v="42" actId="20577"/>
      <pc:docMkLst>
        <pc:docMk/>
      </pc:docMkLst>
      <pc:sldChg chg="ord">
        <pc:chgData name="Maciej Gładysiak" userId="S::mgladysiak@student.agh.edu.pl::ac2fc2b8-e3cc-4def-ba5b-3c7a8d11ec83" providerId="AD" clId="Web-{037183B4-E089-2FCF-BD8C-E6CB1F85FA5D}" dt="2024-12-03T09:27:17.311" v="0"/>
        <pc:sldMkLst>
          <pc:docMk/>
          <pc:sldMk cId="109857222" sldId="256"/>
        </pc:sldMkLst>
      </pc:sldChg>
      <pc:sldChg chg="modSp">
        <pc:chgData name="Maciej Gładysiak" userId="S::mgladysiak@student.agh.edu.pl::ac2fc2b8-e3cc-4def-ba5b-3c7a8d11ec83" providerId="AD" clId="Web-{037183B4-E089-2FCF-BD8C-E6CB1F85FA5D}" dt="2024-12-03T09:28:45.423" v="1" actId="20577"/>
        <pc:sldMkLst>
          <pc:docMk/>
          <pc:sldMk cId="1529536102" sldId="262"/>
        </pc:sldMkLst>
        <pc:spChg chg="mod">
          <ac:chgData name="Maciej Gładysiak" userId="S::mgladysiak@student.agh.edu.pl::ac2fc2b8-e3cc-4def-ba5b-3c7a8d11ec83" providerId="AD" clId="Web-{037183B4-E089-2FCF-BD8C-E6CB1F85FA5D}" dt="2024-12-03T09:28:45.423" v="1" actId="20577"/>
          <ac:spMkLst>
            <pc:docMk/>
            <pc:sldMk cId="1529536102" sldId="262"/>
            <ac:spMk id="3" creationId="{2502E150-1B53-63A4-11D3-E4CBBA141828}"/>
          </ac:spMkLst>
        </pc:spChg>
      </pc:sldChg>
      <pc:sldChg chg="modSp">
        <pc:chgData name="Maciej Gładysiak" userId="S::mgladysiak@student.agh.edu.pl::ac2fc2b8-e3cc-4def-ba5b-3c7a8d11ec83" providerId="AD" clId="Web-{037183B4-E089-2FCF-BD8C-E6CB1F85FA5D}" dt="2024-12-03T09:29:18.768" v="42" actId="20577"/>
        <pc:sldMkLst>
          <pc:docMk/>
          <pc:sldMk cId="3787721825" sldId="263"/>
        </pc:sldMkLst>
        <pc:spChg chg="mod">
          <ac:chgData name="Maciej Gładysiak" userId="S::mgladysiak@student.agh.edu.pl::ac2fc2b8-e3cc-4def-ba5b-3c7a8d11ec83" providerId="AD" clId="Web-{037183B4-E089-2FCF-BD8C-E6CB1F85FA5D}" dt="2024-12-03T09:29:18.768" v="42" actId="20577"/>
          <ac:spMkLst>
            <pc:docMk/>
            <pc:sldMk cId="3787721825" sldId="263"/>
            <ac:spMk id="5" creationId="{20883468-AB68-FF8C-B697-237A225AD78A}"/>
          </ac:spMkLst>
        </pc:spChg>
      </pc:sldChg>
    </pc:docChg>
  </pc:docChgLst>
  <pc:docChgLst>
    <pc:chgData name="Aleksander Grudniok" userId="S::alexgrudniok@student.agh.edu.pl::f6e67c40-78db-4239-8f42-8e257422141a" providerId="AD" clId="Web-{F6A371CA-389B-0593-1873-F355C514ADD7}"/>
    <pc:docChg chg="addSld modSld modSection">
      <pc:chgData name="Aleksander Grudniok" userId="S::alexgrudniok@student.agh.edu.pl::f6e67c40-78db-4239-8f42-8e257422141a" providerId="AD" clId="Web-{F6A371CA-389B-0593-1873-F355C514ADD7}" dt="2024-11-19T11:20:40.485" v="404" actId="20577"/>
      <pc:docMkLst>
        <pc:docMk/>
      </pc:docMkLst>
      <pc:sldChg chg="addSp delSp modSp">
        <pc:chgData name="Aleksander Grudniok" userId="S::alexgrudniok@student.agh.edu.pl::f6e67c40-78db-4239-8f42-8e257422141a" providerId="AD" clId="Web-{F6A371CA-389B-0593-1873-F355C514ADD7}" dt="2024-11-19T10:45:41.733" v="233" actId="20577"/>
        <pc:sldMkLst>
          <pc:docMk/>
          <pc:sldMk cId="1020156303" sldId="280"/>
        </pc:sldMkLst>
      </pc:sldChg>
      <pc:sldChg chg="addSp modSp new">
        <pc:chgData name="Aleksander Grudniok" userId="S::alexgrudniok@student.agh.edu.pl::f6e67c40-78db-4239-8f42-8e257422141a" providerId="AD" clId="Web-{F6A371CA-389B-0593-1873-F355C514ADD7}" dt="2024-11-19T11:20:40.485" v="404" actId="20577"/>
        <pc:sldMkLst>
          <pc:docMk/>
          <pc:sldMk cId="548322428" sldId="284"/>
        </pc:sldMkLst>
      </pc:sldChg>
    </pc:docChg>
  </pc:docChgLst>
  <pc:docChgLst>
    <pc:chgData name="Aleksander Grudniok" userId="S::alexgrudniok@student.agh.edu.pl::f6e67c40-78db-4239-8f42-8e257422141a" providerId="AD" clId="Web-{75859622-7979-5DE1-1422-33AC52B67F08}"/>
    <pc:docChg chg="addSld delSld modSld sldOrd modSection">
      <pc:chgData name="Aleksander Grudniok" userId="S::alexgrudniok@student.agh.edu.pl::f6e67c40-78db-4239-8f42-8e257422141a" providerId="AD" clId="Web-{75859622-7979-5DE1-1422-33AC52B67F08}" dt="2024-12-03T01:34:09.428" v="172" actId="20577"/>
      <pc:docMkLst>
        <pc:docMk/>
      </pc:docMkLst>
      <pc:sldChg chg="add del ord replId">
        <pc:chgData name="Aleksander Grudniok" userId="S::alexgrudniok@student.agh.edu.pl::f6e67c40-78db-4239-8f42-8e257422141a" providerId="AD" clId="Web-{75859622-7979-5DE1-1422-33AC52B67F08}" dt="2024-12-03T01:03:30.557" v="3"/>
        <pc:sldMkLst>
          <pc:docMk/>
          <pc:sldMk cId="47941614" sldId="272"/>
        </pc:sldMkLst>
      </pc:sldChg>
      <pc:sldChg chg="addSp delSp modSp add ord replId">
        <pc:chgData name="Aleksander Grudniok" userId="S::alexgrudniok@student.agh.edu.pl::f6e67c40-78db-4239-8f42-8e257422141a" providerId="AD" clId="Web-{75859622-7979-5DE1-1422-33AC52B67F08}" dt="2024-12-03T01:34:09.428" v="172" actId="20577"/>
        <pc:sldMkLst>
          <pc:docMk/>
          <pc:sldMk cId="378608214" sldId="272"/>
        </pc:sldMkLst>
        <pc:spChg chg="mod">
          <ac:chgData name="Aleksander Grudniok" userId="S::alexgrudniok@student.agh.edu.pl::f6e67c40-78db-4239-8f42-8e257422141a" providerId="AD" clId="Web-{75859622-7979-5DE1-1422-33AC52B67F08}" dt="2024-12-03T01:34:09.428" v="172" actId="20577"/>
          <ac:spMkLst>
            <pc:docMk/>
            <pc:sldMk cId="378608214" sldId="272"/>
            <ac:spMk id="2" creationId="{C304DBC8-6CD0-F867-A655-07CD15700F28}"/>
          </ac:spMkLst>
        </pc:spChg>
        <pc:spChg chg="add mod">
          <ac:chgData name="Aleksander Grudniok" userId="S::alexgrudniok@student.agh.edu.pl::f6e67c40-78db-4239-8f42-8e257422141a" providerId="AD" clId="Web-{75859622-7979-5DE1-1422-33AC52B67F08}" dt="2024-12-03T01:34:07.147" v="171" actId="20577"/>
          <ac:spMkLst>
            <pc:docMk/>
            <pc:sldMk cId="378608214" sldId="272"/>
            <ac:spMk id="4" creationId="{672B4B79-2BD0-E22A-4025-63ECF88E87CE}"/>
          </ac:spMkLst>
        </pc:spChg>
        <pc:picChg chg="del">
          <ac:chgData name="Aleksander Grudniok" userId="S::alexgrudniok@student.agh.edu.pl::f6e67c40-78db-4239-8f42-8e257422141a" providerId="AD" clId="Web-{75859622-7979-5DE1-1422-33AC52B67F08}" dt="2024-12-03T01:24:39.681" v="28"/>
          <ac:picMkLst>
            <pc:docMk/>
            <pc:sldMk cId="378608214" sldId="272"/>
            <ac:picMk id="5" creationId="{BF6EDB4D-5465-D100-CF82-35581DE24026}"/>
          </ac:picMkLst>
        </pc:picChg>
      </pc:sldChg>
    </pc:docChg>
  </pc:docChgLst>
  <pc:docChgLst>
    <pc:chgData name="Maciej Gładysiak" userId="S::mgladysiak@student.agh.edu.pl::ac2fc2b8-e3cc-4def-ba5b-3c7a8d11ec83" providerId="AD" clId="Web-{D40DE833-DB03-83B0-4FD5-D476FFBB6B7C}"/>
    <pc:docChg chg="modSld">
      <pc:chgData name="Maciej Gładysiak" userId="S::mgladysiak@student.agh.edu.pl::ac2fc2b8-e3cc-4def-ba5b-3c7a8d11ec83" providerId="AD" clId="Web-{D40DE833-DB03-83B0-4FD5-D476FFBB6B7C}" dt="2024-11-19T09:31:53.553" v="580" actId="20577"/>
      <pc:docMkLst>
        <pc:docMk/>
      </pc:docMkLst>
      <pc:sldChg chg="addSp modSp">
        <pc:chgData name="Maciej Gładysiak" userId="S::mgladysiak@student.agh.edu.pl::ac2fc2b8-e3cc-4def-ba5b-3c7a8d11ec83" providerId="AD" clId="Web-{D40DE833-DB03-83B0-4FD5-D476FFBB6B7C}" dt="2024-11-19T09:12:36.794" v="218" actId="20577"/>
        <pc:sldMkLst>
          <pc:docMk/>
          <pc:sldMk cId="2449942939" sldId="269"/>
        </pc:sldMkLst>
      </pc:sldChg>
      <pc:sldChg chg="addSp modSp">
        <pc:chgData name="Maciej Gładysiak" userId="S::mgladysiak@student.agh.edu.pl::ac2fc2b8-e3cc-4def-ba5b-3c7a8d11ec83" providerId="AD" clId="Web-{D40DE833-DB03-83B0-4FD5-D476FFBB6B7C}" dt="2024-11-19T09:08:51.974" v="173" actId="20577"/>
        <pc:sldMkLst>
          <pc:docMk/>
          <pc:sldMk cId="1841801350" sldId="281"/>
        </pc:sldMkLst>
      </pc:sldChg>
      <pc:sldChg chg="addSp modSp">
        <pc:chgData name="Maciej Gładysiak" userId="S::mgladysiak@student.agh.edu.pl::ac2fc2b8-e3cc-4def-ba5b-3c7a8d11ec83" providerId="AD" clId="Web-{D40DE833-DB03-83B0-4FD5-D476FFBB6B7C}" dt="2024-11-19T09:31:53.553" v="580" actId="20577"/>
        <pc:sldMkLst>
          <pc:docMk/>
          <pc:sldMk cId="1191775805" sldId="282"/>
        </pc:sldMkLst>
      </pc:sldChg>
    </pc:docChg>
  </pc:docChgLst>
  <pc:docChgLst>
    <pc:chgData name="Maciej Gładysiak" userId="S::mgladysiak@student.agh.edu.pl::ac2fc2b8-e3cc-4def-ba5b-3c7a8d11ec83" providerId="AD" clId="Web-{789C5EBE-3FC9-4002-8CAD-ACD33EADB590}"/>
    <pc:docChg chg="modSld sldOrd">
      <pc:chgData name="Maciej Gładysiak" userId="S::mgladysiak@student.agh.edu.pl::ac2fc2b8-e3cc-4def-ba5b-3c7a8d11ec83" providerId="AD" clId="Web-{789C5EBE-3FC9-4002-8CAD-ACD33EADB590}" dt="2024-12-03T12:01:37.393" v="9"/>
      <pc:docMkLst>
        <pc:docMk/>
      </pc:docMkLst>
      <pc:sldChg chg="ord">
        <pc:chgData name="Maciej Gładysiak" userId="S::mgladysiak@student.agh.edu.pl::ac2fc2b8-e3cc-4def-ba5b-3c7a8d11ec83" providerId="AD" clId="Web-{789C5EBE-3FC9-4002-8CAD-ACD33EADB590}" dt="2024-12-03T11:45:46.776" v="1"/>
        <pc:sldMkLst>
          <pc:docMk/>
          <pc:sldMk cId="109857222" sldId="256"/>
        </pc:sldMkLst>
      </pc:sldChg>
      <pc:sldChg chg="ord">
        <pc:chgData name="Maciej Gładysiak" userId="S::mgladysiak@student.agh.edu.pl::ac2fc2b8-e3cc-4def-ba5b-3c7a8d11ec83" providerId="AD" clId="Web-{789C5EBE-3FC9-4002-8CAD-ACD33EADB590}" dt="2024-12-03T11:48:05.391" v="4"/>
        <pc:sldMkLst>
          <pc:docMk/>
          <pc:sldMk cId="1529536102" sldId="262"/>
        </pc:sldMkLst>
      </pc:sldChg>
      <pc:sldChg chg="ord">
        <pc:chgData name="Maciej Gładysiak" userId="S::mgladysiak@student.agh.edu.pl::ac2fc2b8-e3cc-4def-ba5b-3c7a8d11ec83" providerId="AD" clId="Web-{789C5EBE-3FC9-4002-8CAD-ACD33EADB590}" dt="2024-12-03T11:45:51.698" v="2"/>
        <pc:sldMkLst>
          <pc:docMk/>
          <pc:sldMk cId="1191791043" sldId="265"/>
        </pc:sldMkLst>
      </pc:sldChg>
      <pc:sldChg chg="modTransition">
        <pc:chgData name="Maciej Gładysiak" userId="S::mgladysiak@student.agh.edu.pl::ac2fc2b8-e3cc-4def-ba5b-3c7a8d11ec83" providerId="AD" clId="Web-{789C5EBE-3FC9-4002-8CAD-ACD33EADB590}" dt="2024-12-03T12:01:37.393" v="9"/>
        <pc:sldMkLst>
          <pc:docMk/>
          <pc:sldMk cId="2849150492" sldId="269"/>
        </pc:sldMkLst>
      </pc:sldChg>
      <pc:sldChg chg="ord">
        <pc:chgData name="Maciej Gładysiak" userId="S::mgladysiak@student.agh.edu.pl::ac2fc2b8-e3cc-4def-ba5b-3c7a8d11ec83" providerId="AD" clId="Web-{789C5EBE-3FC9-4002-8CAD-ACD33EADB590}" dt="2024-12-03T11:47:33.859" v="3"/>
        <pc:sldMkLst>
          <pc:docMk/>
          <pc:sldMk cId="378608214" sldId="272"/>
        </pc:sldMkLst>
      </pc:sldChg>
    </pc:docChg>
  </pc:docChgLst>
  <pc:docChgLst>
    <pc:chgData name="Jaromir Gas" userId="S::jaromirg@student.agh.edu.pl::7318aa10-50e7-4f38-8818-93fe98a0def9" providerId="AD" clId="Web-{B3388F63-7AA2-3C3E-82AA-ABFC3A76CAE8}"/>
    <pc:docChg chg="addSld delSld modSld modSection">
      <pc:chgData name="Jaromir Gas" userId="S::jaromirg@student.agh.edu.pl::7318aa10-50e7-4f38-8818-93fe98a0def9" providerId="AD" clId="Web-{B3388F63-7AA2-3C3E-82AA-ABFC3A76CAE8}" dt="2024-12-02T22:12:03.009" v="945" actId="20577"/>
      <pc:docMkLst>
        <pc:docMk/>
      </pc:docMkLst>
      <pc:sldChg chg="del">
        <pc:chgData name="Jaromir Gas" userId="S::jaromirg@student.agh.edu.pl::7318aa10-50e7-4f38-8818-93fe98a0def9" providerId="AD" clId="Web-{B3388F63-7AA2-3C3E-82AA-ABFC3A76CAE8}" dt="2024-12-02T22:04:28.227" v="912"/>
        <pc:sldMkLst>
          <pc:docMk/>
          <pc:sldMk cId="2857410124" sldId="264"/>
        </pc:sldMkLst>
      </pc:sldChg>
      <pc:sldChg chg="addSp delSp modSp">
        <pc:chgData name="Jaromir Gas" userId="S::jaromirg@student.agh.edu.pl::7318aa10-50e7-4f38-8818-93fe98a0def9" providerId="AD" clId="Web-{B3388F63-7AA2-3C3E-82AA-ABFC3A76CAE8}" dt="2024-12-02T21:43:19.347" v="359" actId="1076"/>
        <pc:sldMkLst>
          <pc:docMk/>
          <pc:sldMk cId="1191791043" sldId="265"/>
        </pc:sldMkLst>
        <pc:spChg chg="mod">
          <ac:chgData name="Jaromir Gas" userId="S::jaromirg@student.agh.edu.pl::7318aa10-50e7-4f38-8818-93fe98a0def9" providerId="AD" clId="Web-{B3388F63-7AA2-3C3E-82AA-ABFC3A76CAE8}" dt="2024-12-02T21:32:04.902" v="31" actId="14100"/>
          <ac:spMkLst>
            <pc:docMk/>
            <pc:sldMk cId="1191791043" sldId="265"/>
            <ac:spMk id="2" creationId="{5AC428F6-2FFB-E4B4-21BD-B1CBFB395C9D}"/>
          </ac:spMkLst>
        </pc:spChg>
        <pc:spChg chg="del">
          <ac:chgData name="Jaromir Gas" userId="S::jaromirg@student.agh.edu.pl::7318aa10-50e7-4f38-8818-93fe98a0def9" providerId="AD" clId="Web-{B3388F63-7AA2-3C3E-82AA-ABFC3A76CAE8}" dt="2024-12-02T21:30:12.602" v="4"/>
          <ac:spMkLst>
            <pc:docMk/>
            <pc:sldMk cId="1191791043" sldId="265"/>
            <ac:spMk id="3" creationId="{59B516B5-4FFB-CA25-5822-E3C8E97C4552}"/>
          </ac:spMkLst>
        </pc:spChg>
        <pc:spChg chg="add del mod">
          <ac:chgData name="Jaromir Gas" userId="S::jaromirg@student.agh.edu.pl::7318aa10-50e7-4f38-8818-93fe98a0def9" providerId="AD" clId="Web-{B3388F63-7AA2-3C3E-82AA-ABFC3A76CAE8}" dt="2024-12-02T21:31:36.464" v="22"/>
          <ac:spMkLst>
            <pc:docMk/>
            <pc:sldMk cId="1191791043" sldId="265"/>
            <ac:spMk id="6" creationId="{D92E3CD2-A4A5-9802-9D35-A47AC159A7CF}"/>
          </ac:spMkLst>
        </pc:spChg>
        <pc:spChg chg="add del mod">
          <ac:chgData name="Jaromir Gas" userId="S::jaromirg@student.agh.edu.pl::7318aa10-50e7-4f38-8818-93fe98a0def9" providerId="AD" clId="Web-{B3388F63-7AA2-3C3E-82AA-ABFC3A76CAE8}" dt="2024-12-02T21:31:46.198" v="24"/>
          <ac:spMkLst>
            <pc:docMk/>
            <pc:sldMk cId="1191791043" sldId="265"/>
            <ac:spMk id="9" creationId="{23915EEC-87E3-07D4-C4C6-5412514BCCD0}"/>
          </ac:spMkLst>
        </pc:spChg>
        <pc:spChg chg="add del">
          <ac:chgData name="Jaromir Gas" userId="S::jaromirg@student.agh.edu.pl::7318aa10-50e7-4f38-8818-93fe98a0def9" providerId="AD" clId="Web-{B3388F63-7AA2-3C3E-82AA-ABFC3A76CAE8}" dt="2024-12-02T21:33:05.404" v="35"/>
          <ac:spMkLst>
            <pc:docMk/>
            <pc:sldMk cId="1191791043" sldId="265"/>
            <ac:spMk id="12" creationId="{1F8D020E-4B20-954F-E098-B07F0F563EB2}"/>
          </ac:spMkLst>
        </pc:spChg>
        <pc:spChg chg="add del mod">
          <ac:chgData name="Jaromir Gas" userId="S::jaromirg@student.agh.edu.pl::7318aa10-50e7-4f38-8818-93fe98a0def9" providerId="AD" clId="Web-{B3388F63-7AA2-3C3E-82AA-ABFC3A76CAE8}" dt="2024-12-02T21:33:29.014" v="38"/>
          <ac:spMkLst>
            <pc:docMk/>
            <pc:sldMk cId="1191791043" sldId="265"/>
            <ac:spMk id="13" creationId="{7E3EFC37-57D1-A61A-0806-B9B67B1119FD}"/>
          </ac:spMkLst>
        </pc:spChg>
        <pc:spChg chg="add del mod">
          <ac:chgData name="Jaromir Gas" userId="S::jaromirg@student.agh.edu.pl::7318aa10-50e7-4f38-8818-93fe98a0def9" providerId="AD" clId="Web-{B3388F63-7AA2-3C3E-82AA-ABFC3A76CAE8}" dt="2024-12-02T21:34:34.313" v="50"/>
          <ac:spMkLst>
            <pc:docMk/>
            <pc:sldMk cId="1191791043" sldId="265"/>
            <ac:spMk id="14" creationId="{8F472739-3BEA-4A16-EB47-BAD624A3CD90}"/>
          </ac:spMkLst>
        </pc:spChg>
        <pc:spChg chg="add del mod">
          <ac:chgData name="Jaromir Gas" userId="S::jaromirg@student.agh.edu.pl::7318aa10-50e7-4f38-8818-93fe98a0def9" providerId="AD" clId="Web-{B3388F63-7AA2-3C3E-82AA-ABFC3A76CAE8}" dt="2024-12-02T21:43:07.581" v="355"/>
          <ac:spMkLst>
            <pc:docMk/>
            <pc:sldMk cId="1191791043" sldId="265"/>
            <ac:spMk id="15" creationId="{4EED8A09-09AF-A5F5-D53C-93767C925172}"/>
          </ac:spMkLst>
        </pc:spChg>
        <pc:spChg chg="add mod">
          <ac:chgData name="Jaromir Gas" userId="S::jaromirg@student.agh.edu.pl::7318aa10-50e7-4f38-8818-93fe98a0def9" providerId="AD" clId="Web-{B3388F63-7AA2-3C3E-82AA-ABFC3A76CAE8}" dt="2024-12-02T21:41:31.609" v="343" actId="20577"/>
          <ac:spMkLst>
            <pc:docMk/>
            <pc:sldMk cId="1191791043" sldId="265"/>
            <ac:spMk id="16" creationId="{5A953EE9-B58B-84F3-526E-9B7D3135F806}"/>
          </ac:spMkLst>
        </pc:spChg>
        <pc:spChg chg="add mod">
          <ac:chgData name="Jaromir Gas" userId="S::jaromirg@student.agh.edu.pl::7318aa10-50e7-4f38-8818-93fe98a0def9" providerId="AD" clId="Web-{B3388F63-7AA2-3C3E-82AA-ABFC3A76CAE8}" dt="2024-12-02T21:43:19.347" v="359" actId="1076"/>
          <ac:spMkLst>
            <pc:docMk/>
            <pc:sldMk cId="1191791043" sldId="265"/>
            <ac:spMk id="20" creationId="{6CC5BB9F-437E-CE20-080B-AD75B4389571}"/>
          </ac:spMkLst>
        </pc:spChg>
        <pc:picChg chg="add del mod ord">
          <ac:chgData name="Jaromir Gas" userId="S::jaromirg@student.agh.edu.pl::7318aa10-50e7-4f38-8818-93fe98a0def9" providerId="AD" clId="Web-{B3388F63-7AA2-3C3E-82AA-ABFC3A76CAE8}" dt="2024-12-02T21:30:25.211" v="14"/>
          <ac:picMkLst>
            <pc:docMk/>
            <pc:sldMk cId="1191791043" sldId="265"/>
            <ac:picMk id="4" creationId="{BF6D179D-83AD-6317-702E-84D17058B3BF}"/>
          </ac:picMkLst>
        </pc:picChg>
        <pc:picChg chg="add del mod ord">
          <ac:chgData name="Jaromir Gas" userId="S::jaromirg@student.agh.edu.pl::7318aa10-50e7-4f38-8818-93fe98a0def9" providerId="AD" clId="Web-{B3388F63-7AA2-3C3E-82AA-ABFC3A76CAE8}" dt="2024-12-02T21:31:38.386" v="23"/>
          <ac:picMkLst>
            <pc:docMk/>
            <pc:sldMk cId="1191791043" sldId="265"/>
            <ac:picMk id="7" creationId="{764F1A50-7530-982A-0D91-1F4A6263A46E}"/>
          </ac:picMkLst>
        </pc:picChg>
        <pc:picChg chg="add mod ord">
          <ac:chgData name="Jaromir Gas" userId="S::jaromirg@student.agh.edu.pl::7318aa10-50e7-4f38-8818-93fe98a0def9" providerId="AD" clId="Web-{B3388F63-7AA2-3C3E-82AA-ABFC3A76CAE8}" dt="2024-12-02T21:31:58.433" v="30" actId="14100"/>
          <ac:picMkLst>
            <pc:docMk/>
            <pc:sldMk cId="1191791043" sldId="265"/>
            <ac:picMk id="10" creationId="{D6624927-EFE8-0525-92FE-36FDA2F60F24}"/>
          </ac:picMkLst>
        </pc:picChg>
        <pc:picChg chg="add del mod">
          <ac:chgData name="Jaromir Gas" userId="S::jaromirg@student.agh.edu.pl::7318aa10-50e7-4f38-8818-93fe98a0def9" providerId="AD" clId="Web-{B3388F63-7AA2-3C3E-82AA-ABFC3A76CAE8}" dt="2024-12-02T21:43:07.581" v="356"/>
          <ac:picMkLst>
            <pc:docMk/>
            <pc:sldMk cId="1191791043" sldId="265"/>
            <ac:picMk id="11" creationId="{BA416872-0CCE-1830-8AD3-85BFA37563C0}"/>
          </ac:picMkLst>
        </pc:picChg>
        <pc:picChg chg="add">
          <ac:chgData name="Jaromir Gas" userId="S::jaromirg@student.agh.edu.pl::7318aa10-50e7-4f38-8818-93fe98a0def9" providerId="AD" clId="Web-{B3388F63-7AA2-3C3E-82AA-ABFC3A76CAE8}" dt="2024-12-02T21:43:11.706" v="357"/>
          <ac:picMkLst>
            <pc:docMk/>
            <pc:sldMk cId="1191791043" sldId="265"/>
            <ac:picMk id="18" creationId="{579CD25B-8E4C-78AA-7AE5-2B4138CBE792}"/>
          </ac:picMkLst>
        </pc:picChg>
      </pc:sldChg>
      <pc:sldChg chg="addSp delSp modSp add replId">
        <pc:chgData name="Jaromir Gas" userId="S::jaromirg@student.agh.edu.pl::7318aa10-50e7-4f38-8818-93fe98a0def9" providerId="AD" clId="Web-{B3388F63-7AA2-3C3E-82AA-ABFC3A76CAE8}" dt="2024-12-02T21:50:18.501" v="660" actId="14100"/>
        <pc:sldMkLst>
          <pc:docMk/>
          <pc:sldMk cId="1468971426" sldId="270"/>
        </pc:sldMkLst>
        <pc:spChg chg="mod">
          <ac:chgData name="Jaromir Gas" userId="S::jaromirg@student.agh.edu.pl::7318aa10-50e7-4f38-8818-93fe98a0def9" providerId="AD" clId="Web-{B3388F63-7AA2-3C3E-82AA-ABFC3A76CAE8}" dt="2024-12-02T21:41:50.344" v="345" actId="20577"/>
          <ac:spMkLst>
            <pc:docMk/>
            <pc:sldMk cId="1468971426" sldId="270"/>
            <ac:spMk id="2" creationId="{5AC428F6-2FFB-E4B4-21BD-B1CBFB395C9D}"/>
          </ac:spMkLst>
        </pc:spChg>
        <pc:spChg chg="add del mod">
          <ac:chgData name="Jaromir Gas" userId="S::jaromirg@student.agh.edu.pl::7318aa10-50e7-4f38-8818-93fe98a0def9" providerId="AD" clId="Web-{B3388F63-7AA2-3C3E-82AA-ABFC3A76CAE8}" dt="2024-12-02T21:42:34.502" v="347"/>
          <ac:spMkLst>
            <pc:docMk/>
            <pc:sldMk cId="1468971426" sldId="270"/>
            <ac:spMk id="4" creationId="{E0101247-8851-8244-46D4-DC086A491945}"/>
          </ac:spMkLst>
        </pc:spChg>
        <pc:spChg chg="mod">
          <ac:chgData name="Jaromir Gas" userId="S::jaromirg@student.agh.edu.pl::7318aa10-50e7-4f38-8818-93fe98a0def9" providerId="AD" clId="Web-{B3388F63-7AA2-3C3E-82AA-ABFC3A76CAE8}" dt="2024-12-02T21:43:34.628" v="361" actId="14100"/>
          <ac:spMkLst>
            <pc:docMk/>
            <pc:sldMk cId="1468971426" sldId="270"/>
            <ac:spMk id="15" creationId="{4EED8A09-09AF-A5F5-D53C-93767C925172}"/>
          </ac:spMkLst>
        </pc:spChg>
        <pc:spChg chg="mod">
          <ac:chgData name="Jaromir Gas" userId="S::jaromirg@student.agh.edu.pl::7318aa10-50e7-4f38-8818-93fe98a0def9" providerId="AD" clId="Web-{B3388F63-7AA2-3C3E-82AA-ABFC3A76CAE8}" dt="2024-12-02T21:50:18.501" v="660" actId="14100"/>
          <ac:spMkLst>
            <pc:docMk/>
            <pc:sldMk cId="1468971426" sldId="270"/>
            <ac:spMk id="16" creationId="{5A953EE9-B58B-84F3-526E-9B7D3135F806}"/>
          </ac:spMkLst>
        </pc:spChg>
        <pc:picChg chg="add mod ord">
          <ac:chgData name="Jaromir Gas" userId="S::jaromirg@student.agh.edu.pl::7318aa10-50e7-4f38-8818-93fe98a0def9" providerId="AD" clId="Web-{B3388F63-7AA2-3C3E-82AA-ABFC3A76CAE8}" dt="2024-12-02T21:42:46.314" v="350" actId="1076"/>
          <ac:picMkLst>
            <pc:docMk/>
            <pc:sldMk cId="1468971426" sldId="270"/>
            <ac:picMk id="5" creationId="{8A15FCC9-6F84-07C3-BCE6-9C2FAC5FFDD5}"/>
          </ac:picMkLst>
        </pc:picChg>
        <pc:picChg chg="del">
          <ac:chgData name="Jaromir Gas" userId="S::jaromirg@student.agh.edu.pl::7318aa10-50e7-4f38-8818-93fe98a0def9" providerId="AD" clId="Web-{B3388F63-7AA2-3C3E-82AA-ABFC3A76CAE8}" dt="2024-12-02T21:41:57.032" v="346"/>
          <ac:picMkLst>
            <pc:docMk/>
            <pc:sldMk cId="1468971426" sldId="270"/>
            <ac:picMk id="10" creationId="{D6624927-EFE8-0525-92FE-36FDA2F60F24}"/>
          </ac:picMkLst>
        </pc:picChg>
        <pc:picChg chg="mod">
          <ac:chgData name="Jaromir Gas" userId="S::jaromirg@student.agh.edu.pl::7318aa10-50e7-4f38-8818-93fe98a0def9" providerId="AD" clId="Web-{B3388F63-7AA2-3C3E-82AA-ABFC3A76CAE8}" dt="2024-12-02T21:43:00.456" v="352" actId="1076"/>
          <ac:picMkLst>
            <pc:docMk/>
            <pc:sldMk cId="1468971426" sldId="270"/>
            <ac:picMk id="11" creationId="{BA416872-0CCE-1830-8AD3-85BFA37563C0}"/>
          </ac:picMkLst>
        </pc:picChg>
      </pc:sldChg>
      <pc:sldChg chg="addSp delSp modSp add replId">
        <pc:chgData name="Jaromir Gas" userId="S::jaromirg@student.agh.edu.pl::7318aa10-50e7-4f38-8818-93fe98a0def9" providerId="AD" clId="Web-{B3388F63-7AA2-3C3E-82AA-ABFC3A76CAE8}" dt="2024-12-02T22:12:03.009" v="945" actId="20577"/>
        <pc:sldMkLst>
          <pc:docMk/>
          <pc:sldMk cId="2570841330" sldId="271"/>
        </pc:sldMkLst>
        <pc:spChg chg="mod">
          <ac:chgData name="Jaromir Gas" userId="S::jaromirg@student.agh.edu.pl::7318aa10-50e7-4f38-8818-93fe98a0def9" providerId="AD" clId="Web-{B3388F63-7AA2-3C3E-82AA-ABFC3A76CAE8}" dt="2024-12-02T21:50:29.438" v="663" actId="20577"/>
          <ac:spMkLst>
            <pc:docMk/>
            <pc:sldMk cId="2570841330" sldId="271"/>
            <ac:spMk id="2" creationId="{5AC428F6-2FFB-E4B4-21BD-B1CBFB395C9D}"/>
          </ac:spMkLst>
        </pc:spChg>
        <pc:spChg chg="add del mod">
          <ac:chgData name="Jaromir Gas" userId="S::jaromirg@student.agh.edu.pl::7318aa10-50e7-4f38-8818-93fe98a0def9" providerId="AD" clId="Web-{B3388F63-7AA2-3C3E-82AA-ABFC3A76CAE8}" dt="2024-12-02T21:50:57.111" v="665"/>
          <ac:spMkLst>
            <pc:docMk/>
            <pc:sldMk cId="2570841330" sldId="271"/>
            <ac:spMk id="4" creationId="{83BC25C9-F4E9-1F68-75E9-E244EF092490}"/>
          </ac:spMkLst>
        </pc:spChg>
        <pc:spChg chg="mod">
          <ac:chgData name="Jaromir Gas" userId="S::jaromirg@student.agh.edu.pl::7318aa10-50e7-4f38-8818-93fe98a0def9" providerId="AD" clId="Web-{B3388F63-7AA2-3C3E-82AA-ABFC3A76CAE8}" dt="2024-12-02T21:51:21.206" v="670" actId="14100"/>
          <ac:spMkLst>
            <pc:docMk/>
            <pc:sldMk cId="2570841330" sldId="271"/>
            <ac:spMk id="15" creationId="{4EED8A09-09AF-A5F5-D53C-93767C925172}"/>
          </ac:spMkLst>
        </pc:spChg>
        <pc:spChg chg="mod">
          <ac:chgData name="Jaromir Gas" userId="S::jaromirg@student.agh.edu.pl::7318aa10-50e7-4f38-8818-93fe98a0def9" providerId="AD" clId="Web-{B3388F63-7AA2-3C3E-82AA-ABFC3A76CAE8}" dt="2024-12-02T22:12:03.009" v="945" actId="20577"/>
          <ac:spMkLst>
            <pc:docMk/>
            <pc:sldMk cId="2570841330" sldId="271"/>
            <ac:spMk id="16" creationId="{5A953EE9-B58B-84F3-526E-9B7D3135F806}"/>
          </ac:spMkLst>
        </pc:spChg>
        <pc:picChg chg="del">
          <ac:chgData name="Jaromir Gas" userId="S::jaromirg@student.agh.edu.pl::7318aa10-50e7-4f38-8818-93fe98a0def9" providerId="AD" clId="Web-{B3388F63-7AA2-3C3E-82AA-ABFC3A76CAE8}" dt="2024-12-02T21:50:31.001" v="664"/>
          <ac:picMkLst>
            <pc:docMk/>
            <pc:sldMk cId="2570841330" sldId="271"/>
            <ac:picMk id="5" creationId="{8A15FCC9-6F84-07C3-BCE6-9C2FAC5FFDD5}"/>
          </ac:picMkLst>
        </pc:picChg>
        <pc:picChg chg="add mod ord">
          <ac:chgData name="Jaromir Gas" userId="S::jaromirg@student.agh.edu.pl::7318aa10-50e7-4f38-8818-93fe98a0def9" providerId="AD" clId="Web-{B3388F63-7AA2-3C3E-82AA-ABFC3A76CAE8}" dt="2024-12-02T21:51:04.814" v="667" actId="14100"/>
          <ac:picMkLst>
            <pc:docMk/>
            <pc:sldMk cId="2570841330" sldId="271"/>
            <ac:picMk id="6" creationId="{88CF96E1-32B5-0678-39F5-86C7908C1FD6}"/>
          </ac:picMkLst>
        </pc:picChg>
      </pc:sldChg>
    </pc:docChg>
  </pc:docChgLst>
  <pc:docChgLst>
    <pc:chgData name="Jaromir Gas" userId="S::jaromirg@student.agh.edu.pl::7318aa10-50e7-4f38-8818-93fe98a0def9" providerId="AD" clId="Web-{DDBC6C5A-3324-3A73-EBEC-5FDE2CD89989}"/>
    <pc:docChg chg="modSld">
      <pc:chgData name="Jaromir Gas" userId="S::jaromirg@student.agh.edu.pl::7318aa10-50e7-4f38-8818-93fe98a0def9" providerId="AD" clId="Web-{DDBC6C5A-3324-3A73-EBEC-5FDE2CD89989}" dt="2024-11-19T11:38:07.109" v="725" actId="20577"/>
      <pc:docMkLst>
        <pc:docMk/>
      </pc:docMkLst>
      <pc:sldChg chg="modSp">
        <pc:chgData name="Jaromir Gas" userId="S::jaromirg@student.agh.edu.pl::7318aa10-50e7-4f38-8818-93fe98a0def9" providerId="AD" clId="Web-{DDBC6C5A-3324-3A73-EBEC-5FDE2CD89989}" dt="2024-11-19T11:38:07.109" v="725" actId="20577"/>
        <pc:sldMkLst>
          <pc:docMk/>
          <pc:sldMk cId="1124877134" sldId="275"/>
        </pc:sldMkLst>
      </pc:sldChg>
      <pc:sldChg chg="modSp">
        <pc:chgData name="Jaromir Gas" userId="S::jaromirg@student.agh.edu.pl::7318aa10-50e7-4f38-8818-93fe98a0def9" providerId="AD" clId="Web-{DDBC6C5A-3324-3A73-EBEC-5FDE2CD89989}" dt="2024-11-19T11:33:12.870" v="348" actId="20577"/>
        <pc:sldMkLst>
          <pc:docMk/>
          <pc:sldMk cId="3657722038" sldId="283"/>
        </pc:sldMkLst>
      </pc:sldChg>
    </pc:docChg>
  </pc:docChgLst>
  <pc:docChgLst>
    <pc:chgData name="Jaromir Gas" userId="S::jaromirg@student.agh.edu.pl::7318aa10-50e7-4f38-8818-93fe98a0def9" providerId="AD" clId="Web-{9C3D4FB2-73EE-A129-2E9F-093ECCC706CB}"/>
    <pc:docChg chg="modSld">
      <pc:chgData name="Jaromir Gas" userId="S::jaromirg@student.agh.edu.pl::7318aa10-50e7-4f38-8818-93fe98a0def9" providerId="AD" clId="Web-{9C3D4FB2-73EE-A129-2E9F-093ECCC706CB}" dt="2024-12-03T07:59:52.554" v="220" actId="20577"/>
      <pc:docMkLst>
        <pc:docMk/>
      </pc:docMkLst>
      <pc:sldChg chg="addSp delSp modSp">
        <pc:chgData name="Jaromir Gas" userId="S::jaromirg@student.agh.edu.pl::7318aa10-50e7-4f38-8818-93fe98a0def9" providerId="AD" clId="Web-{9C3D4FB2-73EE-A129-2E9F-093ECCC706CB}" dt="2024-12-03T07:52:11.274" v="8"/>
        <pc:sldMkLst>
          <pc:docMk/>
          <pc:sldMk cId="1191791043" sldId="265"/>
        </pc:sldMkLst>
        <pc:spChg chg="add del mod">
          <ac:chgData name="Jaromir Gas" userId="S::jaromirg@student.agh.edu.pl::7318aa10-50e7-4f38-8818-93fe98a0def9" providerId="AD" clId="Web-{9C3D4FB2-73EE-A129-2E9F-093ECCC706CB}" dt="2024-12-03T07:51:14.100" v="1"/>
          <ac:spMkLst>
            <pc:docMk/>
            <pc:sldMk cId="1191791043" sldId="265"/>
            <ac:spMk id="4" creationId="{384D2597-022F-8AD4-A659-37B2F9F33CF6}"/>
          </ac:spMkLst>
        </pc:spChg>
        <pc:picChg chg="add mod ord">
          <ac:chgData name="Jaromir Gas" userId="S::jaromirg@student.agh.edu.pl::7318aa10-50e7-4f38-8818-93fe98a0def9" providerId="AD" clId="Web-{9C3D4FB2-73EE-A129-2E9F-093ECCC706CB}" dt="2024-12-03T07:51:25.054" v="3" actId="14100"/>
          <ac:picMkLst>
            <pc:docMk/>
            <pc:sldMk cId="1191791043" sldId="265"/>
            <ac:picMk id="5" creationId="{318B0C58-4E07-7DFD-5E8A-14920FC14DED}"/>
          </ac:picMkLst>
        </pc:picChg>
        <pc:picChg chg="add mod ord">
          <ac:chgData name="Jaromir Gas" userId="S::jaromirg@student.agh.edu.pl::7318aa10-50e7-4f38-8818-93fe98a0def9" providerId="AD" clId="Web-{9C3D4FB2-73EE-A129-2E9F-093ECCC706CB}" dt="2024-12-03T07:52:08.868" v="7"/>
          <ac:picMkLst>
            <pc:docMk/>
            <pc:sldMk cId="1191791043" sldId="265"/>
            <ac:picMk id="6" creationId="{DE552AE4-DEF3-6A97-258A-C5183B0D916D}"/>
          </ac:picMkLst>
        </pc:picChg>
        <pc:picChg chg="del">
          <ac:chgData name="Jaromir Gas" userId="S::jaromirg@student.agh.edu.pl::7318aa10-50e7-4f38-8818-93fe98a0def9" providerId="AD" clId="Web-{9C3D4FB2-73EE-A129-2E9F-093ECCC706CB}" dt="2024-12-03T07:51:06.100" v="0"/>
          <ac:picMkLst>
            <pc:docMk/>
            <pc:sldMk cId="1191791043" sldId="265"/>
            <ac:picMk id="10" creationId="{D6624927-EFE8-0525-92FE-36FDA2F60F24}"/>
          </ac:picMkLst>
        </pc:picChg>
        <pc:picChg chg="del">
          <ac:chgData name="Jaromir Gas" userId="S::jaromirg@student.agh.edu.pl::7318aa10-50e7-4f38-8818-93fe98a0def9" providerId="AD" clId="Web-{9C3D4FB2-73EE-A129-2E9F-093ECCC706CB}" dt="2024-12-03T07:52:11.274" v="8"/>
          <ac:picMkLst>
            <pc:docMk/>
            <pc:sldMk cId="1191791043" sldId="265"/>
            <ac:picMk id="18" creationId="{579CD25B-8E4C-78AA-7AE5-2B4138CBE792}"/>
          </ac:picMkLst>
        </pc:picChg>
      </pc:sldChg>
      <pc:sldChg chg="addSp delSp modSp">
        <pc:chgData name="Jaromir Gas" userId="S::jaromirg@student.agh.edu.pl::7318aa10-50e7-4f38-8818-93fe98a0def9" providerId="AD" clId="Web-{9C3D4FB2-73EE-A129-2E9F-093ECCC706CB}" dt="2024-12-03T07:59:52.554" v="220" actId="20577"/>
        <pc:sldMkLst>
          <pc:docMk/>
          <pc:sldMk cId="1468971426" sldId="270"/>
        </pc:sldMkLst>
        <pc:spChg chg="add del mod">
          <ac:chgData name="Jaromir Gas" userId="S::jaromirg@student.agh.edu.pl::7318aa10-50e7-4f38-8818-93fe98a0def9" providerId="AD" clId="Web-{9C3D4FB2-73EE-A129-2E9F-093ECCC706CB}" dt="2024-12-03T07:53:19.245" v="16"/>
          <ac:spMkLst>
            <pc:docMk/>
            <pc:sldMk cId="1468971426" sldId="270"/>
            <ac:spMk id="7" creationId="{16EA17C5-F208-D9C1-A0D5-6CE95569122A}"/>
          </ac:spMkLst>
        </pc:spChg>
        <pc:spChg chg="add del mod">
          <ac:chgData name="Jaromir Gas" userId="S::jaromirg@student.agh.edu.pl::7318aa10-50e7-4f38-8818-93fe98a0def9" providerId="AD" clId="Web-{9C3D4FB2-73EE-A129-2E9F-093ECCC706CB}" dt="2024-12-03T07:53:52.840" v="20"/>
          <ac:spMkLst>
            <pc:docMk/>
            <pc:sldMk cId="1468971426" sldId="270"/>
            <ac:spMk id="10" creationId="{52DD2A43-BFAF-08B6-B5D5-D94980BF39D4}"/>
          </ac:spMkLst>
        </pc:spChg>
        <pc:spChg chg="mod">
          <ac:chgData name="Jaromir Gas" userId="S::jaromirg@student.agh.edu.pl::7318aa10-50e7-4f38-8818-93fe98a0def9" providerId="AD" clId="Web-{9C3D4FB2-73EE-A129-2E9F-093ECCC706CB}" dt="2024-12-03T07:59:52.554" v="220" actId="20577"/>
          <ac:spMkLst>
            <pc:docMk/>
            <pc:sldMk cId="1468971426" sldId="270"/>
            <ac:spMk id="16" creationId="{5A953EE9-B58B-84F3-526E-9B7D3135F806}"/>
          </ac:spMkLst>
        </pc:spChg>
        <pc:picChg chg="add ord">
          <ac:chgData name="Jaromir Gas" userId="S::jaromirg@student.agh.edu.pl::7318aa10-50e7-4f38-8818-93fe98a0def9" providerId="AD" clId="Web-{9C3D4FB2-73EE-A129-2E9F-093ECCC706CB}" dt="2024-12-03T07:52:24.290" v="11"/>
          <ac:picMkLst>
            <pc:docMk/>
            <pc:sldMk cId="1468971426" sldId="270"/>
            <ac:picMk id="4" creationId="{6F585AC0-A3BF-C53D-7B5C-E44D6C8706E3}"/>
          </ac:picMkLst>
        </pc:picChg>
        <pc:picChg chg="del">
          <ac:chgData name="Jaromir Gas" userId="S::jaromirg@student.agh.edu.pl::7318aa10-50e7-4f38-8818-93fe98a0def9" providerId="AD" clId="Web-{9C3D4FB2-73EE-A129-2E9F-093ECCC706CB}" dt="2024-12-03T07:53:08.541" v="15"/>
          <ac:picMkLst>
            <pc:docMk/>
            <pc:sldMk cId="1468971426" sldId="270"/>
            <ac:picMk id="5" creationId="{8A15FCC9-6F84-07C3-BCE6-9C2FAC5FFDD5}"/>
          </ac:picMkLst>
        </pc:picChg>
        <pc:picChg chg="add del mod ord">
          <ac:chgData name="Jaromir Gas" userId="S::jaromirg@student.agh.edu.pl::7318aa10-50e7-4f38-8818-93fe98a0def9" providerId="AD" clId="Web-{9C3D4FB2-73EE-A129-2E9F-093ECCC706CB}" dt="2024-12-03T07:53:46.058" v="19"/>
          <ac:picMkLst>
            <pc:docMk/>
            <pc:sldMk cId="1468971426" sldId="270"/>
            <ac:picMk id="8" creationId="{B8A9A2F4-D090-1DE8-B294-A17DB88B7635}"/>
          </ac:picMkLst>
        </pc:picChg>
        <pc:picChg chg="del">
          <ac:chgData name="Jaromir Gas" userId="S::jaromirg@student.agh.edu.pl::7318aa10-50e7-4f38-8818-93fe98a0def9" providerId="AD" clId="Web-{9C3D4FB2-73EE-A129-2E9F-093ECCC706CB}" dt="2024-12-03T07:52:20.009" v="9"/>
          <ac:picMkLst>
            <pc:docMk/>
            <pc:sldMk cId="1468971426" sldId="270"/>
            <ac:picMk id="11" creationId="{BA416872-0CCE-1830-8AD3-85BFA37563C0}"/>
          </ac:picMkLst>
        </pc:picChg>
        <pc:picChg chg="add mod ord">
          <ac:chgData name="Jaromir Gas" userId="S::jaromirg@student.agh.edu.pl::7318aa10-50e7-4f38-8818-93fe98a0def9" providerId="AD" clId="Web-{9C3D4FB2-73EE-A129-2E9F-093ECCC706CB}" dt="2024-12-03T07:54:45.935" v="24" actId="1076"/>
          <ac:picMkLst>
            <pc:docMk/>
            <pc:sldMk cId="1468971426" sldId="270"/>
            <ac:picMk id="12" creationId="{3C5518F9-CC9D-8542-6F28-27580DE40B04}"/>
          </ac:picMkLst>
        </pc:picChg>
      </pc:sldChg>
      <pc:sldChg chg="addSp delSp modSp">
        <pc:chgData name="Jaromir Gas" userId="S::jaromirg@student.agh.edu.pl::7318aa10-50e7-4f38-8818-93fe98a0def9" providerId="AD" clId="Web-{9C3D4FB2-73EE-A129-2E9F-093ECCC706CB}" dt="2024-12-03T07:55:32.608" v="28" actId="14100"/>
        <pc:sldMkLst>
          <pc:docMk/>
          <pc:sldMk cId="2570841330" sldId="271"/>
        </pc:sldMkLst>
        <pc:spChg chg="add del mod">
          <ac:chgData name="Jaromir Gas" userId="S::jaromirg@student.agh.edu.pl::7318aa10-50e7-4f38-8818-93fe98a0def9" providerId="AD" clId="Web-{9C3D4FB2-73EE-A129-2E9F-093ECCC706CB}" dt="2024-12-03T07:55:23.670" v="26"/>
          <ac:spMkLst>
            <pc:docMk/>
            <pc:sldMk cId="2570841330" sldId="271"/>
            <ac:spMk id="7" creationId="{15160576-F1D6-F2C5-D1E4-3BEACDDA65FA}"/>
          </ac:spMkLst>
        </pc:spChg>
        <pc:picChg chg="add ord">
          <ac:chgData name="Jaromir Gas" userId="S::jaromirg@student.agh.edu.pl::7318aa10-50e7-4f38-8818-93fe98a0def9" providerId="AD" clId="Web-{9C3D4FB2-73EE-A129-2E9F-093ECCC706CB}" dt="2024-12-03T07:52:35.806" v="14"/>
          <ac:picMkLst>
            <pc:docMk/>
            <pc:sldMk cId="2570841330" sldId="271"/>
            <ac:picMk id="4" creationId="{5CAE49C3-B5A4-489E-BB38-1819DFD749E7}"/>
          </ac:picMkLst>
        </pc:picChg>
        <pc:picChg chg="del">
          <ac:chgData name="Jaromir Gas" userId="S::jaromirg@student.agh.edu.pl::7318aa10-50e7-4f38-8818-93fe98a0def9" providerId="AD" clId="Web-{9C3D4FB2-73EE-A129-2E9F-093ECCC706CB}" dt="2024-12-03T07:55:16.701" v="25"/>
          <ac:picMkLst>
            <pc:docMk/>
            <pc:sldMk cId="2570841330" sldId="271"/>
            <ac:picMk id="6" creationId="{88CF96E1-32B5-0678-39F5-86C7908C1FD6}"/>
          </ac:picMkLst>
        </pc:picChg>
        <pc:picChg chg="add mod ord">
          <ac:chgData name="Jaromir Gas" userId="S::jaromirg@student.agh.edu.pl::7318aa10-50e7-4f38-8818-93fe98a0def9" providerId="AD" clId="Web-{9C3D4FB2-73EE-A129-2E9F-093ECCC706CB}" dt="2024-12-03T07:55:32.608" v="28" actId="14100"/>
          <ac:picMkLst>
            <pc:docMk/>
            <pc:sldMk cId="2570841330" sldId="271"/>
            <ac:picMk id="8" creationId="{48BB45BA-1E02-0538-650C-A950252EDF77}"/>
          </ac:picMkLst>
        </pc:picChg>
        <pc:picChg chg="del">
          <ac:chgData name="Jaromir Gas" userId="S::jaromirg@student.agh.edu.pl::7318aa10-50e7-4f38-8818-93fe98a0def9" providerId="AD" clId="Web-{9C3D4FB2-73EE-A129-2E9F-093ECCC706CB}" dt="2024-12-03T07:52:28.040" v="12"/>
          <ac:picMkLst>
            <pc:docMk/>
            <pc:sldMk cId="2570841330" sldId="271"/>
            <ac:picMk id="11" creationId="{BA416872-0CCE-1830-8AD3-85BFA37563C0}"/>
          </ac:picMkLst>
        </pc:picChg>
      </pc:sldChg>
    </pc:docChg>
  </pc:docChgLst>
  <pc:docChgLst>
    <pc:chgData name="Maciej Gładysiak" userId="S::mgladysiak@student.agh.edu.pl::ac2fc2b8-e3cc-4def-ba5b-3c7a8d11ec83" providerId="AD" clId="Web-{017E5792-2188-8FD1-02A7-3FE20F4947C1}"/>
    <pc:docChg chg="addSld modSld">
      <pc:chgData name="Maciej Gładysiak" userId="S::mgladysiak@student.agh.edu.pl::ac2fc2b8-e3cc-4def-ba5b-3c7a8d11ec83" providerId="AD" clId="Web-{017E5792-2188-8FD1-02A7-3FE20F4947C1}" dt="2024-11-18T20:34:09.991" v="825" actId="20577"/>
      <pc:docMkLst>
        <pc:docMk/>
      </pc:docMkLst>
      <pc:sldChg chg="modSp">
        <pc:chgData name="Maciej Gładysiak" userId="S::mgladysiak@student.agh.edu.pl::ac2fc2b8-e3cc-4def-ba5b-3c7a8d11ec83" providerId="AD" clId="Web-{017E5792-2188-8FD1-02A7-3FE20F4947C1}" dt="2024-11-18T20:04:51.470" v="0" actId="20577"/>
        <pc:sldMkLst>
          <pc:docMk/>
          <pc:sldMk cId="109857222" sldId="256"/>
        </pc:sldMkLst>
        <pc:spChg chg="mod">
          <ac:chgData name="Maciej Gładysiak" userId="S::mgladysiak@student.agh.edu.pl::ac2fc2b8-e3cc-4def-ba5b-3c7a8d11ec83" providerId="AD" clId="Web-{017E5792-2188-8FD1-02A7-3FE20F4947C1}" dt="2024-11-18T20:04:51.470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Maciej Gładysiak" userId="S::mgladysiak@student.agh.edu.pl::ac2fc2b8-e3cc-4def-ba5b-3c7a8d11ec83" providerId="AD" clId="Web-{017E5792-2188-8FD1-02A7-3FE20F4947C1}" dt="2024-11-18T20:21:34.196" v="79" actId="20577"/>
        <pc:sldMkLst>
          <pc:docMk/>
          <pc:sldMk cId="1529536102" sldId="262"/>
        </pc:sldMkLst>
        <pc:spChg chg="mod">
          <ac:chgData name="Maciej Gładysiak" userId="S::mgladysiak@student.agh.edu.pl::ac2fc2b8-e3cc-4def-ba5b-3c7a8d11ec83" providerId="AD" clId="Web-{017E5792-2188-8FD1-02A7-3FE20F4947C1}" dt="2024-11-18T20:21:34.196" v="79" actId="20577"/>
          <ac:spMkLst>
            <pc:docMk/>
            <pc:sldMk cId="1529536102" sldId="262"/>
            <ac:spMk id="3" creationId="{2502E150-1B53-63A4-11D3-E4CBBA141828}"/>
          </ac:spMkLst>
        </pc:spChg>
        <pc:picChg chg="mod">
          <ac:chgData name="Maciej Gładysiak" userId="S::mgladysiak@student.agh.edu.pl::ac2fc2b8-e3cc-4def-ba5b-3c7a8d11ec83" providerId="AD" clId="Web-{017E5792-2188-8FD1-02A7-3FE20F4947C1}" dt="2024-11-18T20:06:34.615" v="3" actId="14100"/>
          <ac:picMkLst>
            <pc:docMk/>
            <pc:sldMk cId="1529536102" sldId="262"/>
            <ac:picMk id="5" creationId="{81EF7800-F9F0-B639-34F1-DFEFEA292E98}"/>
          </ac:picMkLst>
        </pc:picChg>
      </pc:sldChg>
      <pc:sldChg chg="addSp delSp modSp">
        <pc:chgData name="Maciej Gładysiak" userId="S::mgladysiak@student.agh.edu.pl::ac2fc2b8-e3cc-4def-ba5b-3c7a8d11ec83" providerId="AD" clId="Web-{017E5792-2188-8FD1-02A7-3FE20F4947C1}" dt="2024-11-18T20:18:58.362" v="39" actId="1076"/>
        <pc:sldMkLst>
          <pc:docMk/>
          <pc:sldMk cId="4117932435" sldId="267"/>
        </pc:sldMkLst>
      </pc:sldChg>
      <pc:sldChg chg="addSp delSp modSp">
        <pc:chgData name="Maciej Gładysiak" userId="S::mgladysiak@student.agh.edu.pl::ac2fc2b8-e3cc-4def-ba5b-3c7a8d11ec83" providerId="AD" clId="Web-{017E5792-2188-8FD1-02A7-3FE20F4947C1}" dt="2024-11-18T20:32:22.799" v="666"/>
        <pc:sldMkLst>
          <pc:docMk/>
          <pc:sldMk cId="2449942939" sldId="269"/>
        </pc:sldMkLst>
      </pc:sldChg>
      <pc:sldChg chg="addSp delSp modSp new">
        <pc:chgData name="Maciej Gładysiak" userId="S::mgladysiak@student.agh.edu.pl::ac2fc2b8-e3cc-4def-ba5b-3c7a8d11ec83" providerId="AD" clId="Web-{017E5792-2188-8FD1-02A7-3FE20F4947C1}" dt="2024-11-18T20:32:49.488" v="706" actId="20577"/>
        <pc:sldMkLst>
          <pc:docMk/>
          <pc:sldMk cId="1841801350" sldId="281"/>
        </pc:sldMkLst>
      </pc:sldChg>
      <pc:sldChg chg="addSp delSp modSp new">
        <pc:chgData name="Maciej Gładysiak" userId="S::mgladysiak@student.agh.edu.pl::ac2fc2b8-e3cc-4def-ba5b-3c7a8d11ec83" providerId="AD" clId="Web-{017E5792-2188-8FD1-02A7-3FE20F4947C1}" dt="2024-11-18T20:34:09.991" v="825" actId="20577"/>
        <pc:sldMkLst>
          <pc:docMk/>
          <pc:sldMk cId="1191775805" sldId="282"/>
        </pc:sldMkLst>
      </pc:sldChg>
    </pc:docChg>
  </pc:docChgLst>
  <pc:docChgLst>
    <pc:chgData name="Aleksander Grudniok" userId="S::alexgrudniok@student.agh.edu.pl::f6e67c40-78db-4239-8f42-8e257422141a" providerId="AD" clId="Web-{2E802569-58E0-99B9-C6F2-731C1596979D}"/>
    <pc:docChg chg="addSld modSld">
      <pc:chgData name="Aleksander Grudniok" userId="S::alexgrudniok@student.agh.edu.pl::f6e67c40-78db-4239-8f42-8e257422141a" providerId="AD" clId="Web-{2E802569-58E0-99B9-C6F2-731C1596979D}" dt="2024-11-18T20:22:06.070" v="41" actId="20577"/>
      <pc:docMkLst>
        <pc:docMk/>
      </pc:docMkLst>
      <pc:sldChg chg="modSp">
        <pc:chgData name="Aleksander Grudniok" userId="S::alexgrudniok@student.agh.edu.pl::f6e67c40-78db-4239-8f42-8e257422141a" providerId="AD" clId="Web-{2E802569-58E0-99B9-C6F2-731C1596979D}" dt="2024-11-18T20:06:15.849" v="9" actId="20577"/>
        <pc:sldMkLst>
          <pc:docMk/>
          <pc:sldMk cId="109857222" sldId="256"/>
        </pc:sldMkLst>
        <pc:spChg chg="mod">
          <ac:chgData name="Aleksander Grudniok" userId="S::alexgrudniok@student.agh.edu.pl::f6e67c40-78db-4239-8f42-8e257422141a" providerId="AD" clId="Web-{2E802569-58E0-99B9-C6F2-731C1596979D}" dt="2024-11-18T20:06:15.849" v="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Aleksander Grudniok" userId="S::alexgrudniok@student.agh.edu.pl::f6e67c40-78db-4239-8f42-8e257422141a" providerId="AD" clId="Web-{2E802569-58E0-99B9-C6F2-731C1596979D}" dt="2024-11-18T20:22:06.070" v="41" actId="20577"/>
        <pc:sldMkLst>
          <pc:docMk/>
          <pc:sldMk cId="1020156303" sldId="280"/>
        </pc:sldMkLst>
      </pc:sldChg>
    </pc:docChg>
  </pc:docChgLst>
  <pc:docChgLst>
    <pc:chgData name="Aleksander Grudniok" userId="f6e67c40-78db-4239-8f42-8e257422141a" providerId="ADAL" clId="{AFD38BB2-4E86-9841-83E1-9E2FEBF825EE}"/>
    <pc:docChg chg="custSel modSld">
      <pc:chgData name="Aleksander Grudniok" userId="f6e67c40-78db-4239-8f42-8e257422141a" providerId="ADAL" clId="{AFD38BB2-4E86-9841-83E1-9E2FEBF825EE}" dt="2024-12-03T10:16:05.111" v="1179" actId="20577"/>
      <pc:docMkLst>
        <pc:docMk/>
      </pc:docMkLst>
      <pc:sldChg chg="modSp">
        <pc:chgData name="Aleksander Grudniok" userId="f6e67c40-78db-4239-8f42-8e257422141a" providerId="ADAL" clId="{AFD38BB2-4E86-9841-83E1-9E2FEBF825EE}" dt="2024-12-03T10:16:05.111" v="1179" actId="20577"/>
        <pc:sldMkLst>
          <pc:docMk/>
          <pc:sldMk cId="378608214" sldId="272"/>
        </pc:sldMkLst>
        <pc:spChg chg="mod">
          <ac:chgData name="Aleksander Grudniok" userId="f6e67c40-78db-4239-8f42-8e257422141a" providerId="ADAL" clId="{AFD38BB2-4E86-9841-83E1-9E2FEBF825EE}" dt="2024-12-03T10:16:05.111" v="1179" actId="20577"/>
          <ac:spMkLst>
            <pc:docMk/>
            <pc:sldMk cId="378608214" sldId="272"/>
            <ac:spMk id="4" creationId="{672B4B79-2BD0-E22A-4025-63ECF88E87CE}"/>
          </ac:spMkLst>
        </pc:spChg>
      </pc:sldChg>
    </pc:docChg>
  </pc:docChgLst>
  <pc:docChgLst>
    <pc:chgData name="Jaromir Gas" userId="S::jaromirg@student.agh.edu.pl::7318aa10-50e7-4f38-8818-93fe98a0def9" providerId="AD" clId="Web-{AFBCA1CD-4C5C-F4FC-1BB9-03038E42AA94}"/>
    <pc:docChg chg="delSld modSld">
      <pc:chgData name="Jaromir Gas" userId="S::jaromirg@student.agh.edu.pl::7318aa10-50e7-4f38-8818-93fe98a0def9" providerId="AD" clId="Web-{AFBCA1CD-4C5C-F4FC-1BB9-03038E42AA94}" dt="2024-11-18T20:29:00.636" v="787"/>
      <pc:docMkLst>
        <pc:docMk/>
      </pc:docMkLst>
      <pc:sldChg chg="addSp modSp">
        <pc:chgData name="Jaromir Gas" userId="S::jaromirg@student.agh.edu.pl::7318aa10-50e7-4f38-8818-93fe98a0def9" providerId="AD" clId="Web-{AFBCA1CD-4C5C-F4FC-1BB9-03038E42AA94}" dt="2024-11-18T20:28:48.120" v="778" actId="1076"/>
        <pc:sldMkLst>
          <pc:docMk/>
          <pc:sldMk cId="4117932435" sldId="267"/>
        </pc:sldMkLst>
      </pc:sldChg>
      <pc:sldChg chg="del">
        <pc:chgData name="Jaromir Gas" userId="S::jaromirg@student.agh.edu.pl::7318aa10-50e7-4f38-8818-93fe98a0def9" providerId="AD" clId="Web-{AFBCA1CD-4C5C-F4FC-1BB9-03038E42AA94}" dt="2024-11-18T20:28:56.042" v="780"/>
        <pc:sldMkLst>
          <pc:docMk/>
          <pc:sldMk cId="623031448" sldId="268"/>
        </pc:sldMkLst>
      </pc:sldChg>
      <pc:sldChg chg="del">
        <pc:chgData name="Jaromir Gas" userId="S::jaromirg@student.agh.edu.pl::7318aa10-50e7-4f38-8818-93fe98a0def9" providerId="AD" clId="Web-{AFBCA1CD-4C5C-F4FC-1BB9-03038E42AA94}" dt="2024-11-18T20:28:55.230" v="779"/>
        <pc:sldMkLst>
          <pc:docMk/>
          <pc:sldMk cId="959850999" sldId="270"/>
        </pc:sldMkLst>
      </pc:sldChg>
      <pc:sldChg chg="del">
        <pc:chgData name="Jaromir Gas" userId="S::jaromirg@student.agh.edu.pl::7318aa10-50e7-4f38-8818-93fe98a0def9" providerId="AD" clId="Web-{AFBCA1CD-4C5C-F4FC-1BB9-03038E42AA94}" dt="2024-11-18T20:28:58.417" v="783"/>
        <pc:sldMkLst>
          <pc:docMk/>
          <pc:sldMk cId="3422927056" sldId="271"/>
        </pc:sldMkLst>
      </pc:sldChg>
      <pc:sldChg chg="del">
        <pc:chgData name="Jaromir Gas" userId="S::jaromirg@student.agh.edu.pl::7318aa10-50e7-4f38-8818-93fe98a0def9" providerId="AD" clId="Web-{AFBCA1CD-4C5C-F4FC-1BB9-03038E42AA94}" dt="2024-11-18T20:28:57.527" v="782"/>
        <pc:sldMkLst>
          <pc:docMk/>
          <pc:sldMk cId="1652970096" sldId="272"/>
        </pc:sldMkLst>
      </pc:sldChg>
      <pc:sldChg chg="del">
        <pc:chgData name="Jaromir Gas" userId="S::jaromirg@student.agh.edu.pl::7318aa10-50e7-4f38-8818-93fe98a0def9" providerId="AD" clId="Web-{AFBCA1CD-4C5C-F4FC-1BB9-03038E42AA94}" dt="2024-11-18T20:28:58.996" v="784"/>
        <pc:sldMkLst>
          <pc:docMk/>
          <pc:sldMk cId="1204748137" sldId="273"/>
        </pc:sldMkLst>
      </pc:sldChg>
      <pc:sldChg chg="del">
        <pc:chgData name="Jaromir Gas" userId="S::jaromirg@student.agh.edu.pl::7318aa10-50e7-4f38-8818-93fe98a0def9" providerId="AD" clId="Web-{AFBCA1CD-4C5C-F4FC-1BB9-03038E42AA94}" dt="2024-11-18T20:28:59.496" v="785"/>
        <pc:sldMkLst>
          <pc:docMk/>
          <pc:sldMk cId="2576926429" sldId="274"/>
        </pc:sldMkLst>
      </pc:sldChg>
      <pc:sldChg chg="del">
        <pc:chgData name="Jaromir Gas" userId="S::jaromirg@student.agh.edu.pl::7318aa10-50e7-4f38-8818-93fe98a0def9" providerId="AD" clId="Web-{AFBCA1CD-4C5C-F4FC-1BB9-03038E42AA94}" dt="2024-11-18T20:29:00.636" v="787"/>
        <pc:sldMkLst>
          <pc:docMk/>
          <pc:sldMk cId="2283484779" sldId="276"/>
        </pc:sldMkLst>
      </pc:sldChg>
      <pc:sldChg chg="del">
        <pc:chgData name="Jaromir Gas" userId="S::jaromirg@student.agh.edu.pl::7318aa10-50e7-4f38-8818-93fe98a0def9" providerId="AD" clId="Web-{AFBCA1CD-4C5C-F4FC-1BB9-03038E42AA94}" dt="2024-11-18T20:29:00.058" v="786"/>
        <pc:sldMkLst>
          <pc:docMk/>
          <pc:sldMk cId="1688679431" sldId="277"/>
        </pc:sldMkLst>
      </pc:sldChg>
      <pc:sldChg chg="del">
        <pc:chgData name="Jaromir Gas" userId="S::jaromirg@student.agh.edu.pl::7318aa10-50e7-4f38-8818-93fe98a0def9" providerId="AD" clId="Web-{AFBCA1CD-4C5C-F4FC-1BB9-03038E42AA94}" dt="2024-11-18T20:28:56.839" v="781"/>
        <pc:sldMkLst>
          <pc:docMk/>
          <pc:sldMk cId="3183486189" sldId="279"/>
        </pc:sldMkLst>
      </pc:sldChg>
    </pc:docChg>
  </pc:docChgLst>
  <pc:docChgLst>
    <pc:chgData name="Maciej Gładysiak" userId="S::mgladysiak@student.agh.edu.pl::ac2fc2b8-e3cc-4def-ba5b-3c7a8d11ec83" providerId="AD" clId="Web-{41C98E4A-2A03-44D7-BB81-C94F3E624600}"/>
    <pc:docChg chg="modSld">
      <pc:chgData name="Maciej Gładysiak" userId="S::mgladysiak@student.agh.edu.pl::ac2fc2b8-e3cc-4def-ba5b-3c7a8d11ec83" providerId="AD" clId="Web-{41C98E4A-2A03-44D7-BB81-C94F3E624600}" dt="2024-12-03T11:31:37.734" v="1" actId="20577"/>
      <pc:docMkLst>
        <pc:docMk/>
      </pc:docMkLst>
      <pc:sldChg chg="modSp">
        <pc:chgData name="Maciej Gładysiak" userId="S::mgladysiak@student.agh.edu.pl::ac2fc2b8-e3cc-4def-ba5b-3c7a8d11ec83" providerId="AD" clId="Web-{41C98E4A-2A03-44D7-BB81-C94F3E624600}" dt="2024-12-03T11:31:37.734" v="1" actId="20577"/>
        <pc:sldMkLst>
          <pc:docMk/>
          <pc:sldMk cId="378608214" sldId="272"/>
        </pc:sldMkLst>
        <pc:spChg chg="mod">
          <ac:chgData name="Maciej Gładysiak" userId="S::mgladysiak@student.agh.edu.pl::ac2fc2b8-e3cc-4def-ba5b-3c7a8d11ec83" providerId="AD" clId="Web-{41C98E4A-2A03-44D7-BB81-C94F3E624600}" dt="2024-12-03T11:31:37.734" v="1" actId="20577"/>
          <ac:spMkLst>
            <pc:docMk/>
            <pc:sldMk cId="378608214" sldId="272"/>
            <ac:spMk id="4" creationId="{672B4B79-2BD0-E22A-4025-63ECF88E87CE}"/>
          </ac:spMkLst>
        </pc:spChg>
      </pc:sldChg>
    </pc:docChg>
  </pc:docChgLst>
  <pc:docChgLst>
    <pc:chgData name="Maciej Gładysiak" userId="S::mgladysiak@student.agh.edu.pl::ac2fc2b8-e3cc-4def-ba5b-3c7a8d11ec83" providerId="AD" clId="Web-{6D49BCE9-EDA8-4D9E-B298-C2B4111DBE8D}"/>
    <pc:docChg chg="addSld delSld modSld modSection">
      <pc:chgData name="Maciej Gładysiak" userId="S::mgladysiak@student.agh.edu.pl::ac2fc2b8-e3cc-4def-ba5b-3c7a8d11ec83" providerId="AD" clId="Web-{6D49BCE9-EDA8-4D9E-B298-C2B4111DBE8D}" dt="2024-12-02T21:12:02.227" v="937" actId="1076"/>
      <pc:docMkLst>
        <pc:docMk/>
      </pc:docMkLst>
      <pc:sldChg chg="addSp delSp modSp modTransition">
        <pc:chgData name="Maciej Gładysiak" userId="S::mgladysiak@student.agh.edu.pl::ac2fc2b8-e3cc-4def-ba5b-3c7a8d11ec83" providerId="AD" clId="Web-{6D49BCE9-EDA8-4D9E-B298-C2B4111DBE8D}" dt="2024-12-02T21:03:17.361" v="931"/>
        <pc:sldMkLst>
          <pc:docMk/>
          <pc:sldMk cId="1529536102" sldId="262"/>
        </pc:sldMkLst>
        <pc:spChg chg="add del mod">
          <ac:chgData name="Maciej Gładysiak" userId="S::mgladysiak@student.agh.edu.pl::ac2fc2b8-e3cc-4def-ba5b-3c7a8d11ec83" providerId="AD" clId="Web-{6D49BCE9-EDA8-4D9E-B298-C2B4111DBE8D}" dt="2024-12-02T21:00:58.558" v="895"/>
          <ac:spMkLst>
            <pc:docMk/>
            <pc:sldMk cId="1529536102" sldId="262"/>
            <ac:spMk id="6" creationId="{831D252C-4E2B-A924-09FB-73C8C798788B}"/>
          </ac:spMkLst>
        </pc:spChg>
        <pc:spChg chg="add del mod">
          <ac:chgData name="Maciej Gładysiak" userId="S::mgladysiak@student.agh.edu.pl::ac2fc2b8-e3cc-4def-ba5b-3c7a8d11ec83" providerId="AD" clId="Web-{6D49BCE9-EDA8-4D9E-B298-C2B4111DBE8D}" dt="2024-12-02T21:02:26.015" v="928"/>
          <ac:spMkLst>
            <pc:docMk/>
            <pc:sldMk cId="1529536102" sldId="262"/>
            <ac:spMk id="8" creationId="{F136CF6C-A4C7-9966-3D1E-D3DEC60CB24A}"/>
          </ac:spMkLst>
        </pc:spChg>
        <pc:spChg chg="add del mod">
          <ac:chgData name="Maciej Gładysiak" userId="S::mgladysiak@student.agh.edu.pl::ac2fc2b8-e3cc-4def-ba5b-3c7a8d11ec83" providerId="AD" clId="Web-{6D49BCE9-EDA8-4D9E-B298-C2B4111DBE8D}" dt="2024-12-02T21:02:26.015" v="927"/>
          <ac:spMkLst>
            <pc:docMk/>
            <pc:sldMk cId="1529536102" sldId="262"/>
            <ac:spMk id="10" creationId="{3E194766-775A-4F8F-2CBF-8762411D5C0B}"/>
          </ac:spMkLst>
        </pc:spChg>
        <pc:spChg chg="add del mod">
          <ac:chgData name="Maciej Gładysiak" userId="S::mgladysiak@student.agh.edu.pl::ac2fc2b8-e3cc-4def-ba5b-3c7a8d11ec83" providerId="AD" clId="Web-{6D49BCE9-EDA8-4D9E-B298-C2B4111DBE8D}" dt="2024-12-02T21:02:26.015" v="926"/>
          <ac:spMkLst>
            <pc:docMk/>
            <pc:sldMk cId="1529536102" sldId="262"/>
            <ac:spMk id="12" creationId="{19E94052-9296-E77B-4F53-DDD5C356EC5B}"/>
          </ac:spMkLst>
        </pc:spChg>
        <pc:spChg chg="add del mod">
          <ac:chgData name="Maciej Gładysiak" userId="S::mgladysiak@student.agh.edu.pl::ac2fc2b8-e3cc-4def-ba5b-3c7a8d11ec83" providerId="AD" clId="Web-{6D49BCE9-EDA8-4D9E-B298-C2B4111DBE8D}" dt="2024-12-02T21:02:26.015" v="925"/>
          <ac:spMkLst>
            <pc:docMk/>
            <pc:sldMk cId="1529536102" sldId="262"/>
            <ac:spMk id="14" creationId="{43E587EB-AF3C-A690-E255-2F87C74FE545}"/>
          </ac:spMkLst>
        </pc:spChg>
        <pc:spChg chg="add del mod">
          <ac:chgData name="Maciej Gładysiak" userId="S::mgladysiak@student.agh.edu.pl::ac2fc2b8-e3cc-4def-ba5b-3c7a8d11ec83" providerId="AD" clId="Web-{6D49BCE9-EDA8-4D9E-B298-C2B4111DBE8D}" dt="2024-12-02T21:02:26.015" v="924"/>
          <ac:spMkLst>
            <pc:docMk/>
            <pc:sldMk cId="1529536102" sldId="262"/>
            <ac:spMk id="16" creationId="{7857ADF2-52A9-533D-10FF-2C8634EBA82C}"/>
          </ac:spMkLst>
        </pc:spChg>
        <pc:spChg chg="add del mod">
          <ac:chgData name="Maciej Gładysiak" userId="S::mgladysiak@student.agh.edu.pl::ac2fc2b8-e3cc-4def-ba5b-3c7a8d11ec83" providerId="AD" clId="Web-{6D49BCE9-EDA8-4D9E-B298-C2B4111DBE8D}" dt="2024-12-02T21:01:19.965" v="921"/>
          <ac:spMkLst>
            <pc:docMk/>
            <pc:sldMk cId="1529536102" sldId="262"/>
            <ac:spMk id="18" creationId="{41CBA09A-6D76-BB17-362D-EF67F0D345EA}"/>
          </ac:spMkLst>
        </pc:spChg>
      </pc:sldChg>
      <pc:sldChg chg="addSp delSp modSp new">
        <pc:chgData name="Maciej Gładysiak" userId="S::mgladysiak@student.agh.edu.pl::ac2fc2b8-e3cc-4def-ba5b-3c7a8d11ec83" providerId="AD" clId="Web-{6D49BCE9-EDA8-4D9E-B298-C2B4111DBE8D}" dt="2024-12-02T20:48:50.510" v="217" actId="14100"/>
        <pc:sldMkLst>
          <pc:docMk/>
          <pc:sldMk cId="3787721825" sldId="263"/>
        </pc:sldMkLst>
        <pc:spChg chg="mod">
          <ac:chgData name="Maciej Gładysiak" userId="S::mgladysiak@student.agh.edu.pl::ac2fc2b8-e3cc-4def-ba5b-3c7a8d11ec83" providerId="AD" clId="Web-{6D49BCE9-EDA8-4D9E-B298-C2B4111DBE8D}" dt="2024-12-02T20:44:53.172" v="35" actId="1076"/>
          <ac:spMkLst>
            <pc:docMk/>
            <pc:sldMk cId="3787721825" sldId="263"/>
            <ac:spMk id="2" creationId="{88628BD2-D02D-E563-7448-6F1DF57B8539}"/>
          </ac:spMkLst>
        </pc:spChg>
        <pc:spChg chg="del">
          <ac:chgData name="Maciej Gładysiak" userId="S::mgladysiak@student.agh.edu.pl::ac2fc2b8-e3cc-4def-ba5b-3c7a8d11ec83" providerId="AD" clId="Web-{6D49BCE9-EDA8-4D9E-B298-C2B4111DBE8D}" dt="2024-12-02T20:44:56.516" v="36"/>
          <ac:spMkLst>
            <pc:docMk/>
            <pc:sldMk cId="3787721825" sldId="263"/>
            <ac:spMk id="3" creationId="{9BDB72A2-A06D-CB1F-BC49-1ABF542E264E}"/>
          </ac:spMkLst>
        </pc:spChg>
        <pc:spChg chg="add mod">
          <ac:chgData name="Maciej Gładysiak" userId="S::mgladysiak@student.agh.edu.pl::ac2fc2b8-e3cc-4def-ba5b-3c7a8d11ec83" providerId="AD" clId="Web-{6D49BCE9-EDA8-4D9E-B298-C2B4111DBE8D}" dt="2024-12-02T20:48:50.510" v="217" actId="14100"/>
          <ac:spMkLst>
            <pc:docMk/>
            <pc:sldMk cId="3787721825" sldId="263"/>
            <ac:spMk id="5" creationId="{20883468-AB68-FF8C-B697-237A225AD78A}"/>
          </ac:spMkLst>
        </pc:spChg>
        <pc:picChg chg="add mod">
          <ac:chgData name="Maciej Gładysiak" userId="S::mgladysiak@student.agh.edu.pl::ac2fc2b8-e3cc-4def-ba5b-3c7a8d11ec83" providerId="AD" clId="Web-{6D49BCE9-EDA8-4D9E-B298-C2B4111DBE8D}" dt="2024-12-02T20:45:36.580" v="43" actId="1076"/>
          <ac:picMkLst>
            <pc:docMk/>
            <pc:sldMk cId="3787721825" sldId="263"/>
            <ac:picMk id="4" creationId="{76230A68-3D39-DAA0-198B-7D494EFD3482}"/>
          </ac:picMkLst>
        </pc:picChg>
      </pc:sldChg>
      <pc:sldChg chg="addSp modSp new del">
        <pc:chgData name="Maciej Gładysiak" userId="S::mgladysiak@student.agh.edu.pl::ac2fc2b8-e3cc-4def-ba5b-3c7a8d11ec83" providerId="AD" clId="Web-{6D49BCE9-EDA8-4D9E-B298-C2B4111DBE8D}" dt="2024-12-02T20:54:09.664" v="577"/>
        <pc:sldMkLst>
          <pc:docMk/>
          <pc:sldMk cId="1864868286" sldId="266"/>
        </pc:sldMkLst>
        <pc:spChg chg="mod">
          <ac:chgData name="Maciej Gładysiak" userId="S::mgladysiak@student.agh.edu.pl::ac2fc2b8-e3cc-4def-ba5b-3c7a8d11ec83" providerId="AD" clId="Web-{6D49BCE9-EDA8-4D9E-B298-C2B4111DBE8D}" dt="2024-12-02T20:53:06.537" v="566" actId="20577"/>
          <ac:spMkLst>
            <pc:docMk/>
            <pc:sldMk cId="1864868286" sldId="266"/>
            <ac:spMk id="2" creationId="{7FBF9259-989A-C253-E92D-6654AAB56A95}"/>
          </ac:spMkLst>
        </pc:spChg>
        <pc:spChg chg="mod">
          <ac:chgData name="Maciej Gładysiak" userId="S::mgladysiak@student.agh.edu.pl::ac2fc2b8-e3cc-4def-ba5b-3c7a8d11ec83" providerId="AD" clId="Web-{6D49BCE9-EDA8-4D9E-B298-C2B4111DBE8D}" dt="2024-12-02T20:47:46.929" v="119" actId="1076"/>
          <ac:spMkLst>
            <pc:docMk/>
            <pc:sldMk cId="1864868286" sldId="266"/>
            <ac:spMk id="3" creationId="{B107695C-9D48-7EA2-118F-C20C4F87789A}"/>
          </ac:spMkLst>
        </pc:spChg>
        <pc:spChg chg="add mod">
          <ac:chgData name="Maciej Gładysiak" userId="S::mgladysiak@student.agh.edu.pl::ac2fc2b8-e3cc-4def-ba5b-3c7a8d11ec83" providerId="AD" clId="Web-{6D49BCE9-EDA8-4D9E-B298-C2B4111DBE8D}" dt="2024-12-02T20:52:54.255" v="556" actId="20577"/>
          <ac:spMkLst>
            <pc:docMk/>
            <pc:sldMk cId="1864868286" sldId="266"/>
            <ac:spMk id="4" creationId="{4C160A3A-129A-2D9C-C0E1-8CAE32F4DB0B}"/>
          </ac:spMkLst>
        </pc:spChg>
      </pc:sldChg>
      <pc:sldChg chg="addSp delSp modSp add replId">
        <pc:chgData name="Maciej Gładysiak" userId="S::mgladysiak@student.agh.edu.pl::ac2fc2b8-e3cc-4def-ba5b-3c7a8d11ec83" providerId="AD" clId="Web-{6D49BCE9-EDA8-4D9E-B298-C2B4111DBE8D}" dt="2024-12-02T20:58:24.426" v="840" actId="1076"/>
        <pc:sldMkLst>
          <pc:docMk/>
          <pc:sldMk cId="1890357849" sldId="267"/>
        </pc:sldMkLst>
        <pc:spChg chg="mod">
          <ac:chgData name="Maciej Gładysiak" userId="S::mgladysiak@student.agh.edu.pl::ac2fc2b8-e3cc-4def-ba5b-3c7a8d11ec83" providerId="AD" clId="Web-{6D49BCE9-EDA8-4D9E-B298-C2B4111DBE8D}" dt="2024-12-02T20:55:12.027" v="590" actId="20577"/>
          <ac:spMkLst>
            <pc:docMk/>
            <pc:sldMk cId="1890357849" sldId="267"/>
            <ac:spMk id="2" creationId="{7FBF9259-989A-C253-E92D-6654AAB56A95}"/>
          </ac:spMkLst>
        </pc:spChg>
        <pc:spChg chg="mod">
          <ac:chgData name="Maciej Gładysiak" userId="S::mgladysiak@student.agh.edu.pl::ac2fc2b8-e3cc-4def-ba5b-3c7a8d11ec83" providerId="AD" clId="Web-{6D49BCE9-EDA8-4D9E-B298-C2B4111DBE8D}" dt="2024-12-02T20:54:26.509" v="579" actId="20577"/>
          <ac:spMkLst>
            <pc:docMk/>
            <pc:sldMk cId="1890357849" sldId="267"/>
            <ac:spMk id="4" creationId="{4C160A3A-129A-2D9C-C0E1-8CAE32F4DB0B}"/>
          </ac:spMkLst>
        </pc:spChg>
        <pc:spChg chg="add mod">
          <ac:chgData name="Maciej Gładysiak" userId="S::mgladysiak@student.agh.edu.pl::ac2fc2b8-e3cc-4def-ba5b-3c7a8d11ec83" providerId="AD" clId="Web-{6D49BCE9-EDA8-4D9E-B298-C2B4111DBE8D}" dt="2024-12-02T20:53:54.554" v="574" actId="20577"/>
          <ac:spMkLst>
            <pc:docMk/>
            <pc:sldMk cId="1890357849" sldId="267"/>
            <ac:spMk id="5" creationId="{5D0467C0-A4ED-CCA6-12B6-8FC89F29B766}"/>
          </ac:spMkLst>
        </pc:spChg>
        <pc:spChg chg="add del">
          <ac:chgData name="Maciej Gładysiak" userId="S::mgladysiak@student.agh.edu.pl::ac2fc2b8-e3cc-4def-ba5b-3c7a8d11ec83" providerId="AD" clId="Web-{6D49BCE9-EDA8-4D9E-B298-C2B4111DBE8D}" dt="2024-12-02T20:54:42.510" v="583"/>
          <ac:spMkLst>
            <pc:docMk/>
            <pc:sldMk cId="1890357849" sldId="267"/>
            <ac:spMk id="6" creationId="{9EB9F5DB-4F04-092A-0CC8-7C5301E1380B}"/>
          </ac:spMkLst>
        </pc:spChg>
        <pc:spChg chg="add mod">
          <ac:chgData name="Maciej Gładysiak" userId="S::mgladysiak@student.agh.edu.pl::ac2fc2b8-e3cc-4def-ba5b-3c7a8d11ec83" providerId="AD" clId="Web-{6D49BCE9-EDA8-4D9E-B298-C2B4111DBE8D}" dt="2024-12-02T20:55:04.636" v="589" actId="20577"/>
          <ac:spMkLst>
            <pc:docMk/>
            <pc:sldMk cId="1890357849" sldId="267"/>
            <ac:spMk id="7" creationId="{EDD0C692-D681-354F-414A-555E4C36E62C}"/>
          </ac:spMkLst>
        </pc:spChg>
        <pc:spChg chg="add mod">
          <ac:chgData name="Maciej Gładysiak" userId="S::mgladysiak@student.agh.edu.pl::ac2fc2b8-e3cc-4def-ba5b-3c7a8d11ec83" providerId="AD" clId="Web-{6D49BCE9-EDA8-4D9E-B298-C2B4111DBE8D}" dt="2024-12-02T20:58:24.426" v="840" actId="1076"/>
          <ac:spMkLst>
            <pc:docMk/>
            <pc:sldMk cId="1890357849" sldId="267"/>
            <ac:spMk id="8" creationId="{3F4F2754-301F-5995-5EB1-172894A4088C}"/>
          </ac:spMkLst>
        </pc:spChg>
      </pc:sldChg>
      <pc:sldChg chg="del">
        <pc:chgData name="Maciej Gładysiak" userId="S::mgladysiak@student.agh.edu.pl::ac2fc2b8-e3cc-4def-ba5b-3c7a8d11ec83" providerId="AD" clId="Web-{6D49BCE9-EDA8-4D9E-B298-C2B4111DBE8D}" dt="2024-12-02T20:44:19.967" v="0"/>
        <pc:sldMkLst>
          <pc:docMk/>
          <pc:sldMk cId="4117932435" sldId="267"/>
        </pc:sldMkLst>
      </pc:sldChg>
      <pc:sldChg chg="addSp delSp modSp add replId modTransition">
        <pc:chgData name="Maciej Gładysiak" userId="S::mgladysiak@student.agh.edu.pl::ac2fc2b8-e3cc-4def-ba5b-3c7a8d11ec83" providerId="AD" clId="Web-{6D49BCE9-EDA8-4D9E-B298-C2B4111DBE8D}" dt="2024-12-02T21:12:02.227" v="937" actId="1076"/>
        <pc:sldMkLst>
          <pc:docMk/>
          <pc:sldMk cId="1890931619" sldId="268"/>
        </pc:sldMkLst>
        <pc:spChg chg="mod">
          <ac:chgData name="Maciej Gładysiak" userId="S::mgladysiak@student.agh.edu.pl::ac2fc2b8-e3cc-4def-ba5b-3c7a8d11ec83" providerId="AD" clId="Web-{6D49BCE9-EDA8-4D9E-B298-C2B4111DBE8D}" dt="2024-12-02T20:58:48.474" v="847" actId="1076"/>
          <ac:spMkLst>
            <pc:docMk/>
            <pc:sldMk cId="1890931619" sldId="268"/>
            <ac:spMk id="4" creationId="{4C160A3A-129A-2D9C-C0E1-8CAE32F4DB0B}"/>
          </ac:spMkLst>
        </pc:spChg>
        <pc:spChg chg="mod">
          <ac:chgData name="Maciej Gładysiak" userId="S::mgladysiak@student.agh.edu.pl::ac2fc2b8-e3cc-4def-ba5b-3c7a8d11ec83" providerId="AD" clId="Web-{6D49BCE9-EDA8-4D9E-B298-C2B4111DBE8D}" dt="2024-12-02T20:58:53.084" v="848" actId="1076"/>
          <ac:spMkLst>
            <pc:docMk/>
            <pc:sldMk cId="1890931619" sldId="268"/>
            <ac:spMk id="5" creationId="{5D0467C0-A4ED-CCA6-12B6-8FC89F29B766}"/>
          </ac:spMkLst>
        </pc:spChg>
        <pc:spChg chg="mod">
          <ac:chgData name="Maciej Gładysiak" userId="S::mgladysiak@student.agh.edu.pl::ac2fc2b8-e3cc-4def-ba5b-3c7a8d11ec83" providerId="AD" clId="Web-{6D49BCE9-EDA8-4D9E-B298-C2B4111DBE8D}" dt="2024-12-02T20:58:55.412" v="849" actId="1076"/>
          <ac:spMkLst>
            <pc:docMk/>
            <pc:sldMk cId="1890931619" sldId="268"/>
            <ac:spMk id="7" creationId="{EDD0C692-D681-354F-414A-555E4C36E62C}"/>
          </ac:spMkLst>
        </pc:spChg>
        <pc:spChg chg="mod">
          <ac:chgData name="Maciej Gładysiak" userId="S::mgladysiak@student.agh.edu.pl::ac2fc2b8-e3cc-4def-ba5b-3c7a8d11ec83" providerId="AD" clId="Web-{6D49BCE9-EDA8-4D9E-B298-C2B4111DBE8D}" dt="2024-12-02T21:12:02.227" v="937" actId="1076"/>
          <ac:spMkLst>
            <pc:docMk/>
            <pc:sldMk cId="1890931619" sldId="268"/>
            <ac:spMk id="8" creationId="{3F4F2754-301F-5995-5EB1-172894A4088C}"/>
          </ac:spMkLst>
        </pc:spChg>
        <pc:spChg chg="add del mod">
          <ac:chgData name="Maciej Gładysiak" userId="S::mgladysiak@student.agh.edu.pl::ac2fc2b8-e3cc-4def-ba5b-3c7a8d11ec83" providerId="AD" clId="Web-{6D49BCE9-EDA8-4D9E-B298-C2B4111DBE8D}" dt="2024-12-02T21:00:00.602" v="876"/>
          <ac:spMkLst>
            <pc:docMk/>
            <pc:sldMk cId="1890931619" sldId="268"/>
            <ac:spMk id="9" creationId="{19BAA197-D566-A5F3-E60F-969C4400312A}"/>
          </ac:spMkLst>
        </pc:spChg>
        <pc:spChg chg="add del mod">
          <ac:chgData name="Maciej Gładysiak" userId="S::mgladysiak@student.agh.edu.pl::ac2fc2b8-e3cc-4def-ba5b-3c7a8d11ec83" providerId="AD" clId="Web-{6D49BCE9-EDA8-4D9E-B298-C2B4111DBE8D}" dt="2024-12-02T21:00:00.602" v="875"/>
          <ac:spMkLst>
            <pc:docMk/>
            <pc:sldMk cId="1890931619" sldId="268"/>
            <ac:spMk id="11" creationId="{7EC9D60D-CA86-BE6C-0926-0CA864F59E85}"/>
          </ac:spMkLst>
        </pc:spChg>
        <pc:spChg chg="add del mod">
          <ac:chgData name="Maciej Gładysiak" userId="S::mgladysiak@student.agh.edu.pl::ac2fc2b8-e3cc-4def-ba5b-3c7a8d11ec83" providerId="AD" clId="Web-{6D49BCE9-EDA8-4D9E-B298-C2B4111DBE8D}" dt="2024-12-02T21:00:00.602" v="874"/>
          <ac:spMkLst>
            <pc:docMk/>
            <pc:sldMk cId="1890931619" sldId="268"/>
            <ac:spMk id="13" creationId="{D9BC1599-678A-780F-BFEF-87386AEE2385}"/>
          </ac:spMkLst>
        </pc:spChg>
        <pc:spChg chg="add mod">
          <ac:chgData name="Maciej Gładysiak" userId="S::mgladysiak@student.agh.edu.pl::ac2fc2b8-e3cc-4def-ba5b-3c7a8d11ec83" providerId="AD" clId="Web-{6D49BCE9-EDA8-4D9E-B298-C2B4111DBE8D}" dt="2024-12-02T21:00:30.807" v="885" actId="1076"/>
          <ac:spMkLst>
            <pc:docMk/>
            <pc:sldMk cId="1890931619" sldId="268"/>
            <ac:spMk id="17" creationId="{1FDCF216-9163-3A7D-EF92-C7C9C0ED286A}"/>
          </ac:spMkLst>
        </pc:spChg>
        <pc:spChg chg="add mod">
          <ac:chgData name="Maciej Gładysiak" userId="S::mgladysiak@student.agh.edu.pl::ac2fc2b8-e3cc-4def-ba5b-3c7a8d11ec83" providerId="AD" clId="Web-{6D49BCE9-EDA8-4D9E-B298-C2B4111DBE8D}" dt="2024-12-02T21:00:30.838" v="886" actId="1076"/>
          <ac:spMkLst>
            <pc:docMk/>
            <pc:sldMk cId="1890931619" sldId="268"/>
            <ac:spMk id="19" creationId="{BB9DEDDE-704C-C113-ADA1-1A9F8E09984E}"/>
          </ac:spMkLst>
        </pc:spChg>
        <pc:spChg chg="add mod">
          <ac:chgData name="Maciej Gładysiak" userId="S::mgladysiak@student.agh.edu.pl::ac2fc2b8-e3cc-4def-ba5b-3c7a8d11ec83" providerId="AD" clId="Web-{6D49BCE9-EDA8-4D9E-B298-C2B4111DBE8D}" dt="2024-12-02T21:00:30.869" v="887" actId="1076"/>
          <ac:spMkLst>
            <pc:docMk/>
            <pc:sldMk cId="1890931619" sldId="268"/>
            <ac:spMk id="21" creationId="{6126C972-0AB3-3574-169B-CF0F80FBC086}"/>
          </ac:spMkLst>
        </pc:spChg>
        <pc:spChg chg="add del mod">
          <ac:chgData name="Maciej Gładysiak" userId="S::mgladysiak@student.agh.edu.pl::ac2fc2b8-e3cc-4def-ba5b-3c7a8d11ec83" providerId="AD" clId="Web-{6D49BCE9-EDA8-4D9E-B298-C2B4111DBE8D}" dt="2024-12-02T21:00:37.682" v="890"/>
          <ac:spMkLst>
            <pc:docMk/>
            <pc:sldMk cId="1890931619" sldId="268"/>
            <ac:spMk id="25" creationId="{8FC08685-DFCB-6373-346A-D8143289CB0F}"/>
          </ac:spMkLst>
        </pc:spChg>
        <pc:spChg chg="add del">
          <ac:chgData name="Maciej Gładysiak" userId="S::mgladysiak@student.agh.edu.pl::ac2fc2b8-e3cc-4def-ba5b-3c7a8d11ec83" providerId="AD" clId="Web-{6D49BCE9-EDA8-4D9E-B298-C2B4111DBE8D}" dt="2024-12-02T21:01:22.028" v="922"/>
          <ac:spMkLst>
            <pc:docMk/>
            <pc:sldMk cId="1890931619" sldId="268"/>
            <ac:spMk id="26" creationId="{831D252C-4E2B-A924-09FB-73C8C798788B}"/>
          </ac:spMkLst>
        </pc:spChg>
        <pc:picChg chg="add del mod">
          <ac:chgData name="Maciej Gładysiak" userId="S::mgladysiak@student.agh.edu.pl::ac2fc2b8-e3cc-4def-ba5b-3c7a8d11ec83" providerId="AD" clId="Web-{6D49BCE9-EDA8-4D9E-B298-C2B4111DBE8D}" dt="2024-12-02T21:00:00.602" v="873"/>
          <ac:picMkLst>
            <pc:docMk/>
            <pc:sldMk cId="1890931619" sldId="268"/>
            <ac:picMk id="15" creationId="{8491A99E-0920-2223-7486-25A38DD6E9DA}"/>
          </ac:picMkLst>
        </pc:picChg>
        <pc:picChg chg="add mod">
          <ac:chgData name="Maciej Gładysiak" userId="S::mgladysiak@student.agh.edu.pl::ac2fc2b8-e3cc-4def-ba5b-3c7a8d11ec83" providerId="AD" clId="Web-{6D49BCE9-EDA8-4D9E-B298-C2B4111DBE8D}" dt="2024-12-02T21:00:30.916" v="888" actId="1076"/>
          <ac:picMkLst>
            <pc:docMk/>
            <pc:sldMk cId="1890931619" sldId="268"/>
            <ac:picMk id="23" creationId="{1E817C55-8A3C-668C-7D0C-47C07F7EA4A3}"/>
          </ac:picMkLst>
        </pc:picChg>
      </pc:sldChg>
      <pc:sldChg chg="del">
        <pc:chgData name="Maciej Gładysiak" userId="S::mgladysiak@student.agh.edu.pl::ac2fc2b8-e3cc-4def-ba5b-3c7a8d11ec83" providerId="AD" clId="Web-{6D49BCE9-EDA8-4D9E-B298-C2B4111DBE8D}" dt="2024-12-02T20:44:20.748" v="1"/>
        <pc:sldMkLst>
          <pc:docMk/>
          <pc:sldMk cId="2449942939" sldId="269"/>
        </pc:sldMkLst>
      </pc:sldChg>
      <pc:sldChg chg="del">
        <pc:chgData name="Maciej Gładysiak" userId="S::mgladysiak@student.agh.edu.pl::ac2fc2b8-e3cc-4def-ba5b-3c7a8d11ec83" providerId="AD" clId="Web-{6D49BCE9-EDA8-4D9E-B298-C2B4111DBE8D}" dt="2024-12-02T20:44:28.936" v="6"/>
        <pc:sldMkLst>
          <pc:docMk/>
          <pc:sldMk cId="1124877134" sldId="275"/>
        </pc:sldMkLst>
      </pc:sldChg>
      <pc:sldChg chg="del">
        <pc:chgData name="Maciej Gładysiak" userId="S::mgladysiak@student.agh.edu.pl::ac2fc2b8-e3cc-4def-ba5b-3c7a8d11ec83" providerId="AD" clId="Web-{6D49BCE9-EDA8-4D9E-B298-C2B4111DBE8D}" dt="2024-12-02T20:44:25.452" v="4"/>
        <pc:sldMkLst>
          <pc:docMk/>
          <pc:sldMk cId="1020156303" sldId="280"/>
        </pc:sldMkLst>
      </pc:sldChg>
      <pc:sldChg chg="del">
        <pc:chgData name="Maciej Gładysiak" userId="S::mgladysiak@student.agh.edu.pl::ac2fc2b8-e3cc-4def-ba5b-3c7a8d11ec83" providerId="AD" clId="Web-{6D49BCE9-EDA8-4D9E-B298-C2B4111DBE8D}" dt="2024-12-02T20:44:22.295" v="2"/>
        <pc:sldMkLst>
          <pc:docMk/>
          <pc:sldMk cId="1841801350" sldId="281"/>
        </pc:sldMkLst>
      </pc:sldChg>
      <pc:sldChg chg="del">
        <pc:chgData name="Maciej Gładysiak" userId="S::mgladysiak@student.agh.edu.pl::ac2fc2b8-e3cc-4def-ba5b-3c7a8d11ec83" providerId="AD" clId="Web-{6D49BCE9-EDA8-4D9E-B298-C2B4111DBE8D}" dt="2024-12-02T20:44:24.061" v="3"/>
        <pc:sldMkLst>
          <pc:docMk/>
          <pc:sldMk cId="1191775805" sldId="282"/>
        </pc:sldMkLst>
      </pc:sldChg>
      <pc:sldChg chg="del">
        <pc:chgData name="Maciej Gładysiak" userId="S::mgladysiak@student.agh.edu.pl::ac2fc2b8-e3cc-4def-ba5b-3c7a8d11ec83" providerId="AD" clId="Web-{6D49BCE9-EDA8-4D9E-B298-C2B4111DBE8D}" dt="2024-12-02T20:44:30.014" v="7"/>
        <pc:sldMkLst>
          <pc:docMk/>
          <pc:sldMk cId="3657722038" sldId="283"/>
        </pc:sldMkLst>
      </pc:sldChg>
      <pc:sldChg chg="del">
        <pc:chgData name="Maciej Gładysiak" userId="S::mgladysiak@student.agh.edu.pl::ac2fc2b8-e3cc-4def-ba5b-3c7a8d11ec83" providerId="AD" clId="Web-{6D49BCE9-EDA8-4D9E-B298-C2B4111DBE8D}" dt="2024-12-02T20:44:26.358" v="5"/>
        <pc:sldMkLst>
          <pc:docMk/>
          <pc:sldMk cId="548322428" sldId="284"/>
        </pc:sldMkLst>
      </pc:sldChg>
    </pc:docChg>
  </pc:docChgLst>
  <pc:docChgLst>
    <pc:chgData name="Jaromir Gas" userId="S::jaromirg@student.agh.edu.pl::7318aa10-50e7-4f38-8818-93fe98a0def9" providerId="AD" clId="Web-{520450C8-C96E-2A9F-ED49-77F8F2469935}"/>
    <pc:docChg chg="sldOrd">
      <pc:chgData name="Jaromir Gas" userId="S::jaromirg@student.agh.edu.pl::7318aa10-50e7-4f38-8818-93fe98a0def9" providerId="AD" clId="Web-{520450C8-C96E-2A9F-ED49-77F8F2469935}" dt="2024-11-19T09:36:34.728" v="0"/>
      <pc:docMkLst>
        <pc:docMk/>
      </pc:docMkLst>
      <pc:sldChg chg="ord">
        <pc:chgData name="Jaromir Gas" userId="S::jaromirg@student.agh.edu.pl::7318aa10-50e7-4f38-8818-93fe98a0def9" providerId="AD" clId="Web-{520450C8-C96E-2A9F-ED49-77F8F2469935}" dt="2024-11-19T09:36:34.728" v="0"/>
        <pc:sldMkLst>
          <pc:docMk/>
          <pc:sldMk cId="1124877134" sldId="275"/>
        </pc:sldMkLst>
      </pc:sldChg>
    </pc:docChg>
  </pc:docChgLst>
  <pc:docChgLst>
    <pc:chgData name="Miłosz Fido" userId="S::miloszfid@student.agh.edu.pl::d01b318a-b6ee-4a94-8012-fc85a3f612cf" providerId="AD" clId="Web-{3A3C065E-7FAC-3D71-D488-353EED38F315}"/>
    <pc:docChg chg="addSld modSld modSection">
      <pc:chgData name="Miłosz Fido" userId="S::miloszfid@student.agh.edu.pl::d01b318a-b6ee-4a94-8012-fc85a3f612cf" providerId="AD" clId="Web-{3A3C065E-7FAC-3D71-D488-353EED38F315}" dt="2024-12-02T21:05:03.571" v="29" actId="1076"/>
      <pc:docMkLst>
        <pc:docMk/>
      </pc:docMkLst>
      <pc:sldChg chg="addSp delSp modSp new">
        <pc:chgData name="Miłosz Fido" userId="S::miloszfid@student.agh.edu.pl::d01b318a-b6ee-4a94-8012-fc85a3f612cf" providerId="AD" clId="Web-{3A3C065E-7FAC-3D71-D488-353EED38F315}" dt="2024-12-02T21:05:03.571" v="29" actId="1076"/>
        <pc:sldMkLst>
          <pc:docMk/>
          <pc:sldMk cId="2849150492" sldId="269"/>
        </pc:sldMkLst>
        <pc:spChg chg="mod">
          <ac:chgData name="Miłosz Fido" userId="S::miloszfid@student.agh.edu.pl::d01b318a-b6ee-4a94-8012-fc85a3f612cf" providerId="AD" clId="Web-{3A3C065E-7FAC-3D71-D488-353EED38F315}" dt="2024-12-02T21:02:39.082" v="22" actId="20577"/>
          <ac:spMkLst>
            <pc:docMk/>
            <pc:sldMk cId="2849150492" sldId="269"/>
            <ac:spMk id="2" creationId="{C304DBC8-6CD0-F867-A655-07CD15700F28}"/>
          </ac:spMkLst>
        </pc:spChg>
        <pc:spChg chg="add del">
          <ac:chgData name="Miłosz Fido" userId="S::miloszfid@student.agh.edu.pl::d01b318a-b6ee-4a94-8012-fc85a3f612cf" providerId="AD" clId="Web-{3A3C065E-7FAC-3D71-D488-353EED38F315}" dt="2024-12-02T21:04:53.914" v="27"/>
          <ac:spMkLst>
            <pc:docMk/>
            <pc:sldMk cId="2849150492" sldId="269"/>
            <ac:spMk id="3" creationId="{C57110B1-A86F-58FF-D93B-0250FF0E216D}"/>
          </ac:spMkLst>
        </pc:spChg>
        <pc:picChg chg="add del mod ord">
          <ac:chgData name="Miłosz Fido" userId="S::miloszfid@student.agh.edu.pl::d01b318a-b6ee-4a94-8012-fc85a3f612cf" providerId="AD" clId="Web-{3A3C065E-7FAC-3D71-D488-353EED38F315}" dt="2024-12-02T21:04:50.852" v="26"/>
          <ac:picMkLst>
            <pc:docMk/>
            <pc:sldMk cId="2849150492" sldId="269"/>
            <ac:picMk id="4" creationId="{D899B1CF-10AE-4429-C9A0-9004A953C273}"/>
          </ac:picMkLst>
        </pc:picChg>
        <pc:picChg chg="add mod ord">
          <ac:chgData name="Miłosz Fido" userId="S::miloszfid@student.agh.edu.pl::d01b318a-b6ee-4a94-8012-fc85a3f612cf" providerId="AD" clId="Web-{3A3C065E-7FAC-3D71-D488-353EED38F315}" dt="2024-12-02T21:05:03.571" v="29" actId="1076"/>
          <ac:picMkLst>
            <pc:docMk/>
            <pc:sldMk cId="2849150492" sldId="269"/>
            <ac:picMk id="5" creationId="{BF6EDB4D-5465-D100-CF82-35581DE24026}"/>
          </ac:picMkLst>
        </pc:picChg>
      </pc:sldChg>
    </pc:docChg>
  </pc:docChgLst>
  <pc:docChgLst>
    <pc:chgData name="Jaromir Gas" userId="S::jaromirg@student.agh.edu.pl::7318aa10-50e7-4f38-8818-93fe98a0def9" providerId="AD" clId="Web-{F2CDA912-368B-C680-BC1C-EFD2437BEB67}"/>
    <pc:docChg chg="addSld modSld modSection">
      <pc:chgData name="Jaromir Gas" userId="S::jaromirg@student.agh.edu.pl::7318aa10-50e7-4f38-8818-93fe98a0def9" providerId="AD" clId="Web-{F2CDA912-368B-C680-BC1C-EFD2437BEB67}" dt="2024-12-02T20:45:49.603" v="39"/>
      <pc:docMkLst>
        <pc:docMk/>
      </pc:docMkLst>
      <pc:sldChg chg="modSp">
        <pc:chgData name="Jaromir Gas" userId="S::jaromirg@student.agh.edu.pl::7318aa10-50e7-4f38-8818-93fe98a0def9" providerId="AD" clId="Web-{F2CDA912-368B-C680-BC1C-EFD2437BEB67}" dt="2024-12-02T20:45:13.305" v="37" actId="20577"/>
        <pc:sldMkLst>
          <pc:docMk/>
          <pc:sldMk cId="109857222" sldId="256"/>
        </pc:sldMkLst>
        <pc:spChg chg="mod">
          <ac:chgData name="Jaromir Gas" userId="S::jaromirg@student.agh.edu.pl::7318aa10-50e7-4f38-8818-93fe98a0def9" providerId="AD" clId="Web-{F2CDA912-368B-C680-BC1C-EFD2437BEB67}" dt="2024-12-02T20:45:13.305" v="3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Jaromir Gas" userId="S::jaromirg@student.agh.edu.pl::7318aa10-50e7-4f38-8818-93fe98a0def9" providerId="AD" clId="Web-{F2CDA912-368B-C680-BC1C-EFD2437BEB67}" dt="2024-12-02T20:45:49.306" v="38"/>
        <pc:sldMkLst>
          <pc:docMk/>
          <pc:sldMk cId="2857410124" sldId="264"/>
        </pc:sldMkLst>
      </pc:sldChg>
      <pc:sldChg chg="new">
        <pc:chgData name="Jaromir Gas" userId="S::jaromirg@student.agh.edu.pl::7318aa10-50e7-4f38-8818-93fe98a0def9" providerId="AD" clId="Web-{F2CDA912-368B-C680-BC1C-EFD2437BEB67}" dt="2024-12-02T20:45:49.603" v="39"/>
        <pc:sldMkLst>
          <pc:docMk/>
          <pc:sldMk cId="1191791043" sldId="265"/>
        </pc:sldMkLst>
      </pc:sldChg>
    </pc:docChg>
  </pc:docChgLst>
  <pc:docChgLst>
    <pc:chgData name="Maciej Gładysiak" userId="S::mgladysiak@student.agh.edu.pl::ac2fc2b8-e3cc-4def-ba5b-3c7a8d11ec83" providerId="AD" clId="Web-{77FD6BF2-76AC-4028-5A45-7C56633AB868}"/>
    <pc:docChg chg="modSld sldOrd">
      <pc:chgData name="Maciej Gładysiak" userId="S::mgladysiak@student.agh.edu.pl::ac2fc2b8-e3cc-4def-ba5b-3c7a8d11ec83" providerId="AD" clId="Web-{77FD6BF2-76AC-4028-5A45-7C56633AB868}" dt="2024-11-19T12:02:43.155" v="14" actId="20577"/>
      <pc:docMkLst>
        <pc:docMk/>
      </pc:docMkLst>
      <pc:sldChg chg="ord">
        <pc:chgData name="Maciej Gładysiak" userId="S::mgladysiak@student.agh.edu.pl::ac2fc2b8-e3cc-4def-ba5b-3c7a8d11ec83" providerId="AD" clId="Web-{77FD6BF2-76AC-4028-5A45-7C56633AB868}" dt="2024-11-19T11:54:16.342" v="0"/>
        <pc:sldMkLst>
          <pc:docMk/>
          <pc:sldMk cId="2449942939" sldId="269"/>
        </pc:sldMkLst>
      </pc:sldChg>
      <pc:sldChg chg="ord">
        <pc:chgData name="Maciej Gładysiak" userId="S::mgladysiak@student.agh.edu.pl::ac2fc2b8-e3cc-4def-ba5b-3c7a8d11ec83" providerId="AD" clId="Web-{77FD6BF2-76AC-4028-5A45-7C56633AB868}" dt="2024-11-19T11:55:47.580" v="1"/>
        <pc:sldMkLst>
          <pc:docMk/>
          <pc:sldMk cId="1020156303" sldId="280"/>
        </pc:sldMkLst>
      </pc:sldChg>
      <pc:sldChg chg="modSp">
        <pc:chgData name="Maciej Gładysiak" userId="S::mgladysiak@student.agh.edu.pl::ac2fc2b8-e3cc-4def-ba5b-3c7a8d11ec83" providerId="AD" clId="Web-{77FD6BF2-76AC-4028-5A45-7C56633AB868}" dt="2024-11-19T12:02:43.155" v="14" actId="20577"/>
        <pc:sldMkLst>
          <pc:docMk/>
          <pc:sldMk cId="1841801350" sldId="281"/>
        </pc:sldMkLst>
      </pc:sldChg>
    </pc:docChg>
  </pc:docChgLst>
  <pc:docChgLst>
    <pc:chgData clId="Web-{AFBCA1CD-4C5C-F4FC-1BB9-03038E42AA94}"/>
    <pc:docChg chg="modSld">
      <pc:chgData name="" userId="" providerId="" clId="Web-{AFBCA1CD-4C5C-F4FC-1BB9-03038E42AA94}" dt="2024-11-18T20:04:44.906" v="0" actId="20577"/>
      <pc:docMkLst>
        <pc:docMk/>
      </pc:docMkLst>
      <pc:sldChg chg="modSp">
        <pc:chgData name="" userId="" providerId="" clId="Web-{AFBCA1CD-4C5C-F4FC-1BB9-03038E42AA94}" dt="2024-11-18T20:04:44.906" v="0" actId="20577"/>
        <pc:sldMkLst>
          <pc:docMk/>
          <pc:sldMk cId="109857222" sldId="256"/>
        </pc:sldMkLst>
        <pc:spChg chg="mod">
          <ac:chgData name="" userId="" providerId="" clId="Web-{AFBCA1CD-4C5C-F4FC-1BB9-03038E42AA94}" dt="2024-11-18T20:04:44.906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factoring.guru/p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Labirynty</a:t>
            </a:r>
            <a:r>
              <a:rPr lang="en-US"/>
              <a:t> I </a:t>
            </a:r>
            <a:r>
              <a:rPr lang="en-US" err="1"/>
              <a:t>Quizy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Wymagania</a:t>
            </a:r>
            <a:r>
              <a:rPr lang="en-US"/>
              <a:t> i przypadki </a:t>
            </a:r>
            <a:r>
              <a:rPr lang="en-US" err="1"/>
              <a:t>użycia</a:t>
            </a:r>
            <a:r>
              <a:rPr lang="en-US"/>
              <a:t> </a:t>
            </a:r>
            <a:r>
              <a:rPr lang="en-US" err="1"/>
              <a:t>aplikacji</a:t>
            </a:r>
            <a:endParaRPr lang="en-US"/>
          </a:p>
          <a:p>
            <a:r>
              <a:rPr lang="en-US"/>
              <a:t>Projekt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inżynierię</a:t>
            </a:r>
            <a:r>
              <a:rPr lang="en-US"/>
              <a:t> </a:t>
            </a:r>
            <a:r>
              <a:rPr lang="en-US" err="1"/>
              <a:t>oprogramowania</a:t>
            </a:r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C2D29C8-844F-A80D-DB01-B39758A3F0C9}"/>
              </a:ext>
            </a:extLst>
          </p:cNvPr>
          <p:cNvSpPr txBox="1"/>
          <p:nvPr/>
        </p:nvSpPr>
        <p:spPr>
          <a:xfrm>
            <a:off x="9715499" y="5259916"/>
            <a:ext cx="23600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Opracowali:</a:t>
            </a:r>
          </a:p>
          <a:p>
            <a:r>
              <a:rPr lang="pl-PL"/>
              <a:t>Aleksander Grudniok</a:t>
            </a:r>
          </a:p>
          <a:p>
            <a:r>
              <a:rPr lang="pl-PL"/>
              <a:t>Maciej Gładysiak</a:t>
            </a:r>
          </a:p>
          <a:p>
            <a:r>
              <a:rPr lang="pl-PL"/>
              <a:t>Miłosz Fido</a:t>
            </a:r>
          </a:p>
          <a:p>
            <a:r>
              <a:rPr lang="pl-PL"/>
              <a:t>Jaromir </a:t>
            </a:r>
            <a:r>
              <a:rPr lang="pl-PL" err="1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38D311-7F18-CD4C-09B8-7B95AE72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15229"/>
          </a:xfrm>
        </p:spPr>
        <p:txBody>
          <a:bodyPr>
            <a:normAutofit/>
          </a:bodyPr>
          <a:lstStyle/>
          <a:p>
            <a:pPr algn="ctr"/>
            <a:r>
              <a:rPr lang="pl-PL" sz="880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02E150-1B53-63A4-11D3-E4CBBA14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9291"/>
            <a:ext cx="3647018" cy="2107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sz="2000">
              <a:ea typeface="+mn-lt"/>
              <a:cs typeface="+mn-lt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C56E702-B08F-1D49-CF5B-13C91852A578}"/>
              </a:ext>
            </a:extLst>
          </p:cNvPr>
          <p:cNvSpPr txBox="1"/>
          <p:nvPr/>
        </p:nvSpPr>
        <p:spPr>
          <a:xfrm>
            <a:off x="9630832" y="5111749"/>
            <a:ext cx="23600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Opracowali:</a:t>
            </a:r>
          </a:p>
          <a:p>
            <a:r>
              <a:rPr lang="pl-PL"/>
              <a:t>Aleksander Grudniok</a:t>
            </a:r>
          </a:p>
          <a:p>
            <a:r>
              <a:rPr lang="pl-PL"/>
              <a:t>Maciej Gładysiak</a:t>
            </a:r>
          </a:p>
          <a:p>
            <a:r>
              <a:rPr lang="pl-PL"/>
              <a:t>Miłosz Fido</a:t>
            </a:r>
          </a:p>
          <a:p>
            <a:r>
              <a:rPr lang="pl-PL"/>
              <a:t>Jaromir </a:t>
            </a:r>
            <a:r>
              <a:rPr lang="pl-PL" err="1"/>
              <a:t>Gas</a:t>
            </a:r>
          </a:p>
        </p:txBody>
      </p:sp>
      <p:pic>
        <p:nvPicPr>
          <p:cNvPr id="5" name="Picture 4" descr="A blurry cat with a bow tie&#10;&#10;Description automatically generated">
            <a:extLst>
              <a:ext uri="{FF2B5EF4-FFF2-40B4-BE49-F238E27FC236}">
                <a16:creationId xmlns:a16="http://schemas.microsoft.com/office/drawing/2014/main" id="{81EF7800-F9F0-B639-34F1-DFEFEA29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55" y="3355068"/>
            <a:ext cx="31718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361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diagram, linia, Równolegle, design&#10;&#10;Opis wygenerowany automatycznie">
            <a:extLst>
              <a:ext uri="{FF2B5EF4-FFF2-40B4-BE49-F238E27FC236}">
                <a16:creationId xmlns:a16="http://schemas.microsoft.com/office/drawing/2014/main" id="{DE552AE4-DEF3-6A97-258A-C5183B0D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8" y="2663283"/>
            <a:ext cx="1519247" cy="41148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AC428F6-2FFB-E4B4-21BD-B1CBFB39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5747" cy="1344148"/>
          </a:xfrm>
        </p:spPr>
        <p:txBody>
          <a:bodyPr/>
          <a:lstStyle/>
          <a:p>
            <a:r>
              <a:rPr lang="pl-PL"/>
              <a:t>Diagram wymagań część 1.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A953EE9-B58B-84F3-526E-9B7D3135F806}"/>
              </a:ext>
            </a:extLst>
          </p:cNvPr>
          <p:cNvSpPr txBox="1"/>
          <p:nvPr/>
        </p:nvSpPr>
        <p:spPr>
          <a:xfrm>
            <a:off x="2465916" y="2017545"/>
            <a:ext cx="33655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Podczas tworzenia diagramu staraliśmy się przede wszystkim zobrazować sobie, w jaki sposób pewne ogólne wymagania dzielą się na bardziej zróżnicowane podtypy.</a:t>
            </a:r>
          </a:p>
          <a:p>
            <a:endParaRPr lang="pl-PL"/>
          </a:p>
          <a:p>
            <a:r>
              <a:rPr lang="pl-PL"/>
              <a:t>Wyodrębniliśmy 5 głównych wymagań stanowiących podstawę funkcjonowania projektowanego programu:</a:t>
            </a:r>
          </a:p>
          <a:p>
            <a:pPr marL="285750" indent="-285750">
              <a:buFont typeface="Wingdings"/>
              <a:buChar char="Ø"/>
            </a:pPr>
            <a:r>
              <a:rPr lang="pl-PL"/>
              <a:t>Wybór poziomu;</a:t>
            </a:r>
          </a:p>
          <a:p>
            <a:pPr marL="285750" indent="-285750">
              <a:buFont typeface="Wingdings"/>
              <a:buChar char="Ø"/>
            </a:pPr>
            <a:r>
              <a:rPr lang="pl-PL"/>
              <a:t>Wybór użytkownika;</a:t>
            </a:r>
          </a:p>
          <a:p>
            <a:pPr marL="285750" indent="-285750">
              <a:buFont typeface="Wingdings"/>
              <a:buChar char="Ø"/>
            </a:pPr>
            <a:r>
              <a:rPr lang="pl-PL"/>
              <a:t>Nawigacja po grze;</a:t>
            </a:r>
          </a:p>
          <a:p>
            <a:pPr marL="285750" indent="-285750">
              <a:buFont typeface="Wingdings"/>
              <a:buChar char="Ø"/>
            </a:pPr>
            <a:r>
              <a:rPr lang="pl-PL"/>
              <a:t>Mechanika quizu;</a:t>
            </a:r>
          </a:p>
          <a:p>
            <a:pPr marL="285750" indent="-285750">
              <a:buFont typeface="Wingdings"/>
              <a:buChar char="Ø"/>
            </a:pPr>
            <a:r>
              <a:rPr lang="pl-PL"/>
              <a:t>Mechanika labiryntu.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6CC5BB9F-437E-CE20-080B-AD75B4389571}"/>
              </a:ext>
            </a:extLst>
          </p:cNvPr>
          <p:cNvSpPr/>
          <p:nvPr/>
        </p:nvSpPr>
        <p:spPr>
          <a:xfrm>
            <a:off x="80278" y="4402408"/>
            <a:ext cx="1528130" cy="15869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Symbol zastępczy zawartości 4" descr="Obraz zawierający tekst, linia, diagram, zrzut ekranu&#10;&#10;Opis wygenerowany automatycznie">
            <a:extLst>
              <a:ext uri="{FF2B5EF4-FFF2-40B4-BE49-F238E27FC236}">
                <a16:creationId xmlns:a16="http://schemas.microsoft.com/office/drawing/2014/main" id="{318B0C58-4E07-7DFD-5E8A-14920FC14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1090" y="1723"/>
            <a:ext cx="6496943" cy="6856141"/>
          </a:xfrm>
        </p:spPr>
      </p:pic>
    </p:spTree>
    <p:extLst>
      <p:ext uri="{BB962C8B-B14F-4D97-AF65-F5344CB8AC3E}">
        <p14:creationId xmlns:p14="http://schemas.microsoft.com/office/powerpoint/2010/main" val="119179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diagram, linia, Równolegle, design&#10;&#10;Opis wygenerowany automatycznie">
            <a:extLst>
              <a:ext uri="{FF2B5EF4-FFF2-40B4-BE49-F238E27FC236}">
                <a16:creationId xmlns:a16="http://schemas.microsoft.com/office/drawing/2014/main" id="{6F585AC0-A3BF-C53D-7B5C-E44D6C87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8" y="2663283"/>
            <a:ext cx="1519247" cy="41148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AC428F6-2FFB-E4B4-21BD-B1CBFB39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5747" cy="1344148"/>
          </a:xfrm>
        </p:spPr>
        <p:txBody>
          <a:bodyPr/>
          <a:lstStyle/>
          <a:p>
            <a:r>
              <a:rPr lang="pl-PL"/>
              <a:t>Diagram wymagań część 2.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4EED8A09-09AF-A5F5-D53C-93767C925172}"/>
              </a:ext>
            </a:extLst>
          </p:cNvPr>
          <p:cNvSpPr/>
          <p:nvPr/>
        </p:nvSpPr>
        <p:spPr>
          <a:xfrm>
            <a:off x="80278" y="4832453"/>
            <a:ext cx="1528130" cy="19468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A953EE9-B58B-84F3-526E-9B7D3135F806}"/>
              </a:ext>
            </a:extLst>
          </p:cNvPr>
          <p:cNvSpPr txBox="1"/>
          <p:nvPr/>
        </p:nvSpPr>
        <p:spPr>
          <a:xfrm>
            <a:off x="2465916" y="2017545"/>
            <a:ext cx="384175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W diagramie określone ogólne wymagania są podzielone na bardziej szczegółowe składowe.</a:t>
            </a:r>
          </a:p>
          <a:p>
            <a:endParaRPr lang="pl-PL"/>
          </a:p>
          <a:p>
            <a:r>
              <a:rPr lang="pl-PL"/>
              <a:t>Przykładowo wymóg mechaniki labiryntu dzieli się na mniejsze, bardziej sprecyzowane wymogi:</a:t>
            </a:r>
          </a:p>
          <a:p>
            <a:pPr marL="285750" indent="-285750">
              <a:buFont typeface="Wingdings"/>
              <a:buChar char="Ø"/>
            </a:pPr>
            <a:r>
              <a:rPr lang="pl-PL"/>
              <a:t>Obsługa skrótów klawiszowych</a:t>
            </a:r>
          </a:p>
          <a:p>
            <a:pPr marL="285750" indent="-285750">
              <a:buFont typeface="Wingdings"/>
              <a:buChar char="Ø"/>
            </a:pPr>
            <a:r>
              <a:rPr lang="pl-PL"/>
              <a:t>Wyświetlanie planszy;</a:t>
            </a:r>
          </a:p>
          <a:p>
            <a:pPr marL="285750" indent="-285750">
              <a:buFont typeface="Wingdings"/>
              <a:buChar char="Ø"/>
            </a:pPr>
            <a:r>
              <a:rPr lang="pl-PL"/>
              <a:t>Zmiany pozycji gracza;</a:t>
            </a:r>
          </a:p>
          <a:p>
            <a:pPr marL="285750" indent="-285750">
              <a:buFont typeface="Wingdings"/>
              <a:buChar char="Ø"/>
            </a:pPr>
            <a:r>
              <a:rPr lang="pl-PL"/>
              <a:t>Reakcje z elementami planszy;</a:t>
            </a:r>
          </a:p>
          <a:p>
            <a:pPr marL="285750" indent="-285750">
              <a:buFont typeface="Wingdings"/>
              <a:buChar char="Ø"/>
            </a:pPr>
            <a:r>
              <a:rPr lang="pl-PL"/>
              <a:t>Wyświetlanie danych rozgrywki;</a:t>
            </a:r>
          </a:p>
          <a:p>
            <a:pPr marL="285750" indent="-285750">
              <a:buFont typeface="Wingdings"/>
              <a:buChar char="Ø"/>
            </a:pPr>
            <a:r>
              <a:rPr lang="pl-PL"/>
              <a:t>Mechanizm przejść/mety.</a:t>
            </a:r>
          </a:p>
        </p:txBody>
      </p:sp>
      <p:pic>
        <p:nvPicPr>
          <p:cNvPr id="12" name="Symbol zastępczy zawartości 11" descr="Obraz zawierający tekst, linia, zrzut ekranu, diagram&#10;&#10;Opis wygenerowany automatycznie">
            <a:extLst>
              <a:ext uri="{FF2B5EF4-FFF2-40B4-BE49-F238E27FC236}">
                <a16:creationId xmlns:a16="http://schemas.microsoft.com/office/drawing/2014/main" id="{3C5518F9-CC9D-8542-6F28-27580DE40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6372" y="-3439"/>
            <a:ext cx="3929673" cy="6781800"/>
          </a:xfrm>
        </p:spPr>
      </p:pic>
    </p:spTree>
    <p:extLst>
      <p:ext uri="{BB962C8B-B14F-4D97-AF65-F5344CB8AC3E}">
        <p14:creationId xmlns:p14="http://schemas.microsoft.com/office/powerpoint/2010/main" val="146897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diagram, linia, Równolegle, design&#10;&#10;Opis wygenerowany automatycznie">
            <a:extLst>
              <a:ext uri="{FF2B5EF4-FFF2-40B4-BE49-F238E27FC236}">
                <a16:creationId xmlns:a16="http://schemas.microsoft.com/office/drawing/2014/main" id="{5CAE49C3-B5A4-489E-BB38-1819DFD7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8" y="2663283"/>
            <a:ext cx="1519247" cy="41148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AC428F6-2FFB-E4B4-21BD-B1CBFB39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5747" cy="1344148"/>
          </a:xfrm>
        </p:spPr>
        <p:txBody>
          <a:bodyPr/>
          <a:lstStyle/>
          <a:p>
            <a:r>
              <a:rPr lang="pl-PL"/>
              <a:t>Diagram wymagań część 3.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4EED8A09-09AF-A5F5-D53C-93767C925172}"/>
              </a:ext>
            </a:extLst>
          </p:cNvPr>
          <p:cNvSpPr/>
          <p:nvPr/>
        </p:nvSpPr>
        <p:spPr>
          <a:xfrm>
            <a:off x="80278" y="2662869"/>
            <a:ext cx="1528130" cy="17351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A953EE9-B58B-84F3-526E-9B7D3135F806}"/>
              </a:ext>
            </a:extLst>
          </p:cNvPr>
          <p:cNvSpPr txBox="1"/>
          <p:nvPr/>
        </p:nvSpPr>
        <p:spPr>
          <a:xfrm>
            <a:off x="2465916" y="2017545"/>
            <a:ext cx="38417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Kontrola poprawności danych jest połączona z pobieraniem, dodawaniem oraz usuwaniem użytkownika na zasadzie </a:t>
            </a:r>
            <a:r>
              <a:rPr lang="pl-PL" i="1" err="1"/>
              <a:t>verify</a:t>
            </a:r>
            <a:r>
              <a:rPr lang="pl-PL"/>
              <a:t> (weryfikacja), poza wymogiem utworzenia takich funkcjonalności konieczne jest zagwarantowanie, że nieodpowiednie podanie danych przez użytkownika nie spowoduje błędu w funkcjonowaniu aplikacji.</a:t>
            </a:r>
          </a:p>
        </p:txBody>
      </p:sp>
      <p:pic>
        <p:nvPicPr>
          <p:cNvPr id="8" name="Symbol zastępczy zawartości 7" descr="Obraz zawierający tekst, linia, diagram, zrzut ekranu&#10;&#10;Opis wygenerowany automatycznie">
            <a:extLst>
              <a:ext uri="{FF2B5EF4-FFF2-40B4-BE49-F238E27FC236}">
                <a16:creationId xmlns:a16="http://schemas.microsoft.com/office/drawing/2014/main" id="{48BB45BA-1E02-0538-650C-A950252ED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1788" y="-3439"/>
            <a:ext cx="4985091" cy="6866466"/>
          </a:xfrm>
        </p:spPr>
      </p:pic>
    </p:spTree>
    <p:extLst>
      <p:ext uri="{BB962C8B-B14F-4D97-AF65-F5344CB8AC3E}">
        <p14:creationId xmlns:p14="http://schemas.microsoft.com/office/powerpoint/2010/main" val="257084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8BD2-D02D-E563-7448-6F1DF57B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44" y="1846"/>
            <a:ext cx="10515600" cy="1325563"/>
          </a:xfrm>
        </p:spPr>
        <p:txBody>
          <a:bodyPr/>
          <a:lstStyle/>
          <a:p>
            <a:r>
              <a:rPr lang="en-GB" err="1"/>
              <a:t>Usecase</a:t>
            </a:r>
            <a:r>
              <a:rPr lang="en-GB"/>
              <a:t> Diagram</a:t>
            </a:r>
            <a:endParaRPr lang="en-US"/>
          </a:p>
        </p:txBody>
      </p:sp>
      <p:pic>
        <p:nvPicPr>
          <p:cNvPr id="4" name="Picture 3" descr="A diagram of people with text&#10;&#10;Description automatically generated">
            <a:extLst>
              <a:ext uri="{FF2B5EF4-FFF2-40B4-BE49-F238E27FC236}">
                <a16:creationId xmlns:a16="http://schemas.microsoft.com/office/drawing/2014/main" id="{76230A68-3D39-DAA0-198B-7D494EFD3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8" y="635000"/>
            <a:ext cx="6284064" cy="558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883468-AB68-FF8C-B697-237A225AD78A}"/>
              </a:ext>
            </a:extLst>
          </p:cNvPr>
          <p:cNvSpPr txBox="1"/>
          <p:nvPr/>
        </p:nvSpPr>
        <p:spPr>
          <a:xfrm>
            <a:off x="354" y="1149380"/>
            <a:ext cx="33122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Diagram </a:t>
            </a:r>
            <a:r>
              <a:rPr lang="en-GB" err="1"/>
              <a:t>który</a:t>
            </a:r>
            <a:r>
              <a:rPr lang="en-GB"/>
              <a:t> </a:t>
            </a:r>
            <a:r>
              <a:rPr lang="en-GB" err="1"/>
              <a:t>przedstawia</a:t>
            </a:r>
            <a:r>
              <a:rPr lang="en-GB"/>
              <a:t>, w </a:t>
            </a:r>
            <a:r>
              <a:rPr lang="en-GB" err="1"/>
              <a:t>formie</a:t>
            </a:r>
            <a:r>
              <a:rPr lang="en-GB"/>
              <a:t> </a:t>
            </a:r>
            <a:r>
              <a:rPr lang="en-GB" err="1"/>
              <a:t>uproszczonej</a:t>
            </a:r>
            <a:r>
              <a:rPr lang="en-GB"/>
              <a:t>, </a:t>
            </a:r>
            <a:r>
              <a:rPr lang="en-GB" err="1"/>
              <a:t>wybrane</a:t>
            </a:r>
            <a:r>
              <a:rPr lang="en-GB"/>
              <a:t> </a:t>
            </a:r>
            <a:r>
              <a:rPr lang="en-GB" err="1"/>
              <a:t>przypadki</a:t>
            </a:r>
            <a:r>
              <a:rPr lang="en-GB"/>
              <a:t> </a:t>
            </a:r>
            <a:r>
              <a:rPr lang="en-GB" err="1"/>
              <a:t>użycia</a:t>
            </a:r>
            <a:r>
              <a:rPr lang="en-GB"/>
              <a:t> </a:t>
            </a:r>
            <a:r>
              <a:rPr lang="en-GB" err="1"/>
              <a:t>programu</a:t>
            </a:r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72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04DBC8-6CD0-F867-A655-07CD1570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Opisy przypadków użycia (User Story)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72B4B79-2BD0-E22A-4025-63ECF88E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b="1">
                <a:ea typeface="+mn-lt"/>
                <a:cs typeface="+mn-lt"/>
              </a:rPr>
              <a:t>Rejestracja gracza: założenie konta i przeglądanie tam własnych statysyk.</a:t>
            </a:r>
            <a:endParaRPr lang="pl-PL"/>
          </a:p>
          <a:p>
            <a:r>
              <a:rPr lang="pl-PL" b="1">
                <a:ea typeface="+mn-lt"/>
                <a:cs typeface="+mn-lt"/>
              </a:rPr>
              <a:t>Rozwiązywanie quizów</a:t>
            </a:r>
            <a:r>
              <a:rPr lang="pl-PL" b="1" i="1">
                <a:ea typeface="+mn-lt"/>
                <a:cs typeface="+mn-lt"/>
              </a:rPr>
              <a:t>: chęć nauki w trakcie zabawy </a:t>
            </a:r>
            <a:endParaRPr lang="pl-PL"/>
          </a:p>
          <a:p>
            <a:r>
              <a:rPr lang="pl-PL" b="1">
                <a:ea typeface="+mn-lt"/>
                <a:cs typeface="+mn-lt"/>
              </a:rPr>
              <a:t>Przechodzenie przez labirynty: rozwązywanie zadań przy okazji poszerzania wiedzy.</a:t>
            </a:r>
            <a:endParaRPr lang="pl-PL"/>
          </a:p>
          <a:p>
            <a:r>
              <a:rPr lang="pl-PL" b="1">
                <a:ea typeface="+mn-lt"/>
                <a:cs typeface="+mn-lt"/>
              </a:rPr>
              <a:t>Rywalizacja: możliwość aby gracz porównywał swoje wyniki do wyników z innymi graczami.</a:t>
            </a:r>
            <a:endParaRPr lang="pl-PL"/>
          </a:p>
          <a:p>
            <a:r>
              <a:rPr lang="pl-PL" b="1">
                <a:ea typeface="+mn-lt"/>
                <a:cs typeface="+mn-lt"/>
              </a:rPr>
              <a:t>Odkrywanie nowych poziomów: możliwość odblokowywania nowych poziomów oraz pytań poprzez pokonywanie odblokowanych</a:t>
            </a:r>
            <a:endParaRPr lang="pl-PL"/>
          </a:p>
          <a:p>
            <a:pPr marL="457200" lvl="1" indent="0">
              <a:buNone/>
            </a:pPr>
            <a:endParaRPr lang="pl-PL" i="1"/>
          </a:p>
          <a:p>
            <a:pPr marL="514350" indent="-514350"/>
            <a:endParaRPr lang="pl-PL"/>
          </a:p>
          <a:p>
            <a:pPr marL="514350" indent="-51435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60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9259-989A-C253-E92D-6654AAB5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80" y="-635"/>
            <a:ext cx="10515600" cy="1325563"/>
          </a:xfrm>
        </p:spPr>
        <p:txBody>
          <a:bodyPr/>
          <a:lstStyle/>
          <a:p>
            <a:r>
              <a:rPr lang="en-GB"/>
              <a:t>Analiza </a:t>
            </a:r>
            <a:r>
              <a:rPr lang="en-GB" err="1"/>
              <a:t>możliwych</a:t>
            </a:r>
            <a:r>
              <a:rPr lang="en-GB"/>
              <a:t> </a:t>
            </a:r>
            <a:r>
              <a:rPr lang="en-GB" err="1"/>
              <a:t>błędów</a:t>
            </a:r>
            <a:r>
              <a:rPr lang="en-GB"/>
              <a:t> </a:t>
            </a:r>
            <a:r>
              <a:rPr lang="en-GB" err="1"/>
              <a:t>spowodowanych</a:t>
            </a:r>
            <a:r>
              <a:rPr lang="en-GB"/>
              <a:t> </a:t>
            </a:r>
            <a:r>
              <a:rPr lang="en-GB" err="1"/>
              <a:t>przypadkami</a:t>
            </a:r>
            <a:r>
              <a:rPr lang="en-GB"/>
              <a:t> </a:t>
            </a:r>
            <a:r>
              <a:rPr lang="en-GB" err="1"/>
              <a:t>użycia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695C-9D48-7EA2-118F-C20C4F87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85" y="1324055"/>
            <a:ext cx="5306993" cy="493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I jak </a:t>
            </a:r>
            <a:r>
              <a:rPr lang="en-GB" err="1"/>
              <a:t>sie</a:t>
            </a:r>
            <a:r>
              <a:rPr lang="en-GB"/>
              <a:t> </a:t>
            </a:r>
            <a:r>
              <a:rPr lang="en-GB" err="1"/>
              <a:t>przed</a:t>
            </a:r>
            <a:r>
              <a:rPr lang="en-GB"/>
              <a:t> </a:t>
            </a:r>
            <a:r>
              <a:rPr lang="en-GB" err="1"/>
              <a:t>tym</a:t>
            </a:r>
            <a:r>
              <a:rPr lang="en-GB"/>
              <a:t> </a:t>
            </a:r>
            <a:r>
              <a:rPr lang="en-GB" err="1"/>
              <a:t>zabezpieczymy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60A3A-129A-2D9C-C0E1-8CAE32F4DB0B}"/>
              </a:ext>
            </a:extLst>
          </p:cNvPr>
          <p:cNvSpPr txBox="1"/>
          <p:nvPr/>
        </p:nvSpPr>
        <p:spPr>
          <a:xfrm>
            <a:off x="67519" y="1948404"/>
            <a:ext cx="1191613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800"/>
              <a:t> - </a:t>
            </a:r>
            <a:r>
              <a:rPr lang="en-GB" sz="2800" b="1" err="1"/>
              <a:t>Próba</a:t>
            </a:r>
            <a:r>
              <a:rPr lang="en-GB" sz="2800" b="1"/>
              <a:t> </a:t>
            </a:r>
            <a:r>
              <a:rPr lang="en-GB" sz="2800" b="1" err="1"/>
              <a:t>ładowania</a:t>
            </a:r>
            <a:r>
              <a:rPr lang="en-GB" sz="2800" b="1"/>
              <a:t> </a:t>
            </a:r>
            <a:r>
              <a:rPr lang="en-GB" sz="2800" b="1" err="1"/>
              <a:t>poziomu</a:t>
            </a:r>
            <a:r>
              <a:rPr lang="en-GB" sz="2800" b="1"/>
              <a:t>, </a:t>
            </a:r>
            <a:r>
              <a:rPr lang="en-GB" sz="2800" b="1" err="1"/>
              <a:t>który</a:t>
            </a:r>
            <a:r>
              <a:rPr lang="en-GB" sz="2800" b="1"/>
              <a:t> </a:t>
            </a:r>
            <a:r>
              <a:rPr lang="en-GB" sz="2800" b="1" err="1"/>
              <a:t>nie</a:t>
            </a:r>
            <a:r>
              <a:rPr lang="en-GB" sz="2800" b="1"/>
              <a:t> </a:t>
            </a:r>
            <a:r>
              <a:rPr lang="en-GB" sz="2800" b="1" err="1"/>
              <a:t>istnieje</a:t>
            </a:r>
            <a:r>
              <a:rPr lang="en-GB" sz="2800"/>
              <a:t> (</a:t>
            </a:r>
            <a:r>
              <a:rPr lang="en-GB" sz="2800" err="1"/>
              <a:t>nie</a:t>
            </a:r>
            <a:r>
              <a:rPr lang="en-GB" sz="2800"/>
              <a:t> ma go w </a:t>
            </a:r>
            <a:r>
              <a:rPr lang="en-GB" sz="2800" err="1"/>
              <a:t>bazie</a:t>
            </a:r>
            <a:r>
              <a:rPr lang="en-GB" sz="2800"/>
              <a:t>)</a:t>
            </a:r>
            <a:endParaRPr lang="en-US"/>
          </a:p>
          <a:p>
            <a:pPr algn="just"/>
            <a:r>
              <a:rPr lang="en-US" sz="2800" err="1"/>
              <a:t>Rozwiązanie</a:t>
            </a:r>
            <a:r>
              <a:rPr lang="en-US" sz="2800"/>
              <a:t>: </a:t>
            </a:r>
            <a:r>
              <a:rPr lang="en-US" sz="2800" err="1"/>
              <a:t>Pokazać</a:t>
            </a:r>
            <a:r>
              <a:rPr lang="en-US" sz="2800"/>
              <a:t> </a:t>
            </a:r>
            <a:r>
              <a:rPr lang="en-US" sz="2800" err="1"/>
              <a:t>użytkownikowi</a:t>
            </a:r>
            <a:r>
              <a:rPr lang="en-US" sz="2800"/>
              <a:t> popup, </a:t>
            </a:r>
            <a:r>
              <a:rPr lang="en-US" sz="2800" err="1"/>
              <a:t>że</a:t>
            </a:r>
            <a:r>
              <a:rPr lang="en-US" sz="2800"/>
              <a:t> </a:t>
            </a:r>
            <a:r>
              <a:rPr lang="en-US" sz="2800" err="1"/>
              <a:t>coś</a:t>
            </a:r>
            <a:r>
              <a:rPr lang="en-US" sz="2800"/>
              <a:t> jest </a:t>
            </a:r>
            <a:r>
              <a:rPr lang="en-US" sz="2800" err="1"/>
              <a:t>nie</a:t>
            </a:r>
            <a:r>
              <a:rPr lang="en-US" sz="2800"/>
              <a:t> </a:t>
            </a:r>
            <a:r>
              <a:rPr lang="en-US" sz="2800" err="1"/>
              <a:t>tak</a:t>
            </a:r>
            <a:r>
              <a:rPr lang="en-US" sz="2800"/>
              <a:t>. Nie </a:t>
            </a:r>
            <a:r>
              <a:rPr lang="en-US" sz="2800" err="1"/>
              <a:t>ładować</a:t>
            </a:r>
            <a:r>
              <a:rPr lang="en-US" sz="2800"/>
              <a:t> </a:t>
            </a:r>
            <a:r>
              <a:rPr lang="en-US" sz="2800" err="1"/>
              <a:t>poziomu</a:t>
            </a:r>
            <a:r>
              <a:rPr lang="en-US" sz="2800"/>
              <a:t> (</a:t>
            </a:r>
            <a:r>
              <a:rPr lang="en-US" sz="2800" err="1"/>
              <a:t>który</a:t>
            </a:r>
            <a:r>
              <a:rPr lang="en-US" sz="2800"/>
              <a:t> </a:t>
            </a:r>
            <a:r>
              <a:rPr lang="en-US" sz="2800" err="1"/>
              <a:t>nie</a:t>
            </a:r>
            <a:r>
              <a:rPr lang="en-US" sz="2800"/>
              <a:t> </a:t>
            </a:r>
            <a:r>
              <a:rPr lang="en-US" sz="2800" err="1"/>
              <a:t>istnieje</a:t>
            </a:r>
            <a:r>
              <a:rPr lang="en-US" sz="2800"/>
              <a:t>) </a:t>
            </a:r>
            <a:r>
              <a:rPr lang="en-US" sz="2800" err="1"/>
              <a:t>i</a:t>
            </a:r>
            <a:r>
              <a:rPr lang="en-US" sz="2800"/>
              <a:t> </a:t>
            </a:r>
            <a:r>
              <a:rPr lang="en-US" sz="2800" err="1"/>
              <a:t>zamiast</a:t>
            </a:r>
            <a:r>
              <a:rPr lang="en-US" sz="2800"/>
              <a:t> </a:t>
            </a:r>
            <a:r>
              <a:rPr lang="en-US" sz="2800" err="1"/>
              <a:t>tego</a:t>
            </a:r>
            <a:r>
              <a:rPr lang="en-US" sz="2800"/>
              <a:t> </a:t>
            </a:r>
            <a:r>
              <a:rPr lang="en-US" sz="2800" err="1"/>
              <a:t>pozwolić</a:t>
            </a:r>
            <a:r>
              <a:rPr lang="en-US" sz="2800"/>
              <a:t> </a:t>
            </a:r>
            <a:r>
              <a:rPr lang="en-US" sz="2800" err="1"/>
              <a:t>użytkownikowi</a:t>
            </a:r>
            <a:r>
              <a:rPr lang="en-US" sz="2800"/>
              <a:t> </a:t>
            </a:r>
            <a:r>
              <a:rPr lang="en-US" sz="2800" err="1"/>
              <a:t>wybrać</a:t>
            </a:r>
            <a:r>
              <a:rPr lang="en-US" sz="2800"/>
              <a:t> </a:t>
            </a:r>
            <a:r>
              <a:rPr lang="en-US" sz="2800" err="1"/>
              <a:t>inny</a:t>
            </a:r>
            <a:r>
              <a:rPr lang="en-US" sz="2800"/>
              <a:t> </a:t>
            </a:r>
            <a:r>
              <a:rPr lang="en-US" sz="2800" err="1"/>
              <a:t>poziom</a:t>
            </a:r>
            <a:r>
              <a:rPr lang="en-US" sz="2800"/>
              <a:t>.</a:t>
            </a:r>
          </a:p>
          <a:p>
            <a:pPr algn="just"/>
            <a:r>
              <a:rPr lang="en-US" sz="2800"/>
              <a:t> - </a:t>
            </a:r>
            <a:r>
              <a:rPr lang="en-US" sz="2800" b="1" err="1"/>
              <a:t>Błąd</a:t>
            </a:r>
            <a:r>
              <a:rPr lang="en-US" sz="2800" b="1"/>
              <a:t> </a:t>
            </a:r>
            <a:r>
              <a:rPr lang="en-US" sz="2800" b="1" err="1"/>
              <a:t>komunikacji</a:t>
            </a:r>
            <a:r>
              <a:rPr lang="en-US" sz="2800" b="1"/>
              <a:t> z </a:t>
            </a:r>
            <a:r>
              <a:rPr lang="en-US" sz="2800" b="1" err="1"/>
              <a:t>bazą</a:t>
            </a:r>
            <a:r>
              <a:rPr lang="en-US" sz="2800" b="1"/>
              <a:t> </a:t>
            </a:r>
            <a:r>
              <a:rPr lang="en-US" sz="2800" b="1" err="1"/>
              <a:t>danych</a:t>
            </a:r>
            <a:r>
              <a:rPr lang="en-US" sz="2800" b="1"/>
              <a:t>, </a:t>
            </a:r>
            <a:r>
              <a:rPr lang="en-US" sz="2800" b="1" err="1"/>
              <a:t>podczas</a:t>
            </a:r>
            <a:r>
              <a:rPr lang="en-US" sz="2800" b="1"/>
              <a:t> </a:t>
            </a:r>
            <a:r>
              <a:rPr lang="en-US" sz="2800" b="1" err="1"/>
              <a:t>zapisu</a:t>
            </a:r>
            <a:r>
              <a:rPr lang="en-US" sz="2800" b="1"/>
              <a:t> </a:t>
            </a:r>
            <a:r>
              <a:rPr lang="en-US" sz="2800" b="1" err="1"/>
              <a:t>lub</a:t>
            </a:r>
            <a:r>
              <a:rPr lang="en-US" sz="2800" b="1"/>
              <a:t> </a:t>
            </a:r>
            <a:r>
              <a:rPr lang="en-US" sz="2800" b="1" err="1"/>
              <a:t>odczytu</a:t>
            </a:r>
            <a:r>
              <a:rPr lang="en-US" sz="2800" b="1"/>
              <a:t> </a:t>
            </a:r>
            <a:r>
              <a:rPr lang="en-US" sz="2800" b="1" err="1"/>
              <a:t>danych</a:t>
            </a:r>
            <a:r>
              <a:rPr lang="en-US" sz="2800" b="1"/>
              <a:t>.</a:t>
            </a:r>
          </a:p>
          <a:p>
            <a:pPr algn="just"/>
            <a:r>
              <a:rPr lang="en-US" sz="2800" err="1"/>
              <a:t>Rozwiązanie</a:t>
            </a:r>
            <a:r>
              <a:rPr lang="en-US" sz="2800"/>
              <a:t>: </a:t>
            </a:r>
            <a:r>
              <a:rPr lang="en-US" sz="2800" err="1"/>
              <a:t>Zależne</a:t>
            </a:r>
            <a:r>
              <a:rPr lang="en-US" sz="2800"/>
              <a:t> od </a:t>
            </a:r>
            <a:r>
              <a:rPr lang="en-US" sz="2800" err="1"/>
              <a:t>przyczyny</a:t>
            </a:r>
            <a:r>
              <a:rPr lang="en-US" sz="2800"/>
              <a:t> </a:t>
            </a:r>
            <a:r>
              <a:rPr lang="en-US" sz="2800" err="1"/>
              <a:t>błędu</a:t>
            </a:r>
            <a:r>
              <a:rPr lang="en-US" sz="2800"/>
              <a:t>. Baza </a:t>
            </a:r>
            <a:r>
              <a:rPr lang="en-US" sz="2800" err="1"/>
              <a:t>nie</a:t>
            </a:r>
            <a:r>
              <a:rPr lang="en-US" sz="2800"/>
              <a:t> </a:t>
            </a:r>
            <a:r>
              <a:rPr lang="en-US" sz="2800" err="1"/>
              <a:t>istnieje</a:t>
            </a:r>
            <a:r>
              <a:rPr lang="en-US" sz="2800"/>
              <a:t>? Popup, </a:t>
            </a:r>
            <a:r>
              <a:rPr lang="en-US" sz="2800" err="1"/>
              <a:t>zapytać</a:t>
            </a:r>
            <a:r>
              <a:rPr lang="en-US" sz="2800"/>
              <a:t> </a:t>
            </a:r>
            <a:r>
              <a:rPr lang="en-US" sz="2800" err="1"/>
              <a:t>czy</a:t>
            </a:r>
            <a:r>
              <a:rPr lang="en-US" sz="2800"/>
              <a:t> </a:t>
            </a:r>
            <a:r>
              <a:rPr lang="en-US" sz="2800" err="1"/>
              <a:t>zrobić</a:t>
            </a:r>
            <a:r>
              <a:rPr lang="en-US" sz="2800"/>
              <a:t> </a:t>
            </a:r>
            <a:r>
              <a:rPr lang="en-US" sz="2800" err="1"/>
              <a:t>nową</a:t>
            </a:r>
            <a:r>
              <a:rPr lang="en-US" sz="2800"/>
              <a:t>. Program </a:t>
            </a:r>
            <a:r>
              <a:rPr lang="en-US" sz="2800" err="1"/>
              <a:t>skończył</a:t>
            </a:r>
            <a:r>
              <a:rPr lang="en-US" sz="2800"/>
              <a:t> </a:t>
            </a:r>
            <a:r>
              <a:rPr lang="en-US" sz="2800" err="1"/>
              <a:t>działanie</a:t>
            </a:r>
            <a:r>
              <a:rPr lang="en-US" sz="2800"/>
              <a:t> (np. Alt+F4)? Tu </a:t>
            </a:r>
            <a:r>
              <a:rPr lang="en-US" sz="2800" err="1"/>
              <a:t>nic</a:t>
            </a:r>
            <a:r>
              <a:rPr lang="en-US" sz="2800"/>
              <a:t> </a:t>
            </a:r>
            <a:r>
              <a:rPr lang="en-US" sz="2800" err="1"/>
              <a:t>nie</a:t>
            </a:r>
            <a:r>
              <a:rPr lang="en-US" sz="2800"/>
              <a:t> </a:t>
            </a:r>
            <a:r>
              <a:rPr lang="en-US" sz="2800" err="1"/>
              <a:t>zrobimy</a:t>
            </a:r>
            <a:r>
              <a:rPr lang="en-US" sz="2800"/>
              <a:t>, </a:t>
            </a:r>
            <a:r>
              <a:rPr lang="en-US" sz="2800" err="1"/>
              <a:t>niestety</a:t>
            </a:r>
            <a:r>
              <a:rPr lang="en-US" sz="2800"/>
              <a:t>. Brak </a:t>
            </a:r>
            <a:r>
              <a:rPr lang="en-US" sz="2800" err="1"/>
              <a:t>miejsca</a:t>
            </a:r>
            <a:r>
              <a:rPr lang="en-US" sz="2800"/>
              <a:t> </a:t>
            </a:r>
            <a:r>
              <a:rPr lang="en-US" sz="2800" err="1"/>
              <a:t>na</a:t>
            </a:r>
            <a:r>
              <a:rPr lang="en-US" sz="2800"/>
              <a:t> </a:t>
            </a:r>
            <a:r>
              <a:rPr lang="en-US" sz="2800" err="1"/>
              <a:t>dysku</a:t>
            </a:r>
            <a:r>
              <a:rPr lang="en-US" sz="2800"/>
              <a:t>? Popup, </a:t>
            </a:r>
            <a:r>
              <a:rPr lang="en-US" sz="2800" err="1"/>
              <a:t>nie</a:t>
            </a:r>
            <a:r>
              <a:rPr lang="en-US" sz="2800"/>
              <a:t> </a:t>
            </a:r>
            <a:r>
              <a:rPr lang="en-US" sz="2800" err="1"/>
              <a:t>zapisywać</a:t>
            </a:r>
            <a:r>
              <a:rPr lang="en-US" sz="2800"/>
              <a:t> </a:t>
            </a:r>
            <a:r>
              <a:rPr lang="en-US" sz="2800" err="1"/>
              <a:t>danych</a:t>
            </a:r>
            <a:r>
              <a:rPr lang="en-US" sz="2800"/>
              <a:t>. </a:t>
            </a:r>
            <a:r>
              <a:rPr lang="en-US" sz="2800" err="1"/>
              <a:t>Czekać</a:t>
            </a:r>
            <a:r>
              <a:rPr lang="en-US" sz="2800"/>
              <a:t> </a:t>
            </a:r>
            <a:r>
              <a:rPr lang="en-US" sz="2800" err="1"/>
              <a:t>aż</a:t>
            </a:r>
            <a:r>
              <a:rPr lang="en-US" sz="2800"/>
              <a:t> </a:t>
            </a:r>
            <a:r>
              <a:rPr lang="en-US" sz="2800" err="1"/>
              <a:t>użytkownik</a:t>
            </a:r>
            <a:r>
              <a:rPr lang="en-US" sz="2800"/>
              <a:t> </a:t>
            </a:r>
            <a:r>
              <a:rPr lang="en-US" sz="2800" err="1"/>
              <a:t>zwolni</a:t>
            </a:r>
            <a:r>
              <a:rPr lang="en-US" sz="2800"/>
              <a:t> </a:t>
            </a:r>
            <a:r>
              <a:rPr lang="en-US" sz="2800" err="1"/>
              <a:t>miejsce</a:t>
            </a:r>
            <a:r>
              <a:rPr lang="en-US" sz="280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67C0-A4ED-CCA6-12B6-8FC89F29B766}"/>
              </a:ext>
            </a:extLst>
          </p:cNvPr>
          <p:cNvSpPr txBox="1"/>
          <p:nvPr/>
        </p:nvSpPr>
        <p:spPr>
          <a:xfrm>
            <a:off x="11323898" y="0"/>
            <a:ext cx="871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/>
              <a:t>1/2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0C692-D681-354F-414A-555E4C36E62C}"/>
              </a:ext>
            </a:extLst>
          </p:cNvPr>
          <p:cNvSpPr txBox="1"/>
          <p:nvPr/>
        </p:nvSpPr>
        <p:spPr>
          <a:xfrm>
            <a:off x="12191999" y="0"/>
            <a:ext cx="871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/>
              <a:t>2/2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F2754-301F-5995-5EB1-172894A4088C}"/>
              </a:ext>
            </a:extLst>
          </p:cNvPr>
          <p:cNvSpPr txBox="1"/>
          <p:nvPr/>
        </p:nvSpPr>
        <p:spPr>
          <a:xfrm>
            <a:off x="12191999" y="1948403"/>
            <a:ext cx="1191613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800"/>
              <a:t> - </a:t>
            </a:r>
            <a:r>
              <a:rPr lang="en-GB" sz="2800" b="1"/>
              <a:t>Bardzo szybki przeskok myszki nad przeszkodą</a:t>
            </a:r>
            <a:r>
              <a:rPr lang="en-GB" sz="2800"/>
              <a:t> (jakby sie teleportowała)</a:t>
            </a:r>
            <a:endParaRPr lang="en-US"/>
          </a:p>
          <a:p>
            <a:pPr algn="just"/>
            <a:r>
              <a:rPr lang="en-US" sz="2800"/>
              <a:t>Rozwiązanie: Kilka opcji. Możemy, na przykład, zrobić coś typu raycast - "narysować kreskę" pomiędzy pozycją początkową i końcową a następnie sprawdzić, czy przypadkiem kreska nie najeżdza na przeszkodę.</a:t>
            </a:r>
          </a:p>
          <a:p>
            <a:pPr algn="just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9035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9259-989A-C253-E92D-6654AAB5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80" y="-635"/>
            <a:ext cx="10515600" cy="1325563"/>
          </a:xfrm>
        </p:spPr>
        <p:txBody>
          <a:bodyPr/>
          <a:lstStyle/>
          <a:p>
            <a:r>
              <a:rPr lang="en-GB"/>
              <a:t>Analiza </a:t>
            </a:r>
            <a:r>
              <a:rPr lang="en-GB" err="1"/>
              <a:t>możliwych</a:t>
            </a:r>
            <a:r>
              <a:rPr lang="en-GB"/>
              <a:t> </a:t>
            </a:r>
            <a:r>
              <a:rPr lang="en-GB" err="1"/>
              <a:t>błędów</a:t>
            </a:r>
            <a:r>
              <a:rPr lang="en-GB"/>
              <a:t> </a:t>
            </a:r>
            <a:r>
              <a:rPr lang="en-GB" err="1"/>
              <a:t>spowodowanych</a:t>
            </a:r>
            <a:r>
              <a:rPr lang="en-GB"/>
              <a:t> </a:t>
            </a:r>
            <a:r>
              <a:rPr lang="en-GB" err="1"/>
              <a:t>przypadkami</a:t>
            </a:r>
            <a:r>
              <a:rPr lang="en-GB"/>
              <a:t> </a:t>
            </a:r>
            <a:r>
              <a:rPr lang="en-GB" err="1"/>
              <a:t>użycia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695C-9D48-7EA2-118F-C20C4F87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85" y="1324055"/>
            <a:ext cx="5306993" cy="493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I jak </a:t>
            </a:r>
            <a:r>
              <a:rPr lang="en-GB" err="1"/>
              <a:t>sie</a:t>
            </a:r>
            <a:r>
              <a:rPr lang="en-GB"/>
              <a:t> </a:t>
            </a:r>
            <a:r>
              <a:rPr lang="en-GB" err="1"/>
              <a:t>przed</a:t>
            </a:r>
            <a:r>
              <a:rPr lang="en-GB"/>
              <a:t> </a:t>
            </a:r>
            <a:r>
              <a:rPr lang="en-GB" err="1"/>
              <a:t>tym</a:t>
            </a:r>
            <a:r>
              <a:rPr lang="en-GB"/>
              <a:t> </a:t>
            </a:r>
            <a:r>
              <a:rPr lang="en-GB" err="1"/>
              <a:t>zabezpieczymy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60A3A-129A-2D9C-C0E1-8CAE32F4DB0B}"/>
              </a:ext>
            </a:extLst>
          </p:cNvPr>
          <p:cNvSpPr txBox="1"/>
          <p:nvPr/>
        </p:nvSpPr>
        <p:spPr>
          <a:xfrm>
            <a:off x="-11911830" y="1948404"/>
            <a:ext cx="1191613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800"/>
              <a:t> - </a:t>
            </a:r>
            <a:r>
              <a:rPr lang="en-GB" sz="2800" b="1" err="1"/>
              <a:t>Próba</a:t>
            </a:r>
            <a:r>
              <a:rPr lang="en-GB" sz="2800" b="1"/>
              <a:t> </a:t>
            </a:r>
            <a:r>
              <a:rPr lang="en-GB" sz="2800" b="1" err="1"/>
              <a:t>ładowania</a:t>
            </a:r>
            <a:r>
              <a:rPr lang="en-GB" sz="2800" b="1"/>
              <a:t> </a:t>
            </a:r>
            <a:r>
              <a:rPr lang="en-GB" sz="2800" b="1" err="1"/>
              <a:t>poziomu</a:t>
            </a:r>
            <a:r>
              <a:rPr lang="en-GB" sz="2800" b="1"/>
              <a:t>, </a:t>
            </a:r>
            <a:r>
              <a:rPr lang="en-GB" sz="2800" b="1" err="1"/>
              <a:t>który</a:t>
            </a:r>
            <a:r>
              <a:rPr lang="en-GB" sz="2800" b="1"/>
              <a:t> </a:t>
            </a:r>
            <a:r>
              <a:rPr lang="en-GB" sz="2800" b="1" err="1"/>
              <a:t>nie</a:t>
            </a:r>
            <a:r>
              <a:rPr lang="en-GB" sz="2800" b="1"/>
              <a:t> </a:t>
            </a:r>
            <a:r>
              <a:rPr lang="en-GB" sz="2800" b="1" err="1"/>
              <a:t>istnieje</a:t>
            </a:r>
            <a:r>
              <a:rPr lang="en-GB" sz="2800"/>
              <a:t> (</a:t>
            </a:r>
            <a:r>
              <a:rPr lang="en-GB" sz="2800" err="1"/>
              <a:t>nie</a:t>
            </a:r>
            <a:r>
              <a:rPr lang="en-GB" sz="2800"/>
              <a:t> ma go w </a:t>
            </a:r>
            <a:r>
              <a:rPr lang="en-GB" sz="2800" err="1"/>
              <a:t>bazie</a:t>
            </a:r>
            <a:r>
              <a:rPr lang="en-GB" sz="2800"/>
              <a:t>)</a:t>
            </a:r>
            <a:endParaRPr lang="en-US"/>
          </a:p>
          <a:p>
            <a:pPr algn="just"/>
            <a:r>
              <a:rPr lang="en-US" sz="2800" err="1"/>
              <a:t>Rozwiązanie</a:t>
            </a:r>
            <a:r>
              <a:rPr lang="en-US" sz="2800"/>
              <a:t>: </a:t>
            </a:r>
            <a:r>
              <a:rPr lang="en-US" sz="2800" err="1"/>
              <a:t>Pokazać</a:t>
            </a:r>
            <a:r>
              <a:rPr lang="en-US" sz="2800"/>
              <a:t> </a:t>
            </a:r>
            <a:r>
              <a:rPr lang="en-US" sz="2800" err="1"/>
              <a:t>użytkownikowi</a:t>
            </a:r>
            <a:r>
              <a:rPr lang="en-US" sz="2800"/>
              <a:t> popup, </a:t>
            </a:r>
            <a:r>
              <a:rPr lang="en-US" sz="2800" err="1"/>
              <a:t>że</a:t>
            </a:r>
            <a:r>
              <a:rPr lang="en-US" sz="2800"/>
              <a:t> </a:t>
            </a:r>
            <a:r>
              <a:rPr lang="en-US" sz="2800" err="1"/>
              <a:t>coś</a:t>
            </a:r>
            <a:r>
              <a:rPr lang="en-US" sz="2800"/>
              <a:t> jest </a:t>
            </a:r>
            <a:r>
              <a:rPr lang="en-US" sz="2800" err="1"/>
              <a:t>nie</a:t>
            </a:r>
            <a:r>
              <a:rPr lang="en-US" sz="2800"/>
              <a:t> </a:t>
            </a:r>
            <a:r>
              <a:rPr lang="en-US" sz="2800" err="1"/>
              <a:t>tak</a:t>
            </a:r>
            <a:r>
              <a:rPr lang="en-US" sz="2800"/>
              <a:t>. Nie </a:t>
            </a:r>
            <a:r>
              <a:rPr lang="en-US" sz="2800" err="1"/>
              <a:t>ładować</a:t>
            </a:r>
            <a:r>
              <a:rPr lang="en-US" sz="2800"/>
              <a:t> </a:t>
            </a:r>
            <a:r>
              <a:rPr lang="en-US" sz="2800" err="1"/>
              <a:t>poziomu</a:t>
            </a:r>
            <a:r>
              <a:rPr lang="en-US" sz="2800"/>
              <a:t> (</a:t>
            </a:r>
            <a:r>
              <a:rPr lang="en-US" sz="2800" err="1"/>
              <a:t>który</a:t>
            </a:r>
            <a:r>
              <a:rPr lang="en-US" sz="2800"/>
              <a:t> </a:t>
            </a:r>
            <a:r>
              <a:rPr lang="en-US" sz="2800" err="1"/>
              <a:t>nie</a:t>
            </a:r>
            <a:r>
              <a:rPr lang="en-US" sz="2800"/>
              <a:t> </a:t>
            </a:r>
            <a:r>
              <a:rPr lang="en-US" sz="2800" err="1"/>
              <a:t>istnieje</a:t>
            </a:r>
            <a:r>
              <a:rPr lang="en-US" sz="2800"/>
              <a:t>) </a:t>
            </a:r>
            <a:r>
              <a:rPr lang="en-US" sz="2800" err="1"/>
              <a:t>i</a:t>
            </a:r>
            <a:r>
              <a:rPr lang="en-US" sz="2800"/>
              <a:t> </a:t>
            </a:r>
            <a:r>
              <a:rPr lang="en-US" sz="2800" err="1"/>
              <a:t>zamiast</a:t>
            </a:r>
            <a:r>
              <a:rPr lang="en-US" sz="2800"/>
              <a:t> </a:t>
            </a:r>
            <a:r>
              <a:rPr lang="en-US" sz="2800" err="1"/>
              <a:t>tego</a:t>
            </a:r>
            <a:r>
              <a:rPr lang="en-US" sz="2800"/>
              <a:t> </a:t>
            </a:r>
            <a:r>
              <a:rPr lang="en-US" sz="2800" err="1"/>
              <a:t>pozwolić</a:t>
            </a:r>
            <a:r>
              <a:rPr lang="en-US" sz="2800"/>
              <a:t> </a:t>
            </a:r>
            <a:r>
              <a:rPr lang="en-US" sz="2800" err="1"/>
              <a:t>użytkownikowi</a:t>
            </a:r>
            <a:r>
              <a:rPr lang="en-US" sz="2800"/>
              <a:t> </a:t>
            </a:r>
            <a:r>
              <a:rPr lang="en-US" sz="2800" err="1"/>
              <a:t>wybrać</a:t>
            </a:r>
            <a:r>
              <a:rPr lang="en-US" sz="2800"/>
              <a:t> </a:t>
            </a:r>
            <a:r>
              <a:rPr lang="en-US" sz="2800" err="1"/>
              <a:t>inny</a:t>
            </a:r>
            <a:r>
              <a:rPr lang="en-US" sz="2800"/>
              <a:t> </a:t>
            </a:r>
            <a:r>
              <a:rPr lang="en-US" sz="2800" err="1"/>
              <a:t>poziom</a:t>
            </a:r>
            <a:r>
              <a:rPr lang="en-US" sz="2800"/>
              <a:t>.</a:t>
            </a:r>
          </a:p>
          <a:p>
            <a:pPr algn="just"/>
            <a:r>
              <a:rPr lang="en-US" sz="2800"/>
              <a:t> - </a:t>
            </a:r>
            <a:r>
              <a:rPr lang="en-US" sz="2800" b="1" err="1"/>
              <a:t>Błąd</a:t>
            </a:r>
            <a:r>
              <a:rPr lang="en-US" sz="2800" b="1"/>
              <a:t> </a:t>
            </a:r>
            <a:r>
              <a:rPr lang="en-US" sz="2800" b="1" err="1"/>
              <a:t>komunikacji</a:t>
            </a:r>
            <a:r>
              <a:rPr lang="en-US" sz="2800" b="1"/>
              <a:t> z </a:t>
            </a:r>
            <a:r>
              <a:rPr lang="en-US" sz="2800" b="1" err="1"/>
              <a:t>bazą</a:t>
            </a:r>
            <a:r>
              <a:rPr lang="en-US" sz="2800" b="1"/>
              <a:t> </a:t>
            </a:r>
            <a:r>
              <a:rPr lang="en-US" sz="2800" b="1" err="1"/>
              <a:t>danych</a:t>
            </a:r>
            <a:r>
              <a:rPr lang="en-US" sz="2800" b="1"/>
              <a:t>, </a:t>
            </a:r>
            <a:r>
              <a:rPr lang="en-US" sz="2800" b="1" err="1"/>
              <a:t>podczas</a:t>
            </a:r>
            <a:r>
              <a:rPr lang="en-US" sz="2800" b="1"/>
              <a:t> </a:t>
            </a:r>
            <a:r>
              <a:rPr lang="en-US" sz="2800" b="1" err="1"/>
              <a:t>zapisu</a:t>
            </a:r>
            <a:r>
              <a:rPr lang="en-US" sz="2800" b="1"/>
              <a:t> </a:t>
            </a:r>
            <a:r>
              <a:rPr lang="en-US" sz="2800" b="1" err="1"/>
              <a:t>lub</a:t>
            </a:r>
            <a:r>
              <a:rPr lang="en-US" sz="2800" b="1"/>
              <a:t> </a:t>
            </a:r>
            <a:r>
              <a:rPr lang="en-US" sz="2800" b="1" err="1"/>
              <a:t>odczytu</a:t>
            </a:r>
            <a:r>
              <a:rPr lang="en-US" sz="2800" b="1"/>
              <a:t> </a:t>
            </a:r>
            <a:r>
              <a:rPr lang="en-US" sz="2800" b="1" err="1"/>
              <a:t>danych</a:t>
            </a:r>
            <a:r>
              <a:rPr lang="en-US" sz="2800" b="1"/>
              <a:t>.</a:t>
            </a:r>
          </a:p>
          <a:p>
            <a:pPr algn="just"/>
            <a:r>
              <a:rPr lang="en-US" sz="2800" err="1"/>
              <a:t>Rozwiązanie</a:t>
            </a:r>
            <a:r>
              <a:rPr lang="en-US" sz="2800"/>
              <a:t>: </a:t>
            </a:r>
            <a:r>
              <a:rPr lang="en-US" sz="2800" err="1"/>
              <a:t>Zależne</a:t>
            </a:r>
            <a:r>
              <a:rPr lang="en-US" sz="2800"/>
              <a:t> od </a:t>
            </a:r>
            <a:r>
              <a:rPr lang="en-US" sz="2800" err="1"/>
              <a:t>przyczyny</a:t>
            </a:r>
            <a:r>
              <a:rPr lang="en-US" sz="2800"/>
              <a:t> </a:t>
            </a:r>
            <a:r>
              <a:rPr lang="en-US" sz="2800" err="1"/>
              <a:t>błędu</a:t>
            </a:r>
            <a:r>
              <a:rPr lang="en-US" sz="2800"/>
              <a:t>. Baza </a:t>
            </a:r>
            <a:r>
              <a:rPr lang="en-US" sz="2800" err="1"/>
              <a:t>nie</a:t>
            </a:r>
            <a:r>
              <a:rPr lang="en-US" sz="2800"/>
              <a:t> </a:t>
            </a:r>
            <a:r>
              <a:rPr lang="en-US" sz="2800" err="1"/>
              <a:t>istnieje</a:t>
            </a:r>
            <a:r>
              <a:rPr lang="en-US" sz="2800"/>
              <a:t>? Popup, </a:t>
            </a:r>
            <a:r>
              <a:rPr lang="en-US" sz="2800" err="1"/>
              <a:t>zapytać</a:t>
            </a:r>
            <a:r>
              <a:rPr lang="en-US" sz="2800"/>
              <a:t> </a:t>
            </a:r>
            <a:r>
              <a:rPr lang="en-US" sz="2800" err="1"/>
              <a:t>czy</a:t>
            </a:r>
            <a:r>
              <a:rPr lang="en-US" sz="2800"/>
              <a:t> </a:t>
            </a:r>
            <a:r>
              <a:rPr lang="en-US" sz="2800" err="1"/>
              <a:t>zrobić</a:t>
            </a:r>
            <a:r>
              <a:rPr lang="en-US" sz="2800"/>
              <a:t> </a:t>
            </a:r>
            <a:r>
              <a:rPr lang="en-US" sz="2800" err="1"/>
              <a:t>nową</a:t>
            </a:r>
            <a:r>
              <a:rPr lang="en-US" sz="2800"/>
              <a:t>. Program </a:t>
            </a:r>
            <a:r>
              <a:rPr lang="en-US" sz="2800" err="1"/>
              <a:t>skończył</a:t>
            </a:r>
            <a:r>
              <a:rPr lang="en-US" sz="2800"/>
              <a:t> </a:t>
            </a:r>
            <a:r>
              <a:rPr lang="en-US" sz="2800" err="1"/>
              <a:t>działanie</a:t>
            </a:r>
            <a:r>
              <a:rPr lang="en-US" sz="2800"/>
              <a:t> (np. Alt+F4)? Tu </a:t>
            </a:r>
            <a:r>
              <a:rPr lang="en-US" sz="2800" err="1"/>
              <a:t>nic</a:t>
            </a:r>
            <a:r>
              <a:rPr lang="en-US" sz="2800"/>
              <a:t> </a:t>
            </a:r>
            <a:r>
              <a:rPr lang="en-US" sz="2800" err="1"/>
              <a:t>nie</a:t>
            </a:r>
            <a:r>
              <a:rPr lang="en-US" sz="2800"/>
              <a:t> </a:t>
            </a:r>
            <a:r>
              <a:rPr lang="en-US" sz="2800" err="1"/>
              <a:t>zrobimy</a:t>
            </a:r>
            <a:r>
              <a:rPr lang="en-US" sz="2800"/>
              <a:t>, </a:t>
            </a:r>
            <a:r>
              <a:rPr lang="en-US" sz="2800" err="1"/>
              <a:t>niestety</a:t>
            </a:r>
            <a:r>
              <a:rPr lang="en-US" sz="2800"/>
              <a:t>. Brak </a:t>
            </a:r>
            <a:r>
              <a:rPr lang="en-US" sz="2800" err="1"/>
              <a:t>miejsca</a:t>
            </a:r>
            <a:r>
              <a:rPr lang="en-US" sz="2800"/>
              <a:t> </a:t>
            </a:r>
            <a:r>
              <a:rPr lang="en-US" sz="2800" err="1"/>
              <a:t>na</a:t>
            </a:r>
            <a:r>
              <a:rPr lang="en-US" sz="2800"/>
              <a:t> </a:t>
            </a:r>
            <a:r>
              <a:rPr lang="en-US" sz="2800" err="1"/>
              <a:t>dysku</a:t>
            </a:r>
            <a:r>
              <a:rPr lang="en-US" sz="2800"/>
              <a:t>? Popup, </a:t>
            </a:r>
            <a:r>
              <a:rPr lang="en-US" sz="2800" err="1"/>
              <a:t>nie</a:t>
            </a:r>
            <a:r>
              <a:rPr lang="en-US" sz="2800"/>
              <a:t> </a:t>
            </a:r>
            <a:r>
              <a:rPr lang="en-US" sz="2800" err="1"/>
              <a:t>zapisywać</a:t>
            </a:r>
            <a:r>
              <a:rPr lang="en-US" sz="2800"/>
              <a:t> </a:t>
            </a:r>
            <a:r>
              <a:rPr lang="en-US" sz="2800" err="1"/>
              <a:t>danych</a:t>
            </a:r>
            <a:r>
              <a:rPr lang="en-US" sz="2800"/>
              <a:t>. </a:t>
            </a:r>
            <a:r>
              <a:rPr lang="en-US" sz="2800" err="1"/>
              <a:t>Czekać</a:t>
            </a:r>
            <a:r>
              <a:rPr lang="en-US" sz="2800"/>
              <a:t> </a:t>
            </a:r>
            <a:r>
              <a:rPr lang="en-US" sz="2800" err="1"/>
              <a:t>aż</a:t>
            </a:r>
            <a:r>
              <a:rPr lang="en-US" sz="2800"/>
              <a:t> </a:t>
            </a:r>
            <a:r>
              <a:rPr lang="en-US" sz="2800" err="1"/>
              <a:t>użytkownik</a:t>
            </a:r>
            <a:r>
              <a:rPr lang="en-US" sz="2800"/>
              <a:t> </a:t>
            </a:r>
            <a:r>
              <a:rPr lang="en-US" sz="2800" err="1"/>
              <a:t>zwolni</a:t>
            </a:r>
            <a:r>
              <a:rPr lang="en-US" sz="2800"/>
              <a:t> </a:t>
            </a:r>
            <a:r>
              <a:rPr lang="en-US" sz="2800" err="1"/>
              <a:t>miejsce</a:t>
            </a:r>
            <a:r>
              <a:rPr lang="en-US" sz="280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67C0-A4ED-CCA6-12B6-8FC89F29B766}"/>
              </a:ext>
            </a:extLst>
          </p:cNvPr>
          <p:cNvSpPr txBox="1"/>
          <p:nvPr/>
        </p:nvSpPr>
        <p:spPr>
          <a:xfrm>
            <a:off x="11323898" y="-372140"/>
            <a:ext cx="871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/>
              <a:t>1/2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0C692-D681-354F-414A-555E4C36E62C}"/>
              </a:ext>
            </a:extLst>
          </p:cNvPr>
          <p:cNvSpPr txBox="1"/>
          <p:nvPr/>
        </p:nvSpPr>
        <p:spPr>
          <a:xfrm>
            <a:off x="11323673" y="0"/>
            <a:ext cx="871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/>
              <a:t>2/2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F2754-301F-5995-5EB1-172894A4088C}"/>
              </a:ext>
            </a:extLst>
          </p:cNvPr>
          <p:cNvSpPr txBox="1"/>
          <p:nvPr/>
        </p:nvSpPr>
        <p:spPr>
          <a:xfrm>
            <a:off x="62022" y="1948403"/>
            <a:ext cx="1191613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800"/>
              <a:t> - </a:t>
            </a:r>
            <a:r>
              <a:rPr lang="en-GB" sz="2800" b="1"/>
              <a:t>Bardzo szybki przeskok myszki nad przeszkodą</a:t>
            </a:r>
            <a:r>
              <a:rPr lang="en-GB" sz="2800"/>
              <a:t> (jakby sie teleportowała)</a:t>
            </a:r>
            <a:endParaRPr lang="en-US"/>
          </a:p>
          <a:p>
            <a:pPr algn="just"/>
            <a:r>
              <a:rPr lang="en-US" sz="2800"/>
              <a:t>Rozwiązanie: Kilka opcji. Możemy, na przykład, zrobić coś typu raycast - "narysować kreskę" pomiędzy pozycją początkową i końcową a następnie sprawdzić, czy przypadkiem kreska nie najeżdza na przeszkodę.</a:t>
            </a:r>
          </a:p>
          <a:p>
            <a:pPr algn="just"/>
            <a:endParaRPr lang="en-US" sz="2800"/>
          </a:p>
        </p:txBody>
      </p:sp>
      <p:sp>
        <p:nvSpPr>
          <p:cNvPr id="17" name="Tytuł 1">
            <a:extLst>
              <a:ext uri="{FF2B5EF4-FFF2-40B4-BE49-F238E27FC236}">
                <a16:creationId xmlns:a16="http://schemas.microsoft.com/office/drawing/2014/main" id="{1FDCF216-9163-3A7D-EF92-C7C9C0ED286A}"/>
              </a:ext>
            </a:extLst>
          </p:cNvPr>
          <p:cNvSpPr txBox="1">
            <a:spLocks/>
          </p:cNvSpPr>
          <p:nvPr/>
        </p:nvSpPr>
        <p:spPr>
          <a:xfrm>
            <a:off x="838200" y="7231985"/>
            <a:ext cx="10515600" cy="331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8800"/>
              <a:t>Dziękujemy za uwagę!</a:t>
            </a:r>
          </a:p>
        </p:txBody>
      </p:sp>
      <p:sp>
        <p:nvSpPr>
          <p:cNvPr id="19" name="Symbol zastępczy zawartości 2">
            <a:extLst>
              <a:ext uri="{FF2B5EF4-FFF2-40B4-BE49-F238E27FC236}">
                <a16:creationId xmlns:a16="http://schemas.microsoft.com/office/drawing/2014/main" id="{BB9DEDDE-704C-C113-ADA1-1A9F8E09984E}"/>
              </a:ext>
            </a:extLst>
          </p:cNvPr>
          <p:cNvSpPr txBox="1">
            <a:spLocks/>
          </p:cNvSpPr>
          <p:nvPr/>
        </p:nvSpPr>
        <p:spPr>
          <a:xfrm>
            <a:off x="838200" y="10936151"/>
            <a:ext cx="3647018" cy="2107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/>
              <a:t>Wzorce opracowane na podstawie:</a:t>
            </a:r>
          </a:p>
          <a:p>
            <a:r>
              <a:rPr lang="pl-PL" sz="2000">
                <a:ea typeface="+mn-lt"/>
                <a:cs typeface="+mn-lt"/>
                <a:hlinkClick r:id="rId2"/>
              </a:rPr>
              <a:t>https://refactoring.guru/pl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2000">
              <a:ea typeface="+mn-lt"/>
              <a:cs typeface="+mn-lt"/>
            </a:endParaRPr>
          </a:p>
          <a:p>
            <a:endParaRPr lang="pl-PL">
              <a:ea typeface="+mn-lt"/>
              <a:cs typeface="+mn-lt"/>
            </a:endParaRPr>
          </a:p>
        </p:txBody>
      </p:sp>
      <p:sp>
        <p:nvSpPr>
          <p:cNvPr id="21" name="pole tekstowe 3">
            <a:extLst>
              <a:ext uri="{FF2B5EF4-FFF2-40B4-BE49-F238E27FC236}">
                <a16:creationId xmlns:a16="http://schemas.microsoft.com/office/drawing/2014/main" id="{6126C972-0AB3-3574-169B-CF0F80FBC086}"/>
              </a:ext>
            </a:extLst>
          </p:cNvPr>
          <p:cNvSpPr txBox="1"/>
          <p:nvPr/>
        </p:nvSpPr>
        <p:spPr>
          <a:xfrm>
            <a:off x="9630832" y="11978609"/>
            <a:ext cx="23600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Opracowali:</a:t>
            </a:r>
          </a:p>
          <a:p>
            <a:r>
              <a:rPr lang="pl-PL"/>
              <a:t>Aleksander Grudniok</a:t>
            </a:r>
          </a:p>
          <a:p>
            <a:r>
              <a:rPr lang="pl-PL"/>
              <a:t>Maciej Gładysiak</a:t>
            </a:r>
          </a:p>
          <a:p>
            <a:r>
              <a:rPr lang="pl-PL"/>
              <a:t>Miłosz Fido</a:t>
            </a:r>
          </a:p>
          <a:p>
            <a:r>
              <a:rPr lang="pl-PL"/>
              <a:t>Jaromir </a:t>
            </a:r>
            <a:r>
              <a:rPr lang="pl-PL" err="1"/>
              <a:t>Gas</a:t>
            </a:r>
          </a:p>
        </p:txBody>
      </p:sp>
      <p:pic>
        <p:nvPicPr>
          <p:cNvPr id="23" name="Picture 22" descr="A blurry cat with a bow tie&#10;&#10;Description automatically generated">
            <a:extLst>
              <a:ext uri="{FF2B5EF4-FFF2-40B4-BE49-F238E27FC236}">
                <a16:creationId xmlns:a16="http://schemas.microsoft.com/office/drawing/2014/main" id="{1E817C55-8A3C-668C-7D0C-47C07F7EA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55" y="10221928"/>
            <a:ext cx="31718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1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04DBC8-6CD0-F867-A655-07CD1570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Różne warianty odbiorców</a:t>
            </a:r>
          </a:p>
        </p:txBody>
      </p:sp>
      <p:pic>
        <p:nvPicPr>
          <p:cNvPr id="5" name="Symbol zastępczy zawartości 4" descr="Obraz zawierający tekst, zrzut ekranu, Czcionka, design&#10;&#10;Opis wygenerowany automatycznie">
            <a:extLst>
              <a:ext uri="{FF2B5EF4-FFF2-40B4-BE49-F238E27FC236}">
                <a16:creationId xmlns:a16="http://schemas.microsoft.com/office/drawing/2014/main" id="{BF6EDB4D-5465-D100-CF82-35581DE24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9142" y="1717353"/>
            <a:ext cx="3914094" cy="4547286"/>
          </a:xfrm>
        </p:spPr>
      </p:pic>
    </p:spTree>
    <p:extLst>
      <p:ext uri="{BB962C8B-B14F-4D97-AF65-F5344CB8AC3E}">
        <p14:creationId xmlns:p14="http://schemas.microsoft.com/office/powerpoint/2010/main" val="2849150492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D9ACB663A0B44ABC718894EB3A5FF" ma:contentTypeVersion="11" ma:contentTypeDescription="Create a new document." ma:contentTypeScope="" ma:versionID="ba590221d0fe060078d7b2317c4eb363">
  <xsd:schema xmlns:xsd="http://www.w3.org/2001/XMLSchema" xmlns:xs="http://www.w3.org/2001/XMLSchema" xmlns:p="http://schemas.microsoft.com/office/2006/metadata/properties" xmlns:ns2="45d80b71-d53a-4925-9636-d69011c62a0b" xmlns:ns3="853a583b-5a39-49db-b57b-0c8a2ee0f312" targetNamespace="http://schemas.microsoft.com/office/2006/metadata/properties" ma:root="true" ma:fieldsID="7a36f7182c10a542081a0e61da5d07d9" ns2:_="" ns3:_="">
    <xsd:import namespace="45d80b71-d53a-4925-9636-d69011c62a0b"/>
    <xsd:import namespace="853a583b-5a39-49db-b57b-0c8a2ee0f31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80b71-d53a-4925-9636-d69011c62a0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a583b-5a39-49db-b57b-0c8a2ee0f31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d71ecb8-65d6-4c57-9fa2-b4732523e02b}" ma:internalName="TaxCatchAll" ma:showField="CatchAllData" ma:web="853a583b-5a39-49db-b57b-0c8a2ee0f3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3a583b-5a39-49db-b57b-0c8a2ee0f312" xsi:nil="true"/>
    <lcf76f155ced4ddcb4097134ff3c332f xmlns="45d80b71-d53a-4925-9636-d69011c62a0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73993C-F329-4F71-A0ED-C776C8608ABB}">
  <ds:schemaRefs>
    <ds:schemaRef ds:uri="45d80b71-d53a-4925-9636-d69011c62a0b"/>
    <ds:schemaRef ds:uri="853a583b-5a39-49db-b57b-0c8a2ee0f3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5904D7E-CDF1-4A68-8F3F-51170B62DB4D}">
  <ds:schemaRefs>
    <ds:schemaRef ds:uri="45d80b71-d53a-4925-9636-d69011c62a0b"/>
    <ds:schemaRef ds:uri="853a583b-5a39-49db-b57b-0c8a2ee0f312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E4BBB1A5-6E30-4D95-B223-E1136F7AB1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Labirynty I Quizy</vt:lpstr>
      <vt:lpstr>Diagram wymagań część 1.</vt:lpstr>
      <vt:lpstr>Diagram wymagań część 2.</vt:lpstr>
      <vt:lpstr>Diagram wymagań część 3.</vt:lpstr>
      <vt:lpstr>Usecase Diagram</vt:lpstr>
      <vt:lpstr>Opisy przypadków użycia (User Story)</vt:lpstr>
      <vt:lpstr>Analiza możliwych błędów spowodowanych przypadkami użycia</vt:lpstr>
      <vt:lpstr>Analiza możliwych błędów spowodowanych przypadkami użycia</vt:lpstr>
      <vt:lpstr>Różne warianty odbiorców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Labirynty I Quizy</dc:title>
  <dc:creator/>
  <cp:revision>1</cp:revision>
  <dcterms:created xsi:type="dcterms:W3CDTF">2024-10-13T19:14:30Z</dcterms:created>
  <dcterms:modified xsi:type="dcterms:W3CDTF">2024-12-03T12:02:25Z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0x010100478D9ACB663A0B44ABC718894EB3A5FF</vt:lpwstr>
  </property>
</Properties>
</file>