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4"/>
  </p:sldMasterIdLst>
  <p:notesMasterIdLst>
    <p:notesMasterId r:id="rId28"/>
  </p:notesMasterIdLst>
  <p:handoutMasterIdLst>
    <p:handoutMasterId r:id="rId29"/>
  </p:handoutMasterIdLst>
  <p:sldIdLst>
    <p:sldId id="384" r:id="rId5"/>
    <p:sldId id="394" r:id="rId6"/>
    <p:sldId id="417" r:id="rId7"/>
    <p:sldId id="402" r:id="rId8"/>
    <p:sldId id="396" r:id="rId9"/>
    <p:sldId id="412" r:id="rId10"/>
    <p:sldId id="413" r:id="rId11"/>
    <p:sldId id="425" r:id="rId12"/>
    <p:sldId id="416" r:id="rId13"/>
    <p:sldId id="408" r:id="rId14"/>
    <p:sldId id="420" r:id="rId15"/>
    <p:sldId id="419" r:id="rId16"/>
    <p:sldId id="418" r:id="rId17"/>
    <p:sldId id="422" r:id="rId18"/>
    <p:sldId id="415" r:id="rId19"/>
    <p:sldId id="409" r:id="rId20"/>
    <p:sldId id="423" r:id="rId21"/>
    <p:sldId id="424" r:id="rId22"/>
    <p:sldId id="393" r:id="rId23"/>
    <p:sldId id="281" r:id="rId24"/>
    <p:sldId id="407" r:id="rId25"/>
    <p:sldId id="270" r:id="rId26"/>
    <p:sldId id="40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7A1BC-55E3-40B3-8D18-6536F2B8686A}" v="22" dt="2022-11-17T21:58:33.444"/>
    <p1510:client id="{6325B202-AD88-45A9-92E0-19528E19CC95}" v="269" dt="2022-11-18T00:23:48.164"/>
    <p1510:client id="{72EC4B8E-DE19-7822-820A-965DFFC2AC15}" v="84" dt="2022-11-18T00:47:10.655"/>
    <p1510:client id="{7624DAFB-6D9F-9DA4-891F-8CBC13E19972}" v="84" dt="2022-11-17T22:28:06.092"/>
    <p1510:client id="{A2831FE7-28CF-4843-8967-C5E0CC48EA20}" v="21" vWet="23" dt="2022-11-18T00:19:43.894"/>
    <p1510:client id="{B524927B-F817-7A0E-EFE9-E8004A946C98}" v="1887" dt="2022-11-17T07:06:01.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orris" userId="S::jmorr123@students.kennesaw.edu::948dcbce-d99a-4472-b619-9c326998a1da" providerId="AD" clId="Web-{B524927B-F817-7A0E-EFE9-E8004A946C98}"/>
    <pc:docChg chg="addSld delSld modSld">
      <pc:chgData name="Jack Morris" userId="S::jmorr123@students.kennesaw.edu::948dcbce-d99a-4472-b619-9c326998a1da" providerId="AD" clId="Web-{B524927B-F817-7A0E-EFE9-E8004A946C98}" dt="2022-11-17T07:05:59.758" v="1314" actId="20577"/>
      <pc:docMkLst>
        <pc:docMk/>
      </pc:docMkLst>
      <pc:sldChg chg="del">
        <pc:chgData name="Jack Morris" userId="S::jmorr123@students.kennesaw.edu::948dcbce-d99a-4472-b619-9c326998a1da" providerId="AD" clId="Web-{B524927B-F817-7A0E-EFE9-E8004A946C98}" dt="2022-11-17T07:05:09.191" v="1309"/>
        <pc:sldMkLst>
          <pc:docMk/>
          <pc:sldMk cId="3521561301" sldId="321"/>
        </pc:sldMkLst>
      </pc:sldChg>
      <pc:sldChg chg="modSp">
        <pc:chgData name="Jack Morris" userId="S::jmorr123@students.kennesaw.edu::948dcbce-d99a-4472-b619-9c326998a1da" providerId="AD" clId="Web-{B524927B-F817-7A0E-EFE9-E8004A946C98}" dt="2022-11-17T05:51:48.515" v="2" actId="20577"/>
        <pc:sldMkLst>
          <pc:docMk/>
          <pc:sldMk cId="2158886557" sldId="384"/>
        </pc:sldMkLst>
        <pc:spChg chg="mod">
          <ac:chgData name="Jack Morris" userId="S::jmorr123@students.kennesaw.edu::948dcbce-d99a-4472-b619-9c326998a1da" providerId="AD" clId="Web-{B524927B-F817-7A0E-EFE9-E8004A946C98}" dt="2022-11-17T05:51:48.515" v="2" actId="20577"/>
          <ac:spMkLst>
            <pc:docMk/>
            <pc:sldMk cId="2158886557" sldId="384"/>
            <ac:spMk id="11" creationId="{23418ADF-358F-4647-A511-FCFFEDA83429}"/>
          </ac:spMkLst>
        </pc:spChg>
      </pc:sldChg>
      <pc:sldChg chg="modSp">
        <pc:chgData name="Jack Morris" userId="S::jmorr123@students.kennesaw.edu::948dcbce-d99a-4472-b619-9c326998a1da" providerId="AD" clId="Web-{B524927B-F817-7A0E-EFE9-E8004A946C98}" dt="2022-11-17T06:10:20.600" v="304" actId="20577"/>
        <pc:sldMkLst>
          <pc:docMk/>
          <pc:sldMk cId="969760809" sldId="402"/>
        </pc:sldMkLst>
        <pc:spChg chg="mod">
          <ac:chgData name="Jack Morris" userId="S::jmorr123@students.kennesaw.edu::948dcbce-d99a-4472-b619-9c326998a1da" providerId="AD" clId="Web-{B524927B-F817-7A0E-EFE9-E8004A946C98}" dt="2022-11-17T06:10:20.600" v="304" actId="20577"/>
          <ac:spMkLst>
            <pc:docMk/>
            <pc:sldMk cId="969760809" sldId="402"/>
            <ac:spMk id="3" creationId="{9EA32ED2-4581-B8BA-F40B-F760F9121606}"/>
          </ac:spMkLst>
        </pc:spChg>
      </pc:sldChg>
      <pc:sldChg chg="modSp">
        <pc:chgData name="Jack Morris" userId="S::jmorr123@students.kennesaw.edu::948dcbce-d99a-4472-b619-9c326998a1da" providerId="AD" clId="Web-{B524927B-F817-7A0E-EFE9-E8004A946C98}" dt="2022-11-17T07:04:52.425" v="1308" actId="1076"/>
        <pc:sldMkLst>
          <pc:docMk/>
          <pc:sldMk cId="2695791358" sldId="407"/>
        </pc:sldMkLst>
        <pc:spChg chg="mod">
          <ac:chgData name="Jack Morris" userId="S::jmorr123@students.kennesaw.edu::948dcbce-d99a-4472-b619-9c326998a1da" providerId="AD" clId="Web-{B524927B-F817-7A0E-EFE9-E8004A946C98}" dt="2022-11-17T07:04:38.362" v="1305" actId="1076"/>
          <ac:spMkLst>
            <pc:docMk/>
            <pc:sldMk cId="2695791358" sldId="407"/>
            <ac:spMk id="3" creationId="{91985DFA-A7C3-6DEE-A8C8-72263CC18961}"/>
          </ac:spMkLst>
        </pc:spChg>
        <pc:spChg chg="mod">
          <ac:chgData name="Jack Morris" userId="S::jmorr123@students.kennesaw.edu::948dcbce-d99a-4472-b619-9c326998a1da" providerId="AD" clId="Web-{B524927B-F817-7A0E-EFE9-E8004A946C98}" dt="2022-11-17T07:04:34.081" v="1304" actId="1076"/>
          <ac:spMkLst>
            <pc:docMk/>
            <pc:sldMk cId="2695791358" sldId="407"/>
            <ac:spMk id="4" creationId="{86BDD297-6A19-F4D5-FDE9-56CE538E7BD5}"/>
          </ac:spMkLst>
        </pc:spChg>
        <pc:spChg chg="mod">
          <ac:chgData name="Jack Morris" userId="S::jmorr123@students.kennesaw.edu::948dcbce-d99a-4472-b619-9c326998a1da" providerId="AD" clId="Web-{B524927B-F817-7A0E-EFE9-E8004A946C98}" dt="2022-11-17T07:04:48.862" v="1307" actId="1076"/>
          <ac:spMkLst>
            <pc:docMk/>
            <pc:sldMk cId="2695791358" sldId="407"/>
            <ac:spMk id="5" creationId="{5B430006-D24E-44A2-5C3E-DA15B558952A}"/>
          </ac:spMkLst>
        </pc:spChg>
        <pc:spChg chg="mod">
          <ac:chgData name="Jack Morris" userId="S::jmorr123@students.kennesaw.edu::948dcbce-d99a-4472-b619-9c326998a1da" providerId="AD" clId="Web-{B524927B-F817-7A0E-EFE9-E8004A946C98}" dt="2022-11-17T07:04:44.050" v="1306" actId="1076"/>
          <ac:spMkLst>
            <pc:docMk/>
            <pc:sldMk cId="2695791358" sldId="407"/>
            <ac:spMk id="6" creationId="{74188638-FB64-741C-9409-35B971640813}"/>
          </ac:spMkLst>
        </pc:spChg>
        <pc:spChg chg="mod">
          <ac:chgData name="Jack Morris" userId="S::jmorr123@students.kennesaw.edu::948dcbce-d99a-4472-b619-9c326998a1da" providerId="AD" clId="Web-{B524927B-F817-7A0E-EFE9-E8004A946C98}" dt="2022-11-17T07:04:52.425" v="1308" actId="1076"/>
          <ac:spMkLst>
            <pc:docMk/>
            <pc:sldMk cId="2695791358" sldId="407"/>
            <ac:spMk id="7" creationId="{ACF442E0-3931-B858-C0E4-F6C13BFD625E}"/>
          </ac:spMkLst>
        </pc:spChg>
        <pc:spChg chg="mod">
          <ac:chgData name="Jack Morris" userId="S::jmorr123@students.kennesaw.edu::948dcbce-d99a-4472-b619-9c326998a1da" providerId="AD" clId="Web-{B524927B-F817-7A0E-EFE9-E8004A946C98}" dt="2022-11-17T07:04:28.674" v="1303" actId="20577"/>
          <ac:spMkLst>
            <pc:docMk/>
            <pc:sldMk cId="2695791358" sldId="407"/>
            <ac:spMk id="8" creationId="{179831C0-7EAF-EDC2-8EF9-2C916739D4A4}"/>
          </ac:spMkLst>
        </pc:spChg>
      </pc:sldChg>
      <pc:sldChg chg="modSp">
        <pc:chgData name="Jack Morris" userId="S::jmorr123@students.kennesaw.edu::948dcbce-d99a-4472-b619-9c326998a1da" providerId="AD" clId="Web-{B524927B-F817-7A0E-EFE9-E8004A946C98}" dt="2022-11-17T06:12:05.977" v="306" actId="20577"/>
        <pc:sldMkLst>
          <pc:docMk/>
          <pc:sldMk cId="2971437694" sldId="408"/>
        </pc:sldMkLst>
        <pc:spChg chg="mod">
          <ac:chgData name="Jack Morris" userId="S::jmorr123@students.kennesaw.edu::948dcbce-d99a-4472-b619-9c326998a1da" providerId="AD" clId="Web-{B524927B-F817-7A0E-EFE9-E8004A946C98}" dt="2022-11-17T06:12:05.977" v="306" actId="20577"/>
          <ac:spMkLst>
            <pc:docMk/>
            <pc:sldMk cId="2971437694" sldId="408"/>
            <ac:spMk id="8" creationId="{99610E53-6921-9EC0-C52E-AF8C5754CE04}"/>
          </ac:spMkLst>
        </pc:spChg>
      </pc:sldChg>
      <pc:sldChg chg="addSp modSp">
        <pc:chgData name="Jack Morris" userId="S::jmorr123@students.kennesaw.edu::948dcbce-d99a-4472-b619-9c326998a1da" providerId="AD" clId="Web-{B524927B-F817-7A0E-EFE9-E8004A946C98}" dt="2022-11-17T07:01:14.405" v="1127" actId="20577"/>
        <pc:sldMkLst>
          <pc:docMk/>
          <pc:sldMk cId="2224852503" sldId="409"/>
        </pc:sldMkLst>
        <pc:spChg chg="mod">
          <ac:chgData name="Jack Morris" userId="S::jmorr123@students.kennesaw.edu::948dcbce-d99a-4472-b619-9c326998a1da" providerId="AD" clId="Web-{B524927B-F817-7A0E-EFE9-E8004A946C98}" dt="2022-11-17T07:01:14.405" v="1127" actId="20577"/>
          <ac:spMkLst>
            <pc:docMk/>
            <pc:sldMk cId="2224852503" sldId="409"/>
            <ac:spMk id="2" creationId="{D10C9E2E-4A84-A480-FAD8-77186933AD63}"/>
          </ac:spMkLst>
        </pc:spChg>
        <pc:spChg chg="add mod">
          <ac:chgData name="Jack Morris" userId="S::jmorr123@students.kennesaw.edu::948dcbce-d99a-4472-b619-9c326998a1da" providerId="AD" clId="Web-{B524927B-F817-7A0E-EFE9-E8004A946C98}" dt="2022-11-17T06:26:53.571" v="430" actId="1076"/>
          <ac:spMkLst>
            <pc:docMk/>
            <pc:sldMk cId="2224852503" sldId="409"/>
            <ac:spMk id="4" creationId="{1D29D6BF-13C4-21AC-0982-E49602FA1E12}"/>
          </ac:spMkLst>
        </pc:spChg>
        <pc:spChg chg="add mod">
          <ac:chgData name="Jack Morris" userId="S::jmorr123@students.kennesaw.edu::948dcbce-d99a-4472-b619-9c326998a1da" providerId="AD" clId="Web-{B524927B-F817-7A0E-EFE9-E8004A946C98}" dt="2022-11-17T06:28:53.823" v="453" actId="1076"/>
          <ac:spMkLst>
            <pc:docMk/>
            <pc:sldMk cId="2224852503" sldId="409"/>
            <ac:spMk id="7" creationId="{6D680704-AB4B-9C12-3113-34E9012AC6DE}"/>
          </ac:spMkLst>
        </pc:spChg>
        <pc:spChg chg="add mod">
          <ac:chgData name="Jack Morris" userId="S::jmorr123@students.kennesaw.edu::948dcbce-d99a-4472-b619-9c326998a1da" providerId="AD" clId="Web-{B524927B-F817-7A0E-EFE9-E8004A946C98}" dt="2022-11-17T07:00:49.749" v="1122" actId="20577"/>
          <ac:spMkLst>
            <pc:docMk/>
            <pc:sldMk cId="2224852503" sldId="409"/>
            <ac:spMk id="8" creationId="{0E1EA2C0-5415-6EE3-6BAE-EF760FB62DC4}"/>
          </ac:spMkLst>
        </pc:spChg>
        <pc:picChg chg="add mod">
          <ac:chgData name="Jack Morris" userId="S::jmorr123@students.kennesaw.edu::948dcbce-d99a-4472-b619-9c326998a1da" providerId="AD" clId="Web-{B524927B-F817-7A0E-EFE9-E8004A946C98}" dt="2022-11-17T06:26:50.461" v="429" actId="1076"/>
          <ac:picMkLst>
            <pc:docMk/>
            <pc:sldMk cId="2224852503" sldId="409"/>
            <ac:picMk id="3" creationId="{213D5511-0432-AE3D-07FB-EA16D5AE258B}"/>
          </ac:picMkLst>
        </pc:picChg>
        <pc:picChg chg="add mod">
          <ac:chgData name="Jack Morris" userId="S::jmorr123@students.kennesaw.edu::948dcbce-d99a-4472-b619-9c326998a1da" providerId="AD" clId="Web-{B524927B-F817-7A0E-EFE9-E8004A946C98}" dt="2022-11-17T06:28:21.947" v="440" actId="1076"/>
          <ac:picMkLst>
            <pc:docMk/>
            <pc:sldMk cId="2224852503" sldId="409"/>
            <ac:picMk id="6" creationId="{A510B01C-6A49-F7A1-B655-21AC7617CA9D}"/>
          </ac:picMkLst>
        </pc:picChg>
      </pc:sldChg>
      <pc:sldChg chg="del">
        <pc:chgData name="Jack Morris" userId="S::jmorr123@students.kennesaw.edu::948dcbce-d99a-4472-b619-9c326998a1da" providerId="AD" clId="Web-{B524927B-F817-7A0E-EFE9-E8004A946C98}" dt="2022-11-17T06:18:53.999" v="390"/>
        <pc:sldMkLst>
          <pc:docMk/>
          <pc:sldMk cId="215499097" sldId="414"/>
        </pc:sldMkLst>
      </pc:sldChg>
      <pc:sldChg chg="modSp">
        <pc:chgData name="Jack Morris" userId="S::jmorr123@students.kennesaw.edu::948dcbce-d99a-4472-b619-9c326998a1da" providerId="AD" clId="Web-{B524927B-F817-7A0E-EFE9-E8004A946C98}" dt="2022-11-17T07:00:17.201" v="1099" actId="20577"/>
        <pc:sldMkLst>
          <pc:docMk/>
          <pc:sldMk cId="3888284817" sldId="415"/>
        </pc:sldMkLst>
        <pc:spChg chg="mod">
          <ac:chgData name="Jack Morris" userId="S::jmorr123@students.kennesaw.edu::948dcbce-d99a-4472-b619-9c326998a1da" providerId="AD" clId="Web-{B524927B-F817-7A0E-EFE9-E8004A946C98}" dt="2022-11-17T07:00:17.201" v="1099" actId="20577"/>
          <ac:spMkLst>
            <pc:docMk/>
            <pc:sldMk cId="3888284817" sldId="415"/>
            <ac:spMk id="3" creationId="{077075C4-9198-C8F2-D1A3-9E2F8BDAE336}"/>
          </ac:spMkLst>
        </pc:spChg>
      </pc:sldChg>
      <pc:sldChg chg="addSp delSp modSp new mod modClrScheme chgLayout">
        <pc:chgData name="Jack Morris" userId="S::jmorr123@students.kennesaw.edu::948dcbce-d99a-4472-b619-9c326998a1da" providerId="AD" clId="Web-{B524927B-F817-7A0E-EFE9-E8004A946C98}" dt="2022-11-17T07:05:59.758" v="1314" actId="20577"/>
        <pc:sldMkLst>
          <pc:docMk/>
          <pc:sldMk cId="966520181" sldId="417"/>
        </pc:sldMkLst>
        <pc:spChg chg="del">
          <ac:chgData name="Jack Morris" userId="S::jmorr123@students.kennesaw.edu::948dcbce-d99a-4472-b619-9c326998a1da" providerId="AD" clId="Web-{B524927B-F817-7A0E-EFE9-E8004A946C98}" dt="2022-11-17T05:56:28.629" v="18"/>
          <ac:spMkLst>
            <pc:docMk/>
            <pc:sldMk cId="966520181" sldId="417"/>
            <ac:spMk id="2" creationId="{EDFD2565-6352-21AF-24D1-DC4B353ABE62}"/>
          </ac:spMkLst>
        </pc:spChg>
        <pc:spChg chg="del">
          <ac:chgData name="Jack Morris" userId="S::jmorr123@students.kennesaw.edu::948dcbce-d99a-4472-b619-9c326998a1da" providerId="AD" clId="Web-{B524927B-F817-7A0E-EFE9-E8004A946C98}" dt="2022-11-17T05:56:28.629" v="17"/>
          <ac:spMkLst>
            <pc:docMk/>
            <pc:sldMk cId="966520181" sldId="417"/>
            <ac:spMk id="3" creationId="{69B7ECD3-5510-9845-B175-BD5C8E567F51}"/>
          </ac:spMkLst>
        </pc:spChg>
        <pc:spChg chg="del">
          <ac:chgData name="Jack Morris" userId="S::jmorr123@students.kennesaw.edu::948dcbce-d99a-4472-b619-9c326998a1da" providerId="AD" clId="Web-{B524927B-F817-7A0E-EFE9-E8004A946C98}" dt="2022-11-17T05:56:28.629" v="16"/>
          <ac:spMkLst>
            <pc:docMk/>
            <pc:sldMk cId="966520181" sldId="417"/>
            <ac:spMk id="4" creationId="{6A4346A7-ECCE-C8F9-4AE8-182453C2BF4A}"/>
          </ac:spMkLst>
        </pc:spChg>
        <pc:spChg chg="del">
          <ac:chgData name="Jack Morris" userId="S::jmorr123@students.kennesaw.edu::948dcbce-d99a-4472-b619-9c326998a1da" providerId="AD" clId="Web-{B524927B-F817-7A0E-EFE9-E8004A946C98}" dt="2022-11-17T05:56:28.629" v="15"/>
          <ac:spMkLst>
            <pc:docMk/>
            <pc:sldMk cId="966520181" sldId="417"/>
            <ac:spMk id="5" creationId="{2166FC8D-1224-8944-D342-5076573A76B9}"/>
          </ac:spMkLst>
        </pc:spChg>
        <pc:spChg chg="del">
          <ac:chgData name="Jack Morris" userId="S::jmorr123@students.kennesaw.edu::948dcbce-d99a-4472-b619-9c326998a1da" providerId="AD" clId="Web-{B524927B-F817-7A0E-EFE9-E8004A946C98}" dt="2022-11-17T05:56:28.629" v="14"/>
          <ac:spMkLst>
            <pc:docMk/>
            <pc:sldMk cId="966520181" sldId="417"/>
            <ac:spMk id="6" creationId="{4DB2D8F1-3179-F427-AB12-2935300B11B0}"/>
          </ac:spMkLst>
        </pc:spChg>
        <pc:spChg chg="del">
          <ac:chgData name="Jack Morris" userId="S::jmorr123@students.kennesaw.edu::948dcbce-d99a-4472-b619-9c326998a1da" providerId="AD" clId="Web-{B524927B-F817-7A0E-EFE9-E8004A946C98}" dt="2022-11-17T05:56:28.629" v="13"/>
          <ac:spMkLst>
            <pc:docMk/>
            <pc:sldMk cId="966520181" sldId="417"/>
            <ac:spMk id="7" creationId="{61D89CCF-2A53-B72F-AD0E-569ABF7AC4EC}"/>
          </ac:spMkLst>
        </pc:spChg>
        <pc:spChg chg="del">
          <ac:chgData name="Jack Morris" userId="S::jmorr123@students.kennesaw.edu::948dcbce-d99a-4472-b619-9c326998a1da" providerId="AD" clId="Web-{B524927B-F817-7A0E-EFE9-E8004A946C98}" dt="2022-11-17T05:56:28.629" v="12"/>
          <ac:spMkLst>
            <pc:docMk/>
            <pc:sldMk cId="966520181" sldId="417"/>
            <ac:spMk id="8" creationId="{EABBB9AE-56A8-299B-AE89-F2947383C542}"/>
          </ac:spMkLst>
        </pc:spChg>
        <pc:spChg chg="del">
          <ac:chgData name="Jack Morris" userId="S::jmorr123@students.kennesaw.edu::948dcbce-d99a-4472-b619-9c326998a1da" providerId="AD" clId="Web-{B524927B-F817-7A0E-EFE9-E8004A946C98}" dt="2022-11-17T05:56:28.629" v="11"/>
          <ac:spMkLst>
            <pc:docMk/>
            <pc:sldMk cId="966520181" sldId="417"/>
            <ac:spMk id="9" creationId="{D75CEC27-03D6-5D3F-CC3B-08D46AC6A8AD}"/>
          </ac:spMkLst>
        </pc:spChg>
        <pc:spChg chg="del">
          <ac:chgData name="Jack Morris" userId="S::jmorr123@students.kennesaw.edu::948dcbce-d99a-4472-b619-9c326998a1da" providerId="AD" clId="Web-{B524927B-F817-7A0E-EFE9-E8004A946C98}" dt="2022-11-17T05:56:28.629" v="10"/>
          <ac:spMkLst>
            <pc:docMk/>
            <pc:sldMk cId="966520181" sldId="417"/>
            <ac:spMk id="10" creationId="{00C002C6-DE58-620B-0D00-F943A18F7EE8}"/>
          </ac:spMkLst>
        </pc:spChg>
        <pc:spChg chg="del">
          <ac:chgData name="Jack Morris" userId="S::jmorr123@students.kennesaw.edu::948dcbce-d99a-4472-b619-9c326998a1da" providerId="AD" clId="Web-{B524927B-F817-7A0E-EFE9-E8004A946C98}" dt="2022-11-17T05:56:28.629" v="9"/>
          <ac:spMkLst>
            <pc:docMk/>
            <pc:sldMk cId="966520181" sldId="417"/>
            <ac:spMk id="11" creationId="{576267D2-9D35-3253-75F1-A11568241522}"/>
          </ac:spMkLst>
        </pc:spChg>
        <pc:spChg chg="del">
          <ac:chgData name="Jack Morris" userId="S::jmorr123@students.kennesaw.edu::948dcbce-d99a-4472-b619-9c326998a1da" providerId="AD" clId="Web-{B524927B-F817-7A0E-EFE9-E8004A946C98}" dt="2022-11-17T05:56:28.629" v="8"/>
          <ac:spMkLst>
            <pc:docMk/>
            <pc:sldMk cId="966520181" sldId="417"/>
            <ac:spMk id="12" creationId="{AC009361-D3B9-B729-0FDD-847CCD247EE2}"/>
          </ac:spMkLst>
        </pc:spChg>
        <pc:spChg chg="del">
          <ac:chgData name="Jack Morris" userId="S::jmorr123@students.kennesaw.edu::948dcbce-d99a-4472-b619-9c326998a1da" providerId="AD" clId="Web-{B524927B-F817-7A0E-EFE9-E8004A946C98}" dt="2022-11-17T05:56:28.629" v="7"/>
          <ac:spMkLst>
            <pc:docMk/>
            <pc:sldMk cId="966520181" sldId="417"/>
            <ac:spMk id="13" creationId="{992BA0FC-4B76-A3B5-F405-69D81F80506B}"/>
          </ac:spMkLst>
        </pc:spChg>
        <pc:spChg chg="del">
          <ac:chgData name="Jack Morris" userId="S::jmorr123@students.kennesaw.edu::948dcbce-d99a-4472-b619-9c326998a1da" providerId="AD" clId="Web-{B524927B-F817-7A0E-EFE9-E8004A946C98}" dt="2022-11-17T05:56:28.629" v="6"/>
          <ac:spMkLst>
            <pc:docMk/>
            <pc:sldMk cId="966520181" sldId="417"/>
            <ac:spMk id="14" creationId="{083D95F2-9570-EE00-EF1E-5B3F64820503}"/>
          </ac:spMkLst>
        </pc:spChg>
        <pc:spChg chg="mod ord">
          <ac:chgData name="Jack Morris" userId="S::jmorr123@students.kennesaw.edu::948dcbce-d99a-4472-b619-9c326998a1da" providerId="AD" clId="Web-{B524927B-F817-7A0E-EFE9-E8004A946C98}" dt="2022-11-17T05:56:45.708" v="19"/>
          <ac:spMkLst>
            <pc:docMk/>
            <pc:sldMk cId="966520181" sldId="417"/>
            <ac:spMk id="15" creationId="{DB6C2076-EC58-E6F0-0BBC-91339F95A0FF}"/>
          </ac:spMkLst>
        </pc:spChg>
        <pc:spChg chg="del">
          <ac:chgData name="Jack Morris" userId="S::jmorr123@students.kennesaw.edu::948dcbce-d99a-4472-b619-9c326998a1da" providerId="AD" clId="Web-{B524927B-F817-7A0E-EFE9-E8004A946C98}" dt="2022-11-17T05:56:28.629" v="5"/>
          <ac:spMkLst>
            <pc:docMk/>
            <pc:sldMk cId="966520181" sldId="417"/>
            <ac:spMk id="16" creationId="{66B747A9-D6CB-19D1-D5EE-39146FCFCEB2}"/>
          </ac:spMkLst>
        </pc:spChg>
        <pc:spChg chg="del">
          <ac:chgData name="Jack Morris" userId="S::jmorr123@students.kennesaw.edu::948dcbce-d99a-4472-b619-9c326998a1da" providerId="AD" clId="Web-{B524927B-F817-7A0E-EFE9-E8004A946C98}" dt="2022-11-17T05:56:28.629" v="4"/>
          <ac:spMkLst>
            <pc:docMk/>
            <pc:sldMk cId="966520181" sldId="417"/>
            <ac:spMk id="17" creationId="{79EA5EE2-1B3E-412C-6E23-72792C6408D6}"/>
          </ac:spMkLst>
        </pc:spChg>
        <pc:spChg chg="add mod ord">
          <ac:chgData name="Jack Morris" userId="S::jmorr123@students.kennesaw.edu::948dcbce-d99a-4472-b619-9c326998a1da" providerId="AD" clId="Web-{B524927B-F817-7A0E-EFE9-E8004A946C98}" dt="2022-11-17T06:09:36.271" v="299" actId="20577"/>
          <ac:spMkLst>
            <pc:docMk/>
            <pc:sldMk cId="966520181" sldId="417"/>
            <ac:spMk id="18" creationId="{A55A6497-B4A1-B88C-56AE-7F2ED480B18F}"/>
          </ac:spMkLst>
        </pc:spChg>
        <pc:spChg chg="add mod ord">
          <ac:chgData name="Jack Morris" userId="S::jmorr123@students.kennesaw.edu::948dcbce-d99a-4472-b619-9c326998a1da" providerId="AD" clId="Web-{B524927B-F817-7A0E-EFE9-E8004A946C98}" dt="2022-11-17T07:05:59.758" v="1314" actId="20577"/>
          <ac:spMkLst>
            <pc:docMk/>
            <pc:sldMk cId="966520181" sldId="417"/>
            <ac:spMk id="19" creationId="{86F6B9E9-B4CA-88F5-495E-7FE39003423F}"/>
          </ac:spMkLst>
        </pc:spChg>
      </pc:sldChg>
      <pc:sldChg chg="addSp delSp modSp new del mod modClrScheme chgLayout">
        <pc:chgData name="Jack Morris" userId="S::jmorr123@students.kennesaw.edu::948dcbce-d99a-4472-b619-9c326998a1da" providerId="AD" clId="Web-{B524927B-F817-7A0E-EFE9-E8004A946C98}" dt="2022-11-17T06:15:33.543" v="364"/>
        <pc:sldMkLst>
          <pc:docMk/>
          <pc:sldMk cId="351509130" sldId="418"/>
        </pc:sldMkLst>
        <pc:spChg chg="del">
          <ac:chgData name="Jack Morris" userId="S::jmorr123@students.kennesaw.edu::948dcbce-d99a-4472-b619-9c326998a1da" providerId="AD" clId="Web-{B524927B-F817-7A0E-EFE9-E8004A946C98}" dt="2022-11-17T06:12:40.899" v="311"/>
          <ac:spMkLst>
            <pc:docMk/>
            <pc:sldMk cId="351509130" sldId="418"/>
            <ac:spMk id="2" creationId="{731FAE06-9252-D327-6BF4-A788029867D3}"/>
          </ac:spMkLst>
        </pc:spChg>
        <pc:spChg chg="del">
          <ac:chgData name="Jack Morris" userId="S::jmorr123@students.kennesaw.edu::948dcbce-d99a-4472-b619-9c326998a1da" providerId="AD" clId="Web-{B524927B-F817-7A0E-EFE9-E8004A946C98}" dt="2022-11-17T06:12:40.899" v="310"/>
          <ac:spMkLst>
            <pc:docMk/>
            <pc:sldMk cId="351509130" sldId="418"/>
            <ac:spMk id="3" creationId="{9F85DFDD-42E0-4AEC-22F4-48C9F6ADDDF7}"/>
          </ac:spMkLst>
        </pc:spChg>
        <pc:spChg chg="mod ord">
          <ac:chgData name="Jack Morris" userId="S::jmorr123@students.kennesaw.edu::948dcbce-d99a-4472-b619-9c326998a1da" providerId="AD" clId="Web-{B524927B-F817-7A0E-EFE9-E8004A946C98}" dt="2022-11-17T06:13:12.775" v="312"/>
          <ac:spMkLst>
            <pc:docMk/>
            <pc:sldMk cId="351509130" sldId="418"/>
            <ac:spMk id="4" creationId="{34371928-3797-108B-C6C2-7F5C98614629}"/>
          </ac:spMkLst>
        </pc:spChg>
        <pc:spChg chg="del">
          <ac:chgData name="Jack Morris" userId="S::jmorr123@students.kennesaw.edu::948dcbce-d99a-4472-b619-9c326998a1da" providerId="AD" clId="Web-{B524927B-F817-7A0E-EFE9-E8004A946C98}" dt="2022-11-17T06:12:40.899" v="309"/>
          <ac:spMkLst>
            <pc:docMk/>
            <pc:sldMk cId="351509130" sldId="418"/>
            <ac:spMk id="5" creationId="{482CDB62-D494-6F4F-9DED-2656F90C53B3}"/>
          </ac:spMkLst>
        </pc:spChg>
        <pc:spChg chg="del">
          <ac:chgData name="Jack Morris" userId="S::jmorr123@students.kennesaw.edu::948dcbce-d99a-4472-b619-9c326998a1da" providerId="AD" clId="Web-{B524927B-F817-7A0E-EFE9-E8004A946C98}" dt="2022-11-17T06:12:40.899" v="308"/>
          <ac:spMkLst>
            <pc:docMk/>
            <pc:sldMk cId="351509130" sldId="418"/>
            <ac:spMk id="6" creationId="{76194006-E562-D907-66DE-37D65723A43A}"/>
          </ac:spMkLst>
        </pc:spChg>
        <pc:spChg chg="add mod ord">
          <ac:chgData name="Jack Morris" userId="S::jmorr123@students.kennesaw.edu::948dcbce-d99a-4472-b619-9c326998a1da" providerId="AD" clId="Web-{B524927B-F817-7A0E-EFE9-E8004A946C98}" dt="2022-11-17T06:14:35.448" v="352" actId="20577"/>
          <ac:spMkLst>
            <pc:docMk/>
            <pc:sldMk cId="351509130" sldId="418"/>
            <ac:spMk id="7" creationId="{6D57E8F1-C378-A197-1EBC-E7D21C55213E}"/>
          </ac:spMkLst>
        </pc:spChg>
        <pc:spChg chg="add mod ord">
          <ac:chgData name="Jack Morris" userId="S::jmorr123@students.kennesaw.edu::948dcbce-d99a-4472-b619-9c326998a1da" providerId="AD" clId="Web-{B524927B-F817-7A0E-EFE9-E8004A946C98}" dt="2022-11-17T06:13:29.087" v="316" actId="14100"/>
          <ac:spMkLst>
            <pc:docMk/>
            <pc:sldMk cId="351509130" sldId="418"/>
            <ac:spMk id="8" creationId="{5A8C805B-44C6-2374-8535-A86FB0D13920}"/>
          </ac:spMkLst>
        </pc:spChg>
      </pc:sldChg>
      <pc:sldChg chg="addSp delSp new">
        <pc:chgData name="Jack Morris" userId="S::jmorr123@students.kennesaw.edu::948dcbce-d99a-4472-b619-9c326998a1da" providerId="AD" clId="Web-{B524927B-F817-7A0E-EFE9-E8004A946C98}" dt="2022-11-17T06:18:29.202" v="389"/>
        <pc:sldMkLst>
          <pc:docMk/>
          <pc:sldMk cId="3671400711" sldId="418"/>
        </pc:sldMkLst>
        <pc:spChg chg="del">
          <ac:chgData name="Jack Morris" userId="S::jmorr123@students.kennesaw.edu::948dcbce-d99a-4472-b619-9c326998a1da" providerId="AD" clId="Web-{B524927B-F817-7A0E-EFE9-E8004A946C98}" dt="2022-11-17T06:17:36.561" v="388"/>
          <ac:spMkLst>
            <pc:docMk/>
            <pc:sldMk cId="3671400711" sldId="418"/>
            <ac:spMk id="2" creationId="{4203D607-5ED2-03BC-F5BD-07D3914CE133}"/>
          </ac:spMkLst>
        </pc:spChg>
        <pc:spChg chg="del">
          <ac:chgData name="Jack Morris" userId="S::jmorr123@students.kennesaw.edu::948dcbce-d99a-4472-b619-9c326998a1da" providerId="AD" clId="Web-{B524927B-F817-7A0E-EFE9-E8004A946C98}" dt="2022-11-17T06:17:36.561" v="387"/>
          <ac:spMkLst>
            <pc:docMk/>
            <pc:sldMk cId="3671400711" sldId="418"/>
            <ac:spMk id="3" creationId="{7400BE1A-C6DB-3F39-3DF4-D36EA62C70FA}"/>
          </ac:spMkLst>
        </pc:spChg>
        <pc:spChg chg="del">
          <ac:chgData name="Jack Morris" userId="S::jmorr123@students.kennesaw.edu::948dcbce-d99a-4472-b619-9c326998a1da" providerId="AD" clId="Web-{B524927B-F817-7A0E-EFE9-E8004A946C98}" dt="2022-11-17T06:17:36.561" v="386"/>
          <ac:spMkLst>
            <pc:docMk/>
            <pc:sldMk cId="3671400711" sldId="418"/>
            <ac:spMk id="5" creationId="{CF0AFCF2-4020-B4B1-64D0-E8CC0A1C1CFA}"/>
          </ac:spMkLst>
        </pc:spChg>
        <pc:spChg chg="del">
          <ac:chgData name="Jack Morris" userId="S::jmorr123@students.kennesaw.edu::948dcbce-d99a-4472-b619-9c326998a1da" providerId="AD" clId="Web-{B524927B-F817-7A0E-EFE9-E8004A946C98}" dt="2022-11-17T06:17:36.561" v="385"/>
          <ac:spMkLst>
            <pc:docMk/>
            <pc:sldMk cId="3671400711" sldId="418"/>
            <ac:spMk id="6" creationId="{0EBAFF0B-2535-3706-A7B1-9924E69CE578}"/>
          </ac:spMkLst>
        </pc:spChg>
        <pc:spChg chg="add">
          <ac:chgData name="Jack Morris" userId="S::jmorr123@students.kennesaw.edu::948dcbce-d99a-4472-b619-9c326998a1da" providerId="AD" clId="Web-{B524927B-F817-7A0E-EFE9-E8004A946C98}" dt="2022-11-17T06:18:29.202" v="389"/>
          <ac:spMkLst>
            <pc:docMk/>
            <pc:sldMk cId="3671400711" sldId="418"/>
            <ac:spMk id="7" creationId="{EC71E2A2-0730-99A0-D6C8-D405B365C58E}"/>
          </ac:spMkLst>
        </pc:spChg>
        <pc:spChg chg="add">
          <ac:chgData name="Jack Morris" userId="S::jmorr123@students.kennesaw.edu::948dcbce-d99a-4472-b619-9c326998a1da" providerId="AD" clId="Web-{B524927B-F817-7A0E-EFE9-E8004A946C98}" dt="2022-11-17T06:18:29.202" v="389"/>
          <ac:spMkLst>
            <pc:docMk/>
            <pc:sldMk cId="3671400711" sldId="418"/>
            <ac:spMk id="8" creationId="{AF1ADF74-4DF1-991E-61C1-2BE8703934A6}"/>
          </ac:spMkLst>
        </pc:spChg>
        <pc:spChg chg="add">
          <ac:chgData name="Jack Morris" userId="S::jmorr123@students.kennesaw.edu::948dcbce-d99a-4472-b619-9c326998a1da" providerId="AD" clId="Web-{B524927B-F817-7A0E-EFE9-E8004A946C98}" dt="2022-11-17T06:18:29.202" v="389"/>
          <ac:spMkLst>
            <pc:docMk/>
            <pc:sldMk cId="3671400711" sldId="418"/>
            <ac:spMk id="16" creationId="{86E7A22C-5A99-9AF7-086E-3E2DD8A64F5F}"/>
          </ac:spMkLst>
        </pc:spChg>
        <pc:spChg chg="add">
          <ac:chgData name="Jack Morris" userId="S::jmorr123@students.kennesaw.edu::948dcbce-d99a-4472-b619-9c326998a1da" providerId="AD" clId="Web-{B524927B-F817-7A0E-EFE9-E8004A946C98}" dt="2022-11-17T06:18:29.202" v="389"/>
          <ac:spMkLst>
            <pc:docMk/>
            <pc:sldMk cId="3671400711" sldId="418"/>
            <ac:spMk id="17" creationId="{BCFF24F4-E2EA-7F41-5047-73383DF08E6D}"/>
          </ac:spMkLst>
        </pc:spChg>
        <pc:picChg chg="add">
          <ac:chgData name="Jack Morris" userId="S::jmorr123@students.kennesaw.edu::948dcbce-d99a-4472-b619-9c326998a1da" providerId="AD" clId="Web-{B524927B-F817-7A0E-EFE9-E8004A946C98}" dt="2022-11-17T06:18:29.202" v="389"/>
          <ac:picMkLst>
            <pc:docMk/>
            <pc:sldMk cId="3671400711" sldId="418"/>
            <ac:picMk id="9" creationId="{AF186E23-1325-E5EC-EA79-370F32731184}"/>
          </ac:picMkLst>
        </pc:picChg>
        <pc:picChg chg="add">
          <ac:chgData name="Jack Morris" userId="S::jmorr123@students.kennesaw.edu::948dcbce-d99a-4472-b619-9c326998a1da" providerId="AD" clId="Web-{B524927B-F817-7A0E-EFE9-E8004A946C98}" dt="2022-11-17T06:18:29.202" v="389"/>
          <ac:picMkLst>
            <pc:docMk/>
            <pc:sldMk cId="3671400711" sldId="418"/>
            <ac:picMk id="10" creationId="{35A2CA77-2360-8E8F-55D8-FFA45D5DCECF}"/>
          </ac:picMkLst>
        </pc:picChg>
        <pc:picChg chg="add">
          <ac:chgData name="Jack Morris" userId="S::jmorr123@students.kennesaw.edu::948dcbce-d99a-4472-b619-9c326998a1da" providerId="AD" clId="Web-{B524927B-F817-7A0E-EFE9-E8004A946C98}" dt="2022-11-17T06:18:29.202" v="389"/>
          <ac:picMkLst>
            <pc:docMk/>
            <pc:sldMk cId="3671400711" sldId="418"/>
            <ac:picMk id="11" creationId="{07F72A31-01C6-9571-0943-5CC31C69DC97}"/>
          </ac:picMkLst>
        </pc:picChg>
        <pc:picChg chg="add">
          <ac:chgData name="Jack Morris" userId="S::jmorr123@students.kennesaw.edu::948dcbce-d99a-4472-b619-9c326998a1da" providerId="AD" clId="Web-{B524927B-F817-7A0E-EFE9-E8004A946C98}" dt="2022-11-17T06:18:29.202" v="389"/>
          <ac:picMkLst>
            <pc:docMk/>
            <pc:sldMk cId="3671400711" sldId="418"/>
            <ac:picMk id="12" creationId="{50031015-1B6A-D54E-BB99-9AE00E8E2E62}"/>
          </ac:picMkLst>
        </pc:picChg>
        <pc:picChg chg="add">
          <ac:chgData name="Jack Morris" userId="S::jmorr123@students.kennesaw.edu::948dcbce-d99a-4472-b619-9c326998a1da" providerId="AD" clId="Web-{B524927B-F817-7A0E-EFE9-E8004A946C98}" dt="2022-11-17T06:18:29.202" v="389"/>
          <ac:picMkLst>
            <pc:docMk/>
            <pc:sldMk cId="3671400711" sldId="418"/>
            <ac:picMk id="13" creationId="{46801C1A-37C8-EE5B-1A18-9448338D5CD6}"/>
          </ac:picMkLst>
        </pc:picChg>
        <pc:picChg chg="add">
          <ac:chgData name="Jack Morris" userId="S::jmorr123@students.kennesaw.edu::948dcbce-d99a-4472-b619-9c326998a1da" providerId="AD" clId="Web-{B524927B-F817-7A0E-EFE9-E8004A946C98}" dt="2022-11-17T06:18:29.202" v="389"/>
          <ac:picMkLst>
            <pc:docMk/>
            <pc:sldMk cId="3671400711" sldId="418"/>
            <ac:picMk id="14" creationId="{2CD6555A-5891-836D-CF40-64081B37E3E5}"/>
          </ac:picMkLst>
        </pc:picChg>
        <pc:picChg chg="add">
          <ac:chgData name="Jack Morris" userId="S::jmorr123@students.kennesaw.edu::948dcbce-d99a-4472-b619-9c326998a1da" providerId="AD" clId="Web-{B524927B-F817-7A0E-EFE9-E8004A946C98}" dt="2022-11-17T06:18:29.202" v="389"/>
          <ac:picMkLst>
            <pc:docMk/>
            <pc:sldMk cId="3671400711" sldId="418"/>
            <ac:picMk id="15" creationId="{D1D2277A-C708-9C70-27C4-7ED7A0A3BF90}"/>
          </ac:picMkLst>
        </pc:picChg>
      </pc:sldChg>
      <pc:sldChg chg="addSp delSp new">
        <pc:chgData name="Jack Morris" userId="S::jmorr123@students.kennesaw.edu::948dcbce-d99a-4472-b619-9c326998a1da" providerId="AD" clId="Web-{B524927B-F817-7A0E-EFE9-E8004A946C98}" dt="2022-11-17T06:17:29.576" v="384"/>
        <pc:sldMkLst>
          <pc:docMk/>
          <pc:sldMk cId="1062678872" sldId="419"/>
        </pc:sldMkLst>
        <pc:spChg chg="del">
          <ac:chgData name="Jack Morris" userId="S::jmorr123@students.kennesaw.edu::948dcbce-d99a-4472-b619-9c326998a1da" providerId="AD" clId="Web-{B524927B-F817-7A0E-EFE9-E8004A946C98}" dt="2022-11-17T06:17:18.982" v="383"/>
          <ac:spMkLst>
            <pc:docMk/>
            <pc:sldMk cId="1062678872" sldId="419"/>
            <ac:spMk id="2" creationId="{F0E76B22-CD07-73D9-CA59-4A8444869AEB}"/>
          </ac:spMkLst>
        </pc:spChg>
        <pc:spChg chg="del">
          <ac:chgData name="Jack Morris" userId="S::jmorr123@students.kennesaw.edu::948dcbce-d99a-4472-b619-9c326998a1da" providerId="AD" clId="Web-{B524927B-F817-7A0E-EFE9-E8004A946C98}" dt="2022-11-17T06:17:18.982" v="382"/>
          <ac:spMkLst>
            <pc:docMk/>
            <pc:sldMk cId="1062678872" sldId="419"/>
            <ac:spMk id="3" creationId="{26F19B2D-9616-6D2F-F24E-48A9B028B292}"/>
          </ac:spMkLst>
        </pc:spChg>
        <pc:spChg chg="del">
          <ac:chgData name="Jack Morris" userId="S::jmorr123@students.kennesaw.edu::948dcbce-d99a-4472-b619-9c326998a1da" providerId="AD" clId="Web-{B524927B-F817-7A0E-EFE9-E8004A946C98}" dt="2022-11-17T06:17:18.982" v="381"/>
          <ac:spMkLst>
            <pc:docMk/>
            <pc:sldMk cId="1062678872" sldId="419"/>
            <ac:spMk id="5" creationId="{D2A553AE-57A9-870B-E212-0B3FF153BE24}"/>
          </ac:spMkLst>
        </pc:spChg>
        <pc:spChg chg="del">
          <ac:chgData name="Jack Morris" userId="S::jmorr123@students.kennesaw.edu::948dcbce-d99a-4472-b619-9c326998a1da" providerId="AD" clId="Web-{B524927B-F817-7A0E-EFE9-E8004A946C98}" dt="2022-11-17T06:17:18.982" v="380"/>
          <ac:spMkLst>
            <pc:docMk/>
            <pc:sldMk cId="1062678872" sldId="419"/>
            <ac:spMk id="6" creationId="{6E438D26-0690-A8A4-3DD7-E28486216F4C}"/>
          </ac:spMkLst>
        </pc:spChg>
        <pc:spChg chg="add">
          <ac:chgData name="Jack Morris" userId="S::jmorr123@students.kennesaw.edu::948dcbce-d99a-4472-b619-9c326998a1da" providerId="AD" clId="Web-{B524927B-F817-7A0E-EFE9-E8004A946C98}" dt="2022-11-17T06:17:29.576" v="384"/>
          <ac:spMkLst>
            <pc:docMk/>
            <pc:sldMk cId="1062678872" sldId="419"/>
            <ac:spMk id="7" creationId="{E8C8E9DD-11ED-4077-AB8E-6101DA9D3CDB}"/>
          </ac:spMkLst>
        </pc:spChg>
        <pc:spChg chg="add">
          <ac:chgData name="Jack Morris" userId="S::jmorr123@students.kennesaw.edu::948dcbce-d99a-4472-b619-9c326998a1da" providerId="AD" clId="Web-{B524927B-F817-7A0E-EFE9-E8004A946C98}" dt="2022-11-17T06:17:29.576" v="384"/>
          <ac:spMkLst>
            <pc:docMk/>
            <pc:sldMk cId="1062678872" sldId="419"/>
            <ac:spMk id="13" creationId="{217CDB92-75EE-4CA9-0DBF-ED952ADA9EC5}"/>
          </ac:spMkLst>
        </pc:spChg>
        <pc:picChg chg="add">
          <ac:chgData name="Jack Morris" userId="S::jmorr123@students.kennesaw.edu::948dcbce-d99a-4472-b619-9c326998a1da" providerId="AD" clId="Web-{B524927B-F817-7A0E-EFE9-E8004A946C98}" dt="2022-11-17T06:17:29.576" v="384"/>
          <ac:picMkLst>
            <pc:docMk/>
            <pc:sldMk cId="1062678872" sldId="419"/>
            <ac:picMk id="8" creationId="{9D106C78-94E1-8297-E361-CCD0931231BE}"/>
          </ac:picMkLst>
        </pc:picChg>
        <pc:picChg chg="add">
          <ac:chgData name="Jack Morris" userId="S::jmorr123@students.kennesaw.edu::948dcbce-d99a-4472-b619-9c326998a1da" providerId="AD" clId="Web-{B524927B-F817-7A0E-EFE9-E8004A946C98}" dt="2022-11-17T06:17:29.576" v="384"/>
          <ac:picMkLst>
            <pc:docMk/>
            <pc:sldMk cId="1062678872" sldId="419"/>
            <ac:picMk id="9" creationId="{679860D5-8110-B0F0-E65E-9970A34BC8D4}"/>
          </ac:picMkLst>
        </pc:picChg>
        <pc:picChg chg="add">
          <ac:chgData name="Jack Morris" userId="S::jmorr123@students.kennesaw.edu::948dcbce-d99a-4472-b619-9c326998a1da" providerId="AD" clId="Web-{B524927B-F817-7A0E-EFE9-E8004A946C98}" dt="2022-11-17T06:17:29.576" v="384"/>
          <ac:picMkLst>
            <pc:docMk/>
            <pc:sldMk cId="1062678872" sldId="419"/>
            <ac:picMk id="10" creationId="{B13064C6-9E82-AB6B-F7E2-6E0BC23198B0}"/>
          </ac:picMkLst>
        </pc:picChg>
        <pc:picChg chg="add">
          <ac:chgData name="Jack Morris" userId="S::jmorr123@students.kennesaw.edu::948dcbce-d99a-4472-b619-9c326998a1da" providerId="AD" clId="Web-{B524927B-F817-7A0E-EFE9-E8004A946C98}" dt="2022-11-17T06:17:29.576" v="384"/>
          <ac:picMkLst>
            <pc:docMk/>
            <pc:sldMk cId="1062678872" sldId="419"/>
            <ac:picMk id="11" creationId="{460284DE-0276-E5F8-11CD-0C7433717344}"/>
          </ac:picMkLst>
        </pc:picChg>
        <pc:picChg chg="add">
          <ac:chgData name="Jack Morris" userId="S::jmorr123@students.kennesaw.edu::948dcbce-d99a-4472-b619-9c326998a1da" providerId="AD" clId="Web-{B524927B-F817-7A0E-EFE9-E8004A946C98}" dt="2022-11-17T06:17:29.576" v="384"/>
          <ac:picMkLst>
            <pc:docMk/>
            <pc:sldMk cId="1062678872" sldId="419"/>
            <ac:picMk id="12" creationId="{C755A287-6AB1-3F25-EF6B-9524906129B2}"/>
          </ac:picMkLst>
        </pc:picChg>
      </pc:sldChg>
      <pc:sldChg chg="addSp delSp modSp new del mod modClrScheme chgLayout">
        <pc:chgData name="Jack Morris" userId="S::jmorr123@students.kennesaw.edu::948dcbce-d99a-4472-b619-9c326998a1da" providerId="AD" clId="Web-{B524927B-F817-7A0E-EFE9-E8004A946C98}" dt="2022-11-17T06:15:35.918" v="365"/>
        <pc:sldMkLst>
          <pc:docMk/>
          <pc:sldMk cId="2833655224" sldId="419"/>
        </pc:sldMkLst>
        <pc:spChg chg="del mod">
          <ac:chgData name="Jack Morris" userId="S::jmorr123@students.kennesaw.edu::948dcbce-d99a-4472-b619-9c326998a1da" providerId="AD" clId="Web-{B524927B-F817-7A0E-EFE9-E8004A946C98}" dt="2022-11-17T06:14:53.448" v="359"/>
          <ac:spMkLst>
            <pc:docMk/>
            <pc:sldMk cId="2833655224" sldId="419"/>
            <ac:spMk id="2" creationId="{3C440319-4E54-B8EA-A512-DD015A5064A5}"/>
          </ac:spMkLst>
        </pc:spChg>
        <pc:spChg chg="del mod">
          <ac:chgData name="Jack Morris" userId="S::jmorr123@students.kennesaw.edu::948dcbce-d99a-4472-b619-9c326998a1da" providerId="AD" clId="Web-{B524927B-F817-7A0E-EFE9-E8004A946C98}" dt="2022-11-17T06:14:53.448" v="358"/>
          <ac:spMkLst>
            <pc:docMk/>
            <pc:sldMk cId="2833655224" sldId="419"/>
            <ac:spMk id="3" creationId="{6529204D-1C1A-AE5C-6ABC-BA7B9DA733C7}"/>
          </ac:spMkLst>
        </pc:spChg>
        <pc:spChg chg="mod ord">
          <ac:chgData name="Jack Morris" userId="S::jmorr123@students.kennesaw.edu::948dcbce-d99a-4472-b619-9c326998a1da" providerId="AD" clId="Web-{B524927B-F817-7A0E-EFE9-E8004A946C98}" dt="2022-11-17T06:14:55.839" v="360"/>
          <ac:spMkLst>
            <pc:docMk/>
            <pc:sldMk cId="2833655224" sldId="419"/>
            <ac:spMk id="4" creationId="{297FBDF6-6845-0EE6-31FD-AAFC3807F049}"/>
          </ac:spMkLst>
        </pc:spChg>
        <pc:spChg chg="del">
          <ac:chgData name="Jack Morris" userId="S::jmorr123@students.kennesaw.edu::948dcbce-d99a-4472-b619-9c326998a1da" providerId="AD" clId="Web-{B524927B-F817-7A0E-EFE9-E8004A946C98}" dt="2022-11-17T06:14:53.448" v="357"/>
          <ac:spMkLst>
            <pc:docMk/>
            <pc:sldMk cId="2833655224" sldId="419"/>
            <ac:spMk id="5" creationId="{C7042288-192A-7EF2-1858-E04B8B0AF79B}"/>
          </ac:spMkLst>
        </pc:spChg>
        <pc:spChg chg="del">
          <ac:chgData name="Jack Morris" userId="S::jmorr123@students.kennesaw.edu::948dcbce-d99a-4472-b619-9c326998a1da" providerId="AD" clId="Web-{B524927B-F817-7A0E-EFE9-E8004A946C98}" dt="2022-11-17T06:14:53.448" v="356"/>
          <ac:spMkLst>
            <pc:docMk/>
            <pc:sldMk cId="2833655224" sldId="419"/>
            <ac:spMk id="6" creationId="{8E788EB5-87A6-0219-C552-791F5DD7A881}"/>
          </ac:spMkLst>
        </pc:spChg>
        <pc:spChg chg="add mod ord">
          <ac:chgData name="Jack Morris" userId="S::jmorr123@students.kennesaw.edu::948dcbce-d99a-4472-b619-9c326998a1da" providerId="AD" clId="Web-{B524927B-F817-7A0E-EFE9-E8004A946C98}" dt="2022-11-17T06:14:59.698" v="361" actId="14100"/>
          <ac:spMkLst>
            <pc:docMk/>
            <pc:sldMk cId="2833655224" sldId="419"/>
            <ac:spMk id="7" creationId="{41606EF8-BD9D-E025-E8E7-1B9CAE9DEC3A}"/>
          </ac:spMkLst>
        </pc:spChg>
        <pc:spChg chg="add mod ord">
          <ac:chgData name="Jack Morris" userId="S::jmorr123@students.kennesaw.edu::948dcbce-d99a-4472-b619-9c326998a1da" providerId="AD" clId="Web-{B524927B-F817-7A0E-EFE9-E8004A946C98}" dt="2022-11-17T06:15:04.995" v="363" actId="14100"/>
          <ac:spMkLst>
            <pc:docMk/>
            <pc:sldMk cId="2833655224" sldId="419"/>
            <ac:spMk id="8" creationId="{EDB785F4-BC2E-C19E-9BCB-42D0D36347AC}"/>
          </ac:spMkLst>
        </pc:spChg>
      </pc:sldChg>
      <pc:sldChg chg="addSp delSp new">
        <pc:chgData name="Jack Morris" userId="S::jmorr123@students.kennesaw.edu::948dcbce-d99a-4472-b619-9c326998a1da" providerId="AD" clId="Web-{B524927B-F817-7A0E-EFE9-E8004A946C98}" dt="2022-11-17T06:17:09.794" v="379"/>
        <pc:sldMkLst>
          <pc:docMk/>
          <pc:sldMk cId="1632025608" sldId="420"/>
        </pc:sldMkLst>
        <pc:spChg chg="del">
          <ac:chgData name="Jack Morris" userId="S::jmorr123@students.kennesaw.edu::948dcbce-d99a-4472-b619-9c326998a1da" providerId="AD" clId="Web-{B524927B-F817-7A0E-EFE9-E8004A946C98}" dt="2022-11-17T06:17:08.513" v="378"/>
          <ac:spMkLst>
            <pc:docMk/>
            <pc:sldMk cId="1632025608" sldId="420"/>
            <ac:spMk id="2" creationId="{B2C613E0-01E2-4975-53BB-64AA5E81EBCC}"/>
          </ac:spMkLst>
        </pc:spChg>
        <pc:spChg chg="del">
          <ac:chgData name="Jack Morris" userId="S::jmorr123@students.kennesaw.edu::948dcbce-d99a-4472-b619-9c326998a1da" providerId="AD" clId="Web-{B524927B-F817-7A0E-EFE9-E8004A946C98}" dt="2022-11-17T06:17:08.513" v="377"/>
          <ac:spMkLst>
            <pc:docMk/>
            <pc:sldMk cId="1632025608" sldId="420"/>
            <ac:spMk id="3" creationId="{91C33F07-C65C-C60B-02C7-1EB31E01CDC2}"/>
          </ac:spMkLst>
        </pc:spChg>
        <pc:spChg chg="del">
          <ac:chgData name="Jack Morris" userId="S::jmorr123@students.kennesaw.edu::948dcbce-d99a-4472-b619-9c326998a1da" providerId="AD" clId="Web-{B524927B-F817-7A0E-EFE9-E8004A946C98}" dt="2022-11-17T06:17:08.513" v="376"/>
          <ac:spMkLst>
            <pc:docMk/>
            <pc:sldMk cId="1632025608" sldId="420"/>
            <ac:spMk id="5" creationId="{261C96B6-8FE0-41AD-B37C-9442891D6875}"/>
          </ac:spMkLst>
        </pc:spChg>
        <pc:spChg chg="del">
          <ac:chgData name="Jack Morris" userId="S::jmorr123@students.kennesaw.edu::948dcbce-d99a-4472-b619-9c326998a1da" providerId="AD" clId="Web-{B524927B-F817-7A0E-EFE9-E8004A946C98}" dt="2022-11-17T06:17:08.513" v="375"/>
          <ac:spMkLst>
            <pc:docMk/>
            <pc:sldMk cId="1632025608" sldId="420"/>
            <ac:spMk id="6" creationId="{D43FC051-D38F-6B38-B87A-11653DC31B79}"/>
          </ac:spMkLst>
        </pc:spChg>
        <pc:spChg chg="add">
          <ac:chgData name="Jack Morris" userId="S::jmorr123@students.kennesaw.edu::948dcbce-d99a-4472-b619-9c326998a1da" providerId="AD" clId="Web-{B524927B-F817-7A0E-EFE9-E8004A946C98}" dt="2022-11-17T06:17:09.794" v="379"/>
          <ac:spMkLst>
            <pc:docMk/>
            <pc:sldMk cId="1632025608" sldId="420"/>
            <ac:spMk id="7" creationId="{8DBDBB67-BBE6-C852-1525-79EBCBDABB1C}"/>
          </ac:spMkLst>
        </pc:spChg>
        <pc:spChg chg="add">
          <ac:chgData name="Jack Morris" userId="S::jmorr123@students.kennesaw.edu::948dcbce-d99a-4472-b619-9c326998a1da" providerId="AD" clId="Web-{B524927B-F817-7A0E-EFE9-E8004A946C98}" dt="2022-11-17T06:17:09.794" v="379"/>
          <ac:spMkLst>
            <pc:docMk/>
            <pc:sldMk cId="1632025608" sldId="420"/>
            <ac:spMk id="8" creationId="{FDF52885-9232-F1F3-C948-656375A84618}"/>
          </ac:spMkLst>
        </pc:spChg>
        <pc:spChg chg="add">
          <ac:chgData name="Jack Morris" userId="S::jmorr123@students.kennesaw.edu::948dcbce-d99a-4472-b619-9c326998a1da" providerId="AD" clId="Web-{B524927B-F817-7A0E-EFE9-E8004A946C98}" dt="2022-11-17T06:17:09.794" v="379"/>
          <ac:spMkLst>
            <pc:docMk/>
            <pc:sldMk cId="1632025608" sldId="420"/>
            <ac:spMk id="14" creationId="{CEAA61EC-7DCB-0B2C-AB59-6DBE4ECA5D90}"/>
          </ac:spMkLst>
        </pc:spChg>
        <pc:picChg chg="add">
          <ac:chgData name="Jack Morris" userId="S::jmorr123@students.kennesaw.edu::948dcbce-d99a-4472-b619-9c326998a1da" providerId="AD" clId="Web-{B524927B-F817-7A0E-EFE9-E8004A946C98}" dt="2022-11-17T06:17:09.794" v="379"/>
          <ac:picMkLst>
            <pc:docMk/>
            <pc:sldMk cId="1632025608" sldId="420"/>
            <ac:picMk id="9" creationId="{4C467588-6439-24F4-2E8C-61F607CC6664}"/>
          </ac:picMkLst>
        </pc:picChg>
        <pc:picChg chg="add">
          <ac:chgData name="Jack Morris" userId="S::jmorr123@students.kennesaw.edu::948dcbce-d99a-4472-b619-9c326998a1da" providerId="AD" clId="Web-{B524927B-F817-7A0E-EFE9-E8004A946C98}" dt="2022-11-17T06:17:09.794" v="379"/>
          <ac:picMkLst>
            <pc:docMk/>
            <pc:sldMk cId="1632025608" sldId="420"/>
            <ac:picMk id="10" creationId="{53D776CF-44CF-07FF-6347-45C9DC19DE5D}"/>
          </ac:picMkLst>
        </pc:picChg>
        <pc:picChg chg="add">
          <ac:chgData name="Jack Morris" userId="S::jmorr123@students.kennesaw.edu::948dcbce-d99a-4472-b619-9c326998a1da" providerId="AD" clId="Web-{B524927B-F817-7A0E-EFE9-E8004A946C98}" dt="2022-11-17T06:17:09.794" v="379"/>
          <ac:picMkLst>
            <pc:docMk/>
            <pc:sldMk cId="1632025608" sldId="420"/>
            <ac:picMk id="11" creationId="{C40A0E7B-927C-3550-F8B9-0F374A93EA82}"/>
          </ac:picMkLst>
        </pc:picChg>
        <pc:picChg chg="add">
          <ac:chgData name="Jack Morris" userId="S::jmorr123@students.kennesaw.edu::948dcbce-d99a-4472-b619-9c326998a1da" providerId="AD" clId="Web-{B524927B-F817-7A0E-EFE9-E8004A946C98}" dt="2022-11-17T06:17:09.794" v="379"/>
          <ac:picMkLst>
            <pc:docMk/>
            <pc:sldMk cId="1632025608" sldId="420"/>
            <ac:picMk id="12" creationId="{A5351427-FD33-E683-5CBD-CF4B7D454EB7}"/>
          </ac:picMkLst>
        </pc:picChg>
        <pc:picChg chg="add">
          <ac:chgData name="Jack Morris" userId="S::jmorr123@students.kennesaw.edu::948dcbce-d99a-4472-b619-9c326998a1da" providerId="AD" clId="Web-{B524927B-F817-7A0E-EFE9-E8004A946C98}" dt="2022-11-17T06:17:09.794" v="379"/>
          <ac:picMkLst>
            <pc:docMk/>
            <pc:sldMk cId="1632025608" sldId="420"/>
            <ac:picMk id="13" creationId="{E41EC41B-12E6-CC2A-C6C5-4F6E523C57BE}"/>
          </ac:picMkLst>
        </pc:picChg>
      </pc:sldChg>
      <pc:sldChg chg="addSp delSp new">
        <pc:chgData name="Jack Morris" userId="S::jmorr123@students.kennesaw.edu::948dcbce-d99a-4472-b619-9c326998a1da" providerId="AD" clId="Web-{B524927B-F817-7A0E-EFE9-E8004A946C98}" dt="2022-11-17T06:16:56.982" v="374"/>
        <pc:sldMkLst>
          <pc:docMk/>
          <pc:sldMk cId="2286712312" sldId="421"/>
        </pc:sldMkLst>
        <pc:spChg chg="del">
          <ac:chgData name="Jack Morris" userId="S::jmorr123@students.kennesaw.edu::948dcbce-d99a-4472-b619-9c326998a1da" providerId="AD" clId="Web-{B524927B-F817-7A0E-EFE9-E8004A946C98}" dt="2022-11-17T06:16:55.888" v="373"/>
          <ac:spMkLst>
            <pc:docMk/>
            <pc:sldMk cId="2286712312" sldId="421"/>
            <ac:spMk id="2" creationId="{D0DBF694-9411-21B1-9EA4-0B5C4922FF7C}"/>
          </ac:spMkLst>
        </pc:spChg>
        <pc:spChg chg="del">
          <ac:chgData name="Jack Morris" userId="S::jmorr123@students.kennesaw.edu::948dcbce-d99a-4472-b619-9c326998a1da" providerId="AD" clId="Web-{B524927B-F817-7A0E-EFE9-E8004A946C98}" dt="2022-11-17T06:16:55.888" v="372"/>
          <ac:spMkLst>
            <pc:docMk/>
            <pc:sldMk cId="2286712312" sldId="421"/>
            <ac:spMk id="3" creationId="{09A3BC56-BB25-DCBB-28F3-B56AC5D6988E}"/>
          </ac:spMkLst>
        </pc:spChg>
        <pc:spChg chg="del">
          <ac:chgData name="Jack Morris" userId="S::jmorr123@students.kennesaw.edu::948dcbce-d99a-4472-b619-9c326998a1da" providerId="AD" clId="Web-{B524927B-F817-7A0E-EFE9-E8004A946C98}" dt="2022-11-17T06:16:55.888" v="371"/>
          <ac:spMkLst>
            <pc:docMk/>
            <pc:sldMk cId="2286712312" sldId="421"/>
            <ac:spMk id="5" creationId="{20B58E9E-A5CB-A0B6-9950-32883F6B4FCD}"/>
          </ac:spMkLst>
        </pc:spChg>
        <pc:spChg chg="del">
          <ac:chgData name="Jack Morris" userId="S::jmorr123@students.kennesaw.edu::948dcbce-d99a-4472-b619-9c326998a1da" providerId="AD" clId="Web-{B524927B-F817-7A0E-EFE9-E8004A946C98}" dt="2022-11-17T06:16:55.888" v="370"/>
          <ac:spMkLst>
            <pc:docMk/>
            <pc:sldMk cId="2286712312" sldId="421"/>
            <ac:spMk id="6" creationId="{1C3FD2C3-9713-71EB-017E-50CB365C867C}"/>
          </ac:spMkLst>
        </pc:spChg>
        <pc:spChg chg="add">
          <ac:chgData name="Jack Morris" userId="S::jmorr123@students.kennesaw.edu::948dcbce-d99a-4472-b619-9c326998a1da" providerId="AD" clId="Web-{B524927B-F817-7A0E-EFE9-E8004A946C98}" dt="2022-11-17T06:16:56.982" v="374"/>
          <ac:spMkLst>
            <pc:docMk/>
            <pc:sldMk cId="2286712312" sldId="421"/>
            <ac:spMk id="7" creationId="{8FC582E6-9102-CCD3-BDA6-73626D52614B}"/>
          </ac:spMkLst>
        </pc:spChg>
        <pc:spChg chg="add">
          <ac:chgData name="Jack Morris" userId="S::jmorr123@students.kennesaw.edu::948dcbce-d99a-4472-b619-9c326998a1da" providerId="AD" clId="Web-{B524927B-F817-7A0E-EFE9-E8004A946C98}" dt="2022-11-17T06:16:56.982" v="374"/>
          <ac:spMkLst>
            <pc:docMk/>
            <pc:sldMk cId="2286712312" sldId="421"/>
            <ac:spMk id="9" creationId="{0A600647-2E89-8E3B-BFD7-6EE158BCB95A}"/>
          </ac:spMkLst>
        </pc:spChg>
        <pc:spChg chg="add">
          <ac:chgData name="Jack Morris" userId="S::jmorr123@students.kennesaw.edu::948dcbce-d99a-4472-b619-9c326998a1da" providerId="AD" clId="Web-{B524927B-F817-7A0E-EFE9-E8004A946C98}" dt="2022-11-17T06:16:56.982" v="374"/>
          <ac:spMkLst>
            <pc:docMk/>
            <pc:sldMk cId="2286712312" sldId="421"/>
            <ac:spMk id="11" creationId="{8851640A-7588-ED2D-5134-8002B415AF16}"/>
          </ac:spMkLst>
        </pc:spChg>
        <pc:picChg chg="add">
          <ac:chgData name="Jack Morris" userId="S::jmorr123@students.kennesaw.edu::948dcbce-d99a-4472-b619-9c326998a1da" providerId="AD" clId="Web-{B524927B-F817-7A0E-EFE9-E8004A946C98}" dt="2022-11-17T06:16:56.982" v="374"/>
          <ac:picMkLst>
            <pc:docMk/>
            <pc:sldMk cId="2286712312" sldId="421"/>
            <ac:picMk id="8" creationId="{58A5F0AB-C770-431A-5B7E-E4ABA3EB8DDB}"/>
          </ac:picMkLst>
        </pc:picChg>
        <pc:picChg chg="add">
          <ac:chgData name="Jack Morris" userId="S::jmorr123@students.kennesaw.edu::948dcbce-d99a-4472-b619-9c326998a1da" providerId="AD" clId="Web-{B524927B-F817-7A0E-EFE9-E8004A946C98}" dt="2022-11-17T06:16:56.982" v="374"/>
          <ac:picMkLst>
            <pc:docMk/>
            <pc:sldMk cId="2286712312" sldId="421"/>
            <ac:picMk id="10" creationId="{89866FB4-E003-BF9B-A435-89C4959B67BC}"/>
          </ac:picMkLst>
        </pc:picChg>
        <pc:picChg chg="add">
          <ac:chgData name="Jack Morris" userId="S::jmorr123@students.kennesaw.edu::948dcbce-d99a-4472-b619-9c326998a1da" providerId="AD" clId="Web-{B524927B-F817-7A0E-EFE9-E8004A946C98}" dt="2022-11-17T06:16:56.982" v="374"/>
          <ac:picMkLst>
            <pc:docMk/>
            <pc:sldMk cId="2286712312" sldId="421"/>
            <ac:picMk id="12" creationId="{40DDAC58-04C0-9552-1F0A-2D4543C88B1D}"/>
          </ac:picMkLst>
        </pc:picChg>
      </pc:sldChg>
      <pc:sldChg chg="addSp delSp new">
        <pc:chgData name="Jack Morris" userId="S::jmorr123@students.kennesaw.edu::948dcbce-d99a-4472-b619-9c326998a1da" providerId="AD" clId="Web-{B524927B-F817-7A0E-EFE9-E8004A946C98}" dt="2022-11-17T06:19:43.735" v="396"/>
        <pc:sldMkLst>
          <pc:docMk/>
          <pc:sldMk cId="1897261077" sldId="422"/>
        </pc:sldMkLst>
        <pc:spChg chg="del">
          <ac:chgData name="Jack Morris" userId="S::jmorr123@students.kennesaw.edu::948dcbce-d99a-4472-b619-9c326998a1da" providerId="AD" clId="Web-{B524927B-F817-7A0E-EFE9-E8004A946C98}" dt="2022-11-17T06:19:39.047" v="395"/>
          <ac:spMkLst>
            <pc:docMk/>
            <pc:sldMk cId="1897261077" sldId="422"/>
            <ac:spMk id="2" creationId="{97E38204-6B91-42CF-A7DD-4450D0E2297A}"/>
          </ac:spMkLst>
        </pc:spChg>
        <pc:spChg chg="del">
          <ac:chgData name="Jack Morris" userId="S::jmorr123@students.kennesaw.edu::948dcbce-d99a-4472-b619-9c326998a1da" providerId="AD" clId="Web-{B524927B-F817-7A0E-EFE9-E8004A946C98}" dt="2022-11-17T06:19:39.047" v="394"/>
          <ac:spMkLst>
            <pc:docMk/>
            <pc:sldMk cId="1897261077" sldId="422"/>
            <ac:spMk id="3" creationId="{22F9E850-2792-9082-0AD7-CAEC3564B45A}"/>
          </ac:spMkLst>
        </pc:spChg>
        <pc:spChg chg="del">
          <ac:chgData name="Jack Morris" userId="S::jmorr123@students.kennesaw.edu::948dcbce-d99a-4472-b619-9c326998a1da" providerId="AD" clId="Web-{B524927B-F817-7A0E-EFE9-E8004A946C98}" dt="2022-11-17T06:19:39.047" v="393"/>
          <ac:spMkLst>
            <pc:docMk/>
            <pc:sldMk cId="1897261077" sldId="422"/>
            <ac:spMk id="5" creationId="{4FEEE09C-91F4-D058-3F16-80373FC05129}"/>
          </ac:spMkLst>
        </pc:spChg>
        <pc:spChg chg="del">
          <ac:chgData name="Jack Morris" userId="S::jmorr123@students.kennesaw.edu::948dcbce-d99a-4472-b619-9c326998a1da" providerId="AD" clId="Web-{B524927B-F817-7A0E-EFE9-E8004A946C98}" dt="2022-11-17T06:19:39.047" v="392"/>
          <ac:spMkLst>
            <pc:docMk/>
            <pc:sldMk cId="1897261077" sldId="422"/>
            <ac:spMk id="6" creationId="{45269E76-153A-FFCB-7DB9-1C4537D1EBD6}"/>
          </ac:spMkLst>
        </pc:spChg>
        <pc:spChg chg="add">
          <ac:chgData name="Jack Morris" userId="S::jmorr123@students.kennesaw.edu::948dcbce-d99a-4472-b619-9c326998a1da" providerId="AD" clId="Web-{B524927B-F817-7A0E-EFE9-E8004A946C98}" dt="2022-11-17T06:19:43.735" v="396"/>
          <ac:spMkLst>
            <pc:docMk/>
            <pc:sldMk cId="1897261077" sldId="422"/>
            <ac:spMk id="7" creationId="{D9263F65-DCEB-40EE-B77A-5F4C244C0D1F}"/>
          </ac:spMkLst>
        </pc:spChg>
        <pc:spChg chg="add">
          <ac:chgData name="Jack Morris" userId="S::jmorr123@students.kennesaw.edu::948dcbce-d99a-4472-b619-9c326998a1da" providerId="AD" clId="Web-{B524927B-F817-7A0E-EFE9-E8004A946C98}" dt="2022-11-17T06:19:43.735" v="396"/>
          <ac:spMkLst>
            <pc:docMk/>
            <pc:sldMk cId="1897261077" sldId="422"/>
            <ac:spMk id="9" creationId="{C9228654-01FD-7BFB-6A81-CECA1F50D09E}"/>
          </ac:spMkLst>
        </pc:spChg>
        <pc:spChg chg="add">
          <ac:chgData name="Jack Morris" userId="S::jmorr123@students.kennesaw.edu::948dcbce-d99a-4472-b619-9c326998a1da" providerId="AD" clId="Web-{B524927B-F817-7A0E-EFE9-E8004A946C98}" dt="2022-11-17T06:19:43.735" v="396"/>
          <ac:spMkLst>
            <pc:docMk/>
            <pc:sldMk cId="1897261077" sldId="422"/>
            <ac:spMk id="12" creationId="{1EAE1855-4960-C5E8-CFDC-D002C27867AD}"/>
          </ac:spMkLst>
        </pc:spChg>
        <pc:spChg chg="add">
          <ac:chgData name="Jack Morris" userId="S::jmorr123@students.kennesaw.edu::948dcbce-d99a-4472-b619-9c326998a1da" providerId="AD" clId="Web-{B524927B-F817-7A0E-EFE9-E8004A946C98}" dt="2022-11-17T06:19:43.735" v="396"/>
          <ac:spMkLst>
            <pc:docMk/>
            <pc:sldMk cId="1897261077" sldId="422"/>
            <ac:spMk id="13" creationId="{0F0C359A-D160-22F8-5135-C354C7E04602}"/>
          </ac:spMkLst>
        </pc:spChg>
        <pc:picChg chg="add">
          <ac:chgData name="Jack Morris" userId="S::jmorr123@students.kennesaw.edu::948dcbce-d99a-4472-b619-9c326998a1da" providerId="AD" clId="Web-{B524927B-F817-7A0E-EFE9-E8004A946C98}" dt="2022-11-17T06:19:43.735" v="396"/>
          <ac:picMkLst>
            <pc:docMk/>
            <pc:sldMk cId="1897261077" sldId="422"/>
            <ac:picMk id="8" creationId="{E6AD18B2-1312-C8E7-2263-CB96AF46D55F}"/>
          </ac:picMkLst>
        </pc:picChg>
        <pc:picChg chg="add">
          <ac:chgData name="Jack Morris" userId="S::jmorr123@students.kennesaw.edu::948dcbce-d99a-4472-b619-9c326998a1da" providerId="AD" clId="Web-{B524927B-F817-7A0E-EFE9-E8004A946C98}" dt="2022-11-17T06:19:43.735" v="396"/>
          <ac:picMkLst>
            <pc:docMk/>
            <pc:sldMk cId="1897261077" sldId="422"/>
            <ac:picMk id="10" creationId="{87677017-63F0-188D-56C5-27570A0E6322}"/>
          </ac:picMkLst>
        </pc:picChg>
        <pc:picChg chg="add">
          <ac:chgData name="Jack Morris" userId="S::jmorr123@students.kennesaw.edu::948dcbce-d99a-4472-b619-9c326998a1da" providerId="AD" clId="Web-{B524927B-F817-7A0E-EFE9-E8004A946C98}" dt="2022-11-17T06:19:43.735" v="396"/>
          <ac:picMkLst>
            <pc:docMk/>
            <pc:sldMk cId="1897261077" sldId="422"/>
            <ac:picMk id="11" creationId="{9DC40550-E8E5-D089-007E-07B76C288504}"/>
          </ac:picMkLst>
        </pc:picChg>
      </pc:sldChg>
      <pc:sldChg chg="addSp delSp modSp new">
        <pc:chgData name="Jack Morris" userId="S::jmorr123@students.kennesaw.edu::948dcbce-d99a-4472-b619-9c326998a1da" providerId="AD" clId="Web-{B524927B-F817-7A0E-EFE9-E8004A946C98}" dt="2022-11-17T07:02:13.547" v="1173" actId="20577"/>
        <pc:sldMkLst>
          <pc:docMk/>
          <pc:sldMk cId="3832610779" sldId="423"/>
        </pc:sldMkLst>
        <pc:spChg chg="del">
          <ac:chgData name="Jack Morris" userId="S::jmorr123@students.kennesaw.edu::948dcbce-d99a-4472-b619-9c326998a1da" providerId="AD" clId="Web-{B524927B-F817-7A0E-EFE9-E8004A946C98}" dt="2022-11-17T06:23:20.379" v="401"/>
          <ac:spMkLst>
            <pc:docMk/>
            <pc:sldMk cId="3832610779" sldId="423"/>
            <ac:spMk id="2" creationId="{962F4B00-F1BB-5BCF-E73A-B1AB8AD7FC04}"/>
          </ac:spMkLst>
        </pc:spChg>
        <pc:spChg chg="del">
          <ac:chgData name="Jack Morris" userId="S::jmorr123@students.kennesaw.edu::948dcbce-d99a-4472-b619-9c326998a1da" providerId="AD" clId="Web-{B524927B-F817-7A0E-EFE9-E8004A946C98}" dt="2022-11-17T06:23:20.379" v="400"/>
          <ac:spMkLst>
            <pc:docMk/>
            <pc:sldMk cId="3832610779" sldId="423"/>
            <ac:spMk id="3" creationId="{2EE2F1D0-DFCD-112D-21D1-4173D9F10F79}"/>
          </ac:spMkLst>
        </pc:spChg>
        <pc:spChg chg="del">
          <ac:chgData name="Jack Morris" userId="S::jmorr123@students.kennesaw.edu::948dcbce-d99a-4472-b619-9c326998a1da" providerId="AD" clId="Web-{B524927B-F817-7A0E-EFE9-E8004A946C98}" dt="2022-11-17T06:23:20.379" v="399"/>
          <ac:spMkLst>
            <pc:docMk/>
            <pc:sldMk cId="3832610779" sldId="423"/>
            <ac:spMk id="5" creationId="{49B36163-B1EA-45EC-F8B4-2DEE1D30248A}"/>
          </ac:spMkLst>
        </pc:spChg>
        <pc:spChg chg="del">
          <ac:chgData name="Jack Morris" userId="S::jmorr123@students.kennesaw.edu::948dcbce-d99a-4472-b619-9c326998a1da" providerId="AD" clId="Web-{B524927B-F817-7A0E-EFE9-E8004A946C98}" dt="2022-11-17T06:23:20.379" v="398"/>
          <ac:spMkLst>
            <pc:docMk/>
            <pc:sldMk cId="3832610779" sldId="423"/>
            <ac:spMk id="6" creationId="{75E98532-E9CF-F5E7-6FE0-3F163D5BA831}"/>
          </ac:spMkLst>
        </pc:spChg>
        <pc:spChg chg="add mod">
          <ac:chgData name="Jack Morris" userId="S::jmorr123@students.kennesaw.edu::948dcbce-d99a-4472-b619-9c326998a1da" providerId="AD" clId="Web-{B524927B-F817-7A0E-EFE9-E8004A946C98}" dt="2022-11-17T07:01:11.233" v="1126" actId="20577"/>
          <ac:spMkLst>
            <pc:docMk/>
            <pc:sldMk cId="3832610779" sldId="423"/>
            <ac:spMk id="9" creationId="{91DC7275-0F4D-D99B-B49F-85543CE0423D}"/>
          </ac:spMkLst>
        </pc:spChg>
        <pc:spChg chg="add mod">
          <ac:chgData name="Jack Morris" userId="S::jmorr123@students.kennesaw.edu::948dcbce-d99a-4472-b619-9c326998a1da" providerId="AD" clId="Web-{B524927B-F817-7A0E-EFE9-E8004A946C98}" dt="2022-11-17T06:29:53.089" v="476" actId="20577"/>
          <ac:spMkLst>
            <pc:docMk/>
            <pc:sldMk cId="3832610779" sldId="423"/>
            <ac:spMk id="10" creationId="{54D5AE6B-2D52-82B8-C478-13D88DF8CE13}"/>
          </ac:spMkLst>
        </pc:spChg>
        <pc:spChg chg="add mod">
          <ac:chgData name="Jack Morris" userId="S::jmorr123@students.kennesaw.edu::948dcbce-d99a-4472-b619-9c326998a1da" providerId="AD" clId="Web-{B524927B-F817-7A0E-EFE9-E8004A946C98}" dt="2022-11-17T07:02:13.547" v="1173" actId="20577"/>
          <ac:spMkLst>
            <pc:docMk/>
            <pc:sldMk cId="3832610779" sldId="423"/>
            <ac:spMk id="11" creationId="{0195EE9A-4CE4-2DBE-2EBC-A3B9074A5403}"/>
          </ac:spMkLst>
        </pc:spChg>
        <pc:picChg chg="add del mod">
          <ac:chgData name="Jack Morris" userId="S::jmorr123@students.kennesaw.edu::948dcbce-d99a-4472-b619-9c326998a1da" providerId="AD" clId="Web-{B524927B-F817-7A0E-EFE9-E8004A946C98}" dt="2022-11-17T06:29:02.260" v="454"/>
          <ac:picMkLst>
            <pc:docMk/>
            <pc:sldMk cId="3832610779" sldId="423"/>
            <ac:picMk id="7" creationId="{8AB202AC-A271-1D48-220E-ABE6D1B7ADA7}"/>
          </ac:picMkLst>
        </pc:picChg>
        <pc:picChg chg="add mod">
          <ac:chgData name="Jack Morris" userId="S::jmorr123@students.kennesaw.edu::948dcbce-d99a-4472-b619-9c326998a1da" providerId="AD" clId="Web-{B524927B-F817-7A0E-EFE9-E8004A946C98}" dt="2022-11-17T06:29:19.995" v="457" actId="1076"/>
          <ac:picMkLst>
            <pc:docMk/>
            <pc:sldMk cId="3832610779" sldId="423"/>
            <ac:picMk id="8" creationId="{9AD4EF6F-A2DF-05EE-D80C-8626E768043D}"/>
          </ac:picMkLst>
        </pc:picChg>
      </pc:sldChg>
      <pc:sldChg chg="addSp delSp modSp new">
        <pc:chgData name="Jack Morris" userId="S::jmorr123@students.kennesaw.edu::948dcbce-d99a-4472-b619-9c326998a1da" providerId="AD" clId="Web-{B524927B-F817-7A0E-EFE9-E8004A946C98}" dt="2022-11-17T07:01:18.812" v="1128" actId="20577"/>
        <pc:sldMkLst>
          <pc:docMk/>
          <pc:sldMk cId="1217267267" sldId="424"/>
        </pc:sldMkLst>
        <pc:spChg chg="del">
          <ac:chgData name="Jack Morris" userId="S::jmorr123@students.kennesaw.edu::948dcbce-d99a-4472-b619-9c326998a1da" providerId="AD" clId="Web-{B524927B-F817-7A0E-EFE9-E8004A946C98}" dt="2022-11-17T06:41:39.852" v="714"/>
          <ac:spMkLst>
            <pc:docMk/>
            <pc:sldMk cId="1217267267" sldId="424"/>
            <ac:spMk id="2" creationId="{14EFFF25-5DAF-7E94-EA3D-BB0CE2FD8DAC}"/>
          </ac:spMkLst>
        </pc:spChg>
        <pc:spChg chg="del">
          <ac:chgData name="Jack Morris" userId="S::jmorr123@students.kennesaw.edu::948dcbce-d99a-4472-b619-9c326998a1da" providerId="AD" clId="Web-{B524927B-F817-7A0E-EFE9-E8004A946C98}" dt="2022-11-17T06:41:39.852" v="713"/>
          <ac:spMkLst>
            <pc:docMk/>
            <pc:sldMk cId="1217267267" sldId="424"/>
            <ac:spMk id="3" creationId="{A30B8CEA-3833-D608-0E41-BBE317783822}"/>
          </ac:spMkLst>
        </pc:spChg>
        <pc:spChg chg="del">
          <ac:chgData name="Jack Morris" userId="S::jmorr123@students.kennesaw.edu::948dcbce-d99a-4472-b619-9c326998a1da" providerId="AD" clId="Web-{B524927B-F817-7A0E-EFE9-E8004A946C98}" dt="2022-11-17T06:41:39.852" v="712"/>
          <ac:spMkLst>
            <pc:docMk/>
            <pc:sldMk cId="1217267267" sldId="424"/>
            <ac:spMk id="5" creationId="{0B32F4A3-B4F5-1426-C64B-017E78063B50}"/>
          </ac:spMkLst>
        </pc:spChg>
        <pc:spChg chg="del">
          <ac:chgData name="Jack Morris" userId="S::jmorr123@students.kennesaw.edu::948dcbce-d99a-4472-b619-9c326998a1da" providerId="AD" clId="Web-{B524927B-F817-7A0E-EFE9-E8004A946C98}" dt="2022-11-17T06:41:39.852" v="711"/>
          <ac:spMkLst>
            <pc:docMk/>
            <pc:sldMk cId="1217267267" sldId="424"/>
            <ac:spMk id="6" creationId="{A475B5D4-B2A8-B1AA-3CBA-0FBA799C56F7}"/>
          </ac:spMkLst>
        </pc:spChg>
        <pc:spChg chg="add mod">
          <ac:chgData name="Jack Morris" userId="S::jmorr123@students.kennesaw.edu::948dcbce-d99a-4472-b619-9c326998a1da" providerId="AD" clId="Web-{B524927B-F817-7A0E-EFE9-E8004A946C98}" dt="2022-11-17T07:01:18.812" v="1128" actId="20577"/>
          <ac:spMkLst>
            <pc:docMk/>
            <pc:sldMk cId="1217267267" sldId="424"/>
            <ac:spMk id="7" creationId="{0FA2E97C-BB19-C571-6559-027F5958F36D}"/>
          </ac:spMkLst>
        </pc:spChg>
        <pc:spChg chg="add mod">
          <ac:chgData name="Jack Morris" userId="S::jmorr123@students.kennesaw.edu::948dcbce-d99a-4472-b619-9c326998a1da" providerId="AD" clId="Web-{B524927B-F817-7A0E-EFE9-E8004A946C98}" dt="2022-11-17T06:53:15.756" v="940" actId="20577"/>
          <ac:spMkLst>
            <pc:docMk/>
            <pc:sldMk cId="1217267267" sldId="424"/>
            <ac:spMk id="9" creationId="{8EA45269-7973-BDD7-F7C7-70030B3BBCCC}"/>
          </ac:spMkLst>
        </pc:spChg>
        <pc:spChg chg="add mod">
          <ac:chgData name="Jack Morris" userId="S::jmorr123@students.kennesaw.edu::948dcbce-d99a-4472-b619-9c326998a1da" providerId="AD" clId="Web-{B524927B-F817-7A0E-EFE9-E8004A946C98}" dt="2022-11-17T06:57:08.026" v="1058" actId="1076"/>
          <ac:spMkLst>
            <pc:docMk/>
            <pc:sldMk cId="1217267267" sldId="424"/>
            <ac:spMk id="10" creationId="{188AE050-9E7F-FD3A-6B7F-4548676F2AE2}"/>
          </ac:spMkLst>
        </pc:spChg>
        <pc:picChg chg="add mod">
          <ac:chgData name="Jack Morris" userId="S::jmorr123@students.kennesaw.edu::948dcbce-d99a-4472-b619-9c326998a1da" providerId="AD" clId="Web-{B524927B-F817-7A0E-EFE9-E8004A946C98}" dt="2022-11-17T06:43:19.369" v="743" actId="1076"/>
          <ac:picMkLst>
            <pc:docMk/>
            <pc:sldMk cId="1217267267" sldId="424"/>
            <ac:picMk id="8" creationId="{8CC2D252-A6F9-3A6F-1702-57FAEA1D1BB3}"/>
          </ac:picMkLst>
        </pc:picChg>
      </pc:sldChg>
    </pc:docChg>
  </pc:docChgLst>
  <pc:docChgLst>
    <pc:chgData name="Lauren Schultz" userId="S::lbaile53@students.kennesaw.edu::637657c1-09b8-492c-ac83-37cf64a4a14b" providerId="AD" clId="Web-{0E97A1BC-55E3-40B3-8D18-6536F2B8686A}"/>
    <pc:docChg chg="delSld modSld">
      <pc:chgData name="Lauren Schultz" userId="S::lbaile53@students.kennesaw.edu::637657c1-09b8-492c-ac83-37cf64a4a14b" providerId="AD" clId="Web-{0E97A1BC-55E3-40B3-8D18-6536F2B8686A}" dt="2022-11-17T21:58:30.647" v="19" actId="20577"/>
      <pc:docMkLst>
        <pc:docMk/>
      </pc:docMkLst>
      <pc:sldChg chg="modSp">
        <pc:chgData name="Lauren Schultz" userId="S::lbaile53@students.kennesaw.edu::637657c1-09b8-492c-ac83-37cf64a4a14b" providerId="AD" clId="Web-{0E97A1BC-55E3-40B3-8D18-6536F2B8686A}" dt="2022-11-17T21:55:19.547" v="1" actId="20577"/>
        <pc:sldMkLst>
          <pc:docMk/>
          <pc:sldMk cId="2158886557" sldId="384"/>
        </pc:sldMkLst>
        <pc:spChg chg="mod">
          <ac:chgData name="Lauren Schultz" userId="S::lbaile53@students.kennesaw.edu::637657c1-09b8-492c-ac83-37cf64a4a14b" providerId="AD" clId="Web-{0E97A1BC-55E3-40B3-8D18-6536F2B8686A}" dt="2022-11-17T21:55:19.547" v="1" actId="20577"/>
          <ac:spMkLst>
            <pc:docMk/>
            <pc:sldMk cId="2158886557" sldId="384"/>
            <ac:spMk id="12" creationId="{E5127060-CDBF-435F-9009-A5451CCE305D}"/>
          </ac:spMkLst>
        </pc:spChg>
      </pc:sldChg>
      <pc:sldChg chg="modSp">
        <pc:chgData name="Lauren Schultz" userId="S::lbaile53@students.kennesaw.edu::637657c1-09b8-492c-ac83-37cf64a4a14b" providerId="AD" clId="Web-{0E97A1BC-55E3-40B3-8D18-6536F2B8686A}" dt="2022-11-17T21:58:30.647" v="19" actId="20577"/>
        <pc:sldMkLst>
          <pc:docMk/>
          <pc:sldMk cId="4243848418" sldId="393"/>
        </pc:sldMkLst>
        <pc:spChg chg="mod">
          <ac:chgData name="Lauren Schultz" userId="S::lbaile53@students.kennesaw.edu::637657c1-09b8-492c-ac83-37cf64a4a14b" providerId="AD" clId="Web-{0E97A1BC-55E3-40B3-8D18-6536F2B8686A}" dt="2022-11-17T21:58:30.647" v="19" actId="20577"/>
          <ac:spMkLst>
            <pc:docMk/>
            <pc:sldMk cId="4243848418" sldId="393"/>
            <ac:spMk id="6" creationId="{07A53064-9223-4697-C905-4DD6007880E8}"/>
          </ac:spMkLst>
        </pc:spChg>
      </pc:sldChg>
      <pc:sldChg chg="del">
        <pc:chgData name="Lauren Schultz" userId="S::lbaile53@students.kennesaw.edu::637657c1-09b8-492c-ac83-37cf64a4a14b" providerId="AD" clId="Web-{0E97A1BC-55E3-40B3-8D18-6536F2B8686A}" dt="2022-11-17T21:55:49.783" v="2"/>
        <pc:sldMkLst>
          <pc:docMk/>
          <pc:sldMk cId="750364539" sldId="411"/>
        </pc:sldMkLst>
      </pc:sldChg>
    </pc:docChg>
  </pc:docChgLst>
  <pc:docChgLst>
    <pc:chgData name="Alex Boyett" userId="ad9d803f-79a1-48a8-a98e-99cc38ebc425" providerId="ADAL" clId="{A2831FE7-28CF-4843-8967-C5E0CC48EA20}"/>
    <pc:docChg chg="undo custSel modSld modMainMaster">
      <pc:chgData name="Alex Boyett" userId="ad9d803f-79a1-48a8-a98e-99cc38ebc425" providerId="ADAL" clId="{A2831FE7-28CF-4843-8967-C5E0CC48EA20}" dt="2022-11-18T00:19:42.860" v="12" actId="2711"/>
      <pc:docMkLst>
        <pc:docMk/>
      </pc:docMkLst>
      <pc:sldChg chg="modSp mod">
        <pc:chgData name="Alex Boyett" userId="ad9d803f-79a1-48a8-a98e-99cc38ebc425" providerId="ADAL" clId="{A2831FE7-28CF-4843-8967-C5E0CC48EA20}" dt="2022-11-18T00:15:47.604" v="1" actId="27636"/>
        <pc:sldMkLst>
          <pc:docMk/>
          <pc:sldMk cId="2665735818" sldId="403"/>
        </pc:sldMkLst>
        <pc:spChg chg="mod">
          <ac:chgData name="Alex Boyett" userId="ad9d803f-79a1-48a8-a98e-99cc38ebc425" providerId="ADAL" clId="{A2831FE7-28CF-4843-8967-C5E0CC48EA20}" dt="2022-11-18T00:15:47.604" v="1" actId="27636"/>
          <ac:spMkLst>
            <pc:docMk/>
            <pc:sldMk cId="2665735818" sldId="403"/>
            <ac:spMk id="8" creationId="{30E11490-01D2-B33C-588B-3ECE9116E3DE}"/>
          </ac:spMkLst>
        </pc:spChg>
      </pc:sldChg>
      <pc:sldChg chg="modSp mod">
        <pc:chgData name="Alex Boyett" userId="ad9d803f-79a1-48a8-a98e-99cc38ebc425" providerId="ADAL" clId="{A2831FE7-28CF-4843-8967-C5E0CC48EA20}" dt="2022-11-18T00:19:42.860" v="12" actId="2711"/>
        <pc:sldMkLst>
          <pc:docMk/>
          <pc:sldMk cId="2224852503" sldId="409"/>
        </pc:sldMkLst>
        <pc:spChg chg="mod">
          <ac:chgData name="Alex Boyett" userId="ad9d803f-79a1-48a8-a98e-99cc38ebc425" providerId="ADAL" clId="{A2831FE7-28CF-4843-8967-C5E0CC48EA20}" dt="2022-11-18T00:19:42.860" v="12" actId="2711"/>
          <ac:spMkLst>
            <pc:docMk/>
            <pc:sldMk cId="2224852503" sldId="409"/>
            <ac:spMk id="8" creationId="{0E1EA2C0-5415-6EE3-6BAE-EF760FB62DC4}"/>
          </ac:spMkLst>
        </pc:spChg>
      </pc:sldChg>
      <pc:sldMasterChg chg="modSp modSldLayout">
        <pc:chgData name="Alex Boyett" userId="ad9d803f-79a1-48a8-a98e-99cc38ebc425" providerId="ADAL" clId="{A2831FE7-28CF-4843-8967-C5E0CC48EA20}" dt="2022-11-18T00:18:46.540" v="9" actId="2711"/>
        <pc:sldMasterMkLst>
          <pc:docMk/>
          <pc:sldMasterMk cId="977454038" sldId="2147483773"/>
        </pc:sldMasterMkLst>
        <pc:spChg chg="mod">
          <ac:chgData name="Alex Boyett" userId="ad9d803f-79a1-48a8-a98e-99cc38ebc425" providerId="ADAL" clId="{A2831FE7-28CF-4843-8967-C5E0CC48EA20}" dt="2022-11-18T00:17:35.305" v="2" actId="2711"/>
          <ac:spMkLst>
            <pc:docMk/>
            <pc:sldMasterMk cId="977454038" sldId="2147483773"/>
            <ac:spMk id="2" creationId="{00000000-0000-0000-0000-000000000000}"/>
          </ac:spMkLst>
        </pc:spChg>
        <pc:sldLayoutChg chg="modSp mod">
          <pc:chgData name="Alex Boyett" userId="ad9d803f-79a1-48a8-a98e-99cc38ebc425" providerId="ADAL" clId="{A2831FE7-28CF-4843-8967-C5E0CC48EA20}" dt="2022-11-18T00:18:46.540" v="9" actId="2711"/>
          <pc:sldLayoutMkLst>
            <pc:docMk/>
            <pc:sldMasterMk cId="977454038" sldId="2147483773"/>
            <pc:sldLayoutMk cId="1025965826" sldId="2147483775"/>
          </pc:sldLayoutMkLst>
          <pc:spChg chg="mod">
            <ac:chgData name="Alex Boyett" userId="ad9d803f-79a1-48a8-a98e-99cc38ebc425" providerId="ADAL" clId="{A2831FE7-28CF-4843-8967-C5E0CC48EA20}" dt="2022-11-18T00:18:30.180" v="5" actId="1076"/>
            <ac:spMkLst>
              <pc:docMk/>
              <pc:sldMasterMk cId="977454038" sldId="2147483773"/>
              <pc:sldLayoutMk cId="1025965826" sldId="2147483775"/>
              <ac:spMk id="2" creationId="{00000000-0000-0000-0000-000000000000}"/>
            </ac:spMkLst>
          </pc:spChg>
          <pc:spChg chg="mod">
            <ac:chgData name="Alex Boyett" userId="ad9d803f-79a1-48a8-a98e-99cc38ebc425" providerId="ADAL" clId="{A2831FE7-28CF-4843-8967-C5E0CC48EA20}" dt="2022-11-18T00:18:27.830" v="3" actId="2711"/>
            <ac:spMkLst>
              <pc:docMk/>
              <pc:sldMasterMk cId="977454038" sldId="2147483773"/>
              <pc:sldLayoutMk cId="1025965826" sldId="2147483775"/>
              <ac:spMk id="3" creationId="{00000000-0000-0000-0000-000000000000}"/>
            </ac:spMkLst>
          </pc:spChg>
          <pc:spChg chg="mod">
            <ac:chgData name="Alex Boyett" userId="ad9d803f-79a1-48a8-a98e-99cc38ebc425" providerId="ADAL" clId="{A2831FE7-28CF-4843-8967-C5E0CC48EA20}" dt="2022-11-18T00:18:46.540" v="9" actId="2711"/>
            <ac:spMkLst>
              <pc:docMk/>
              <pc:sldMasterMk cId="977454038" sldId="2147483773"/>
              <pc:sldLayoutMk cId="1025965826" sldId="2147483775"/>
              <ac:spMk id="4" creationId="{00000000-0000-0000-0000-000000000000}"/>
            </ac:spMkLst>
          </pc:spChg>
          <pc:spChg chg="mod">
            <ac:chgData name="Alex Boyett" userId="ad9d803f-79a1-48a8-a98e-99cc38ebc425" providerId="ADAL" clId="{A2831FE7-28CF-4843-8967-C5E0CC48EA20}" dt="2022-11-18T00:18:35.610" v="6" actId="2711"/>
            <ac:spMkLst>
              <pc:docMk/>
              <pc:sldMasterMk cId="977454038" sldId="2147483773"/>
              <pc:sldLayoutMk cId="1025965826" sldId="2147483775"/>
              <ac:spMk id="5" creationId="{00000000-0000-0000-0000-000000000000}"/>
            </ac:spMkLst>
          </pc:spChg>
          <pc:spChg chg="mod">
            <ac:chgData name="Alex Boyett" userId="ad9d803f-79a1-48a8-a98e-99cc38ebc425" providerId="ADAL" clId="{A2831FE7-28CF-4843-8967-C5E0CC48EA20}" dt="2022-11-18T00:18:46.540" v="9" actId="2711"/>
            <ac:spMkLst>
              <pc:docMk/>
              <pc:sldMasterMk cId="977454038" sldId="2147483773"/>
              <pc:sldLayoutMk cId="1025965826" sldId="2147483775"/>
              <ac:spMk id="6" creationId="{00000000-0000-0000-0000-000000000000}"/>
            </ac:spMkLst>
          </pc:spChg>
        </pc:sldLayoutChg>
      </pc:sldMasterChg>
    </pc:docChg>
  </pc:docChgLst>
  <pc:docChgLst>
    <pc:chgData name="Lauren Schultz" userId="S::lbaile53@students.kennesaw.edu::637657c1-09b8-492c-ac83-37cf64a4a14b" providerId="AD" clId="Web-{F2B4B037-5219-4D4A-A64F-295E143152D1}"/>
    <pc:docChg chg="modSld">
      <pc:chgData name="Lauren Schultz" userId="S::lbaile53@students.kennesaw.edu::637657c1-09b8-492c-ac83-37cf64a4a14b" providerId="AD" clId="Web-{F2B4B037-5219-4D4A-A64F-295E143152D1}" dt="2022-11-16T21:16:27.595" v="356" actId="1076"/>
      <pc:docMkLst>
        <pc:docMk/>
      </pc:docMkLst>
      <pc:sldChg chg="modSp">
        <pc:chgData name="Lauren Schultz" userId="S::lbaile53@students.kennesaw.edu::637657c1-09b8-492c-ac83-37cf64a4a14b" providerId="AD" clId="Web-{F2B4B037-5219-4D4A-A64F-295E143152D1}" dt="2022-11-16T21:02:40.026" v="1" actId="20577"/>
        <pc:sldMkLst>
          <pc:docMk/>
          <pc:sldMk cId="1420547054" sldId="281"/>
        </pc:sldMkLst>
        <pc:spChg chg="mod">
          <ac:chgData name="Lauren Schultz" userId="S::lbaile53@students.kennesaw.edu::637657c1-09b8-492c-ac83-37cf64a4a14b" providerId="AD" clId="Web-{F2B4B037-5219-4D4A-A64F-295E143152D1}" dt="2022-11-16T21:02:40.026" v="1" actId="20577"/>
          <ac:spMkLst>
            <pc:docMk/>
            <pc:sldMk cId="1420547054" sldId="281"/>
            <ac:spMk id="9" creationId="{8598ECEC-4413-4244-8F21-0076EC511806}"/>
          </ac:spMkLst>
        </pc:spChg>
      </pc:sldChg>
      <pc:sldChg chg="modSp">
        <pc:chgData name="Lauren Schultz" userId="S::lbaile53@students.kennesaw.edu::637657c1-09b8-492c-ac83-37cf64a4a14b" providerId="AD" clId="Web-{F2B4B037-5219-4D4A-A64F-295E143152D1}" dt="2022-11-16T21:11:14.887" v="136" actId="20577"/>
        <pc:sldMkLst>
          <pc:docMk/>
          <pc:sldMk cId="4179436230" sldId="396"/>
        </pc:sldMkLst>
        <pc:spChg chg="mod">
          <ac:chgData name="Lauren Schultz" userId="S::lbaile53@students.kennesaw.edu::637657c1-09b8-492c-ac83-37cf64a4a14b" providerId="AD" clId="Web-{F2B4B037-5219-4D4A-A64F-295E143152D1}" dt="2022-11-16T21:11:14.887" v="136" actId="20577"/>
          <ac:spMkLst>
            <pc:docMk/>
            <pc:sldMk cId="4179436230" sldId="396"/>
            <ac:spMk id="3" creationId="{077075C4-9198-C8F2-D1A3-9E2F8BDAE336}"/>
          </ac:spMkLst>
        </pc:spChg>
      </pc:sldChg>
      <pc:sldChg chg="modSp">
        <pc:chgData name="Lauren Schultz" userId="S::lbaile53@students.kennesaw.edu::637657c1-09b8-492c-ac83-37cf64a4a14b" providerId="AD" clId="Web-{F2B4B037-5219-4D4A-A64F-295E143152D1}" dt="2022-11-16T21:15:34.779" v="344" actId="20577"/>
        <pc:sldMkLst>
          <pc:docMk/>
          <pc:sldMk cId="969760809" sldId="402"/>
        </pc:sldMkLst>
        <pc:spChg chg="mod">
          <ac:chgData name="Lauren Schultz" userId="S::lbaile53@students.kennesaw.edu::637657c1-09b8-492c-ac83-37cf64a4a14b" providerId="AD" clId="Web-{F2B4B037-5219-4D4A-A64F-295E143152D1}" dt="2022-11-16T21:15:34.779" v="344" actId="20577"/>
          <ac:spMkLst>
            <pc:docMk/>
            <pc:sldMk cId="969760809" sldId="402"/>
            <ac:spMk id="3" creationId="{9EA32ED2-4581-B8BA-F40B-F760F9121606}"/>
          </ac:spMkLst>
        </pc:spChg>
      </pc:sldChg>
      <pc:sldChg chg="modSp">
        <pc:chgData name="Lauren Schultz" userId="S::lbaile53@students.kennesaw.edu::637657c1-09b8-492c-ac83-37cf64a4a14b" providerId="AD" clId="Web-{F2B4B037-5219-4D4A-A64F-295E143152D1}" dt="2022-11-16T21:16:27.595" v="356" actId="1076"/>
        <pc:sldMkLst>
          <pc:docMk/>
          <pc:sldMk cId="2695791358" sldId="407"/>
        </pc:sldMkLst>
        <pc:spChg chg="mod">
          <ac:chgData name="Lauren Schultz" userId="S::lbaile53@students.kennesaw.edu::637657c1-09b8-492c-ac83-37cf64a4a14b" providerId="AD" clId="Web-{F2B4B037-5219-4D4A-A64F-295E143152D1}" dt="2022-11-16T21:16:12.375" v="354" actId="14100"/>
          <ac:spMkLst>
            <pc:docMk/>
            <pc:sldMk cId="2695791358" sldId="407"/>
            <ac:spMk id="4" creationId="{86BDD297-6A19-F4D5-FDE9-56CE538E7BD5}"/>
          </ac:spMkLst>
        </pc:spChg>
        <pc:spChg chg="mod">
          <ac:chgData name="Lauren Schultz" userId="S::lbaile53@students.kennesaw.edu::637657c1-09b8-492c-ac83-37cf64a4a14b" providerId="AD" clId="Web-{F2B4B037-5219-4D4A-A64F-295E143152D1}" dt="2022-11-16T21:16:21.188" v="355" actId="1076"/>
          <ac:spMkLst>
            <pc:docMk/>
            <pc:sldMk cId="2695791358" sldId="407"/>
            <ac:spMk id="5" creationId="{5B430006-D24E-44A2-5C3E-DA15B558952A}"/>
          </ac:spMkLst>
        </pc:spChg>
        <pc:spChg chg="mod">
          <ac:chgData name="Lauren Schultz" userId="S::lbaile53@students.kennesaw.edu::637657c1-09b8-492c-ac83-37cf64a4a14b" providerId="AD" clId="Web-{F2B4B037-5219-4D4A-A64F-295E143152D1}" dt="2022-11-16T21:16:27.595" v="356" actId="1076"/>
          <ac:spMkLst>
            <pc:docMk/>
            <pc:sldMk cId="2695791358" sldId="407"/>
            <ac:spMk id="6" creationId="{74188638-FB64-741C-9409-35B971640813}"/>
          </ac:spMkLst>
        </pc:spChg>
      </pc:sldChg>
    </pc:docChg>
  </pc:docChgLst>
  <pc:docChgLst>
    <pc:chgData name="Jack Morris" userId="S::jmorr123@students.kennesaw.edu::948dcbce-d99a-4472-b619-9c326998a1da" providerId="AD" clId="Web-{7624DAFB-6D9F-9DA4-891F-8CBC13E19972}"/>
    <pc:docChg chg="addSld modSld">
      <pc:chgData name="Jack Morris" userId="S::jmorr123@students.kennesaw.edu::948dcbce-d99a-4472-b619-9c326998a1da" providerId="AD" clId="Web-{7624DAFB-6D9F-9DA4-891F-8CBC13E19972}" dt="2022-11-17T22:28:06.092" v="45" actId="20577"/>
      <pc:docMkLst>
        <pc:docMk/>
      </pc:docMkLst>
      <pc:sldChg chg="modSp">
        <pc:chgData name="Jack Morris" userId="S::jmorr123@students.kennesaw.edu::948dcbce-d99a-4472-b619-9c326998a1da" providerId="AD" clId="Web-{7624DAFB-6D9F-9DA4-891F-8CBC13E19972}" dt="2022-11-17T22:28:06.092" v="45" actId="20577"/>
        <pc:sldMkLst>
          <pc:docMk/>
          <pc:sldMk cId="1217267267" sldId="424"/>
        </pc:sldMkLst>
        <pc:spChg chg="mod">
          <ac:chgData name="Jack Morris" userId="S::jmorr123@students.kennesaw.edu::948dcbce-d99a-4472-b619-9c326998a1da" providerId="AD" clId="Web-{7624DAFB-6D9F-9DA4-891F-8CBC13E19972}" dt="2022-11-17T22:28:06.092" v="45" actId="20577"/>
          <ac:spMkLst>
            <pc:docMk/>
            <pc:sldMk cId="1217267267" sldId="424"/>
            <ac:spMk id="10" creationId="{188AE050-9E7F-FD3A-6B7F-4548676F2AE2}"/>
          </ac:spMkLst>
        </pc:spChg>
      </pc:sldChg>
      <pc:sldChg chg="addSp delSp modSp add replId">
        <pc:chgData name="Jack Morris" userId="S::jmorr123@students.kennesaw.edu::948dcbce-d99a-4472-b619-9c326998a1da" providerId="AD" clId="Web-{7624DAFB-6D9F-9DA4-891F-8CBC13E19972}" dt="2022-11-17T21:59:02.826" v="7"/>
        <pc:sldMkLst>
          <pc:docMk/>
          <pc:sldMk cId="287838145" sldId="425"/>
        </pc:sldMkLst>
        <pc:spChg chg="del">
          <ac:chgData name="Jack Morris" userId="S::jmorr123@students.kennesaw.edu::948dcbce-d99a-4472-b619-9c326998a1da" providerId="AD" clId="Web-{7624DAFB-6D9F-9DA4-891F-8CBC13E19972}" dt="2022-11-17T21:58:57.951" v="4"/>
          <ac:spMkLst>
            <pc:docMk/>
            <pc:sldMk cId="287838145" sldId="425"/>
            <ac:spMk id="2" creationId="{D10C9E2E-4A84-A480-FAD8-77186933AD63}"/>
          </ac:spMkLst>
        </pc:spChg>
        <pc:spChg chg="del">
          <ac:chgData name="Jack Morris" userId="S::jmorr123@students.kennesaw.edu::948dcbce-d99a-4472-b619-9c326998a1da" providerId="AD" clId="Web-{7624DAFB-6D9F-9DA4-891F-8CBC13E19972}" dt="2022-11-17T21:58:57.873" v="3"/>
          <ac:spMkLst>
            <pc:docMk/>
            <pc:sldMk cId="287838145" sldId="425"/>
            <ac:spMk id="3" creationId="{AD7C8417-6155-5892-CC6C-DA67CB9E9620}"/>
          </ac:spMkLst>
        </pc:spChg>
        <pc:spChg chg="del">
          <ac:chgData name="Jack Morris" userId="S::jmorr123@students.kennesaw.edu::948dcbce-d99a-4472-b619-9c326998a1da" providerId="AD" clId="Web-{7624DAFB-6D9F-9DA4-891F-8CBC13E19972}" dt="2022-11-17T21:58:57.795" v="2"/>
          <ac:spMkLst>
            <pc:docMk/>
            <pc:sldMk cId="287838145" sldId="425"/>
            <ac:spMk id="5" creationId="{929022E2-B895-D7CB-1616-444931A4523C}"/>
          </ac:spMkLst>
        </pc:spChg>
        <pc:spChg chg="add del mod">
          <ac:chgData name="Jack Morris" userId="S::jmorr123@students.kennesaw.edu::948dcbce-d99a-4472-b619-9c326998a1da" providerId="AD" clId="Web-{7624DAFB-6D9F-9DA4-891F-8CBC13E19972}" dt="2022-11-17T21:59:01.217" v="6"/>
          <ac:spMkLst>
            <pc:docMk/>
            <pc:sldMk cId="287838145" sldId="425"/>
            <ac:spMk id="7" creationId="{A0C2394F-75C1-1562-67C5-25232B901C6F}"/>
          </ac:spMkLst>
        </pc:spChg>
        <pc:spChg chg="add del mod">
          <ac:chgData name="Jack Morris" userId="S::jmorr123@students.kennesaw.edu::948dcbce-d99a-4472-b619-9c326998a1da" providerId="AD" clId="Web-{7624DAFB-6D9F-9DA4-891F-8CBC13E19972}" dt="2022-11-17T21:59:01.217" v="5"/>
          <ac:spMkLst>
            <pc:docMk/>
            <pc:sldMk cId="287838145" sldId="425"/>
            <ac:spMk id="9" creationId="{5E73A483-6F1E-4954-1751-FA2E85E6B6AA}"/>
          </ac:spMkLst>
        </pc:spChg>
        <pc:spChg chg="add">
          <ac:chgData name="Jack Morris" userId="S::jmorr123@students.kennesaw.edu::948dcbce-d99a-4472-b619-9c326998a1da" providerId="AD" clId="Web-{7624DAFB-6D9F-9DA4-891F-8CBC13E19972}" dt="2022-11-17T21:59:02.826" v="7"/>
          <ac:spMkLst>
            <pc:docMk/>
            <pc:sldMk cId="287838145" sldId="425"/>
            <ac:spMk id="10" creationId="{DCF70E41-A2C6-9C6D-28EE-C64BE87DAA8A}"/>
          </ac:spMkLst>
        </pc:spChg>
        <pc:spChg chg="add">
          <ac:chgData name="Jack Morris" userId="S::jmorr123@students.kennesaw.edu::948dcbce-d99a-4472-b619-9c326998a1da" providerId="AD" clId="Web-{7624DAFB-6D9F-9DA4-891F-8CBC13E19972}" dt="2022-11-17T21:59:02.826" v="7"/>
          <ac:spMkLst>
            <pc:docMk/>
            <pc:sldMk cId="287838145" sldId="425"/>
            <ac:spMk id="11" creationId="{5482A9BD-2B80-2283-1F1F-D6D054AB6695}"/>
          </ac:spMkLst>
        </pc:spChg>
        <pc:spChg chg="add">
          <ac:chgData name="Jack Morris" userId="S::jmorr123@students.kennesaw.edu::948dcbce-d99a-4472-b619-9c326998a1da" providerId="AD" clId="Web-{7624DAFB-6D9F-9DA4-891F-8CBC13E19972}" dt="2022-11-17T21:59:02.826" v="7"/>
          <ac:spMkLst>
            <pc:docMk/>
            <pc:sldMk cId="287838145" sldId="425"/>
            <ac:spMk id="12" creationId="{A41ABF61-7AED-4E67-B893-F0D7403D3F5B}"/>
          </ac:spMkLst>
        </pc:spChg>
        <pc:spChg chg="add">
          <ac:chgData name="Jack Morris" userId="S::jmorr123@students.kennesaw.edu::948dcbce-d99a-4472-b619-9c326998a1da" providerId="AD" clId="Web-{7624DAFB-6D9F-9DA4-891F-8CBC13E19972}" dt="2022-11-17T21:59:02.826" v="7"/>
          <ac:spMkLst>
            <pc:docMk/>
            <pc:sldMk cId="287838145" sldId="425"/>
            <ac:spMk id="17" creationId="{7BDA39CC-01EF-928B-38FF-38020AE734AC}"/>
          </ac:spMkLst>
        </pc:spChg>
        <pc:picChg chg="del">
          <ac:chgData name="Jack Morris" userId="S::jmorr123@students.kennesaw.edu::948dcbce-d99a-4472-b619-9c326998a1da" providerId="AD" clId="Web-{7624DAFB-6D9F-9DA4-891F-8CBC13E19972}" dt="2022-11-17T21:58:57.795" v="1"/>
          <ac:picMkLst>
            <pc:docMk/>
            <pc:sldMk cId="287838145" sldId="425"/>
            <ac:picMk id="6" creationId="{8EF6994F-9C0F-63D0-C82B-3B4D62BADA3A}"/>
          </ac:picMkLst>
        </pc:picChg>
        <pc:picChg chg="add">
          <ac:chgData name="Jack Morris" userId="S::jmorr123@students.kennesaw.edu::948dcbce-d99a-4472-b619-9c326998a1da" providerId="AD" clId="Web-{7624DAFB-6D9F-9DA4-891F-8CBC13E19972}" dt="2022-11-17T21:59:02.826" v="7"/>
          <ac:picMkLst>
            <pc:docMk/>
            <pc:sldMk cId="287838145" sldId="425"/>
            <ac:picMk id="13" creationId="{D59E8C44-36A8-975C-FB22-F943425DD388}"/>
          </ac:picMkLst>
        </pc:picChg>
        <pc:picChg chg="add">
          <ac:chgData name="Jack Morris" userId="S::jmorr123@students.kennesaw.edu::948dcbce-d99a-4472-b619-9c326998a1da" providerId="AD" clId="Web-{7624DAFB-6D9F-9DA4-891F-8CBC13E19972}" dt="2022-11-17T21:59:02.826" v="7"/>
          <ac:picMkLst>
            <pc:docMk/>
            <pc:sldMk cId="287838145" sldId="425"/>
            <ac:picMk id="14" creationId="{02BF0F70-3DF7-C5AE-2B54-9BFBAC554E2E}"/>
          </ac:picMkLst>
        </pc:picChg>
        <pc:picChg chg="add">
          <ac:chgData name="Jack Morris" userId="S::jmorr123@students.kennesaw.edu::948dcbce-d99a-4472-b619-9c326998a1da" providerId="AD" clId="Web-{7624DAFB-6D9F-9DA4-891F-8CBC13E19972}" dt="2022-11-17T21:59:02.826" v="7"/>
          <ac:picMkLst>
            <pc:docMk/>
            <pc:sldMk cId="287838145" sldId="425"/>
            <ac:picMk id="15" creationId="{8D0BB1D4-3452-F762-7D32-3DD42CE3C88B}"/>
          </ac:picMkLst>
        </pc:picChg>
        <pc:picChg chg="add">
          <ac:chgData name="Jack Morris" userId="S::jmorr123@students.kennesaw.edu::948dcbce-d99a-4472-b619-9c326998a1da" providerId="AD" clId="Web-{7624DAFB-6D9F-9DA4-891F-8CBC13E19972}" dt="2022-11-17T21:59:02.826" v="7"/>
          <ac:picMkLst>
            <pc:docMk/>
            <pc:sldMk cId="287838145" sldId="425"/>
            <ac:picMk id="16" creationId="{B00F3F88-B3CD-6AD1-5DFC-E401486D83CF}"/>
          </ac:picMkLst>
        </pc:picChg>
      </pc:sldChg>
    </pc:docChg>
  </pc:docChgLst>
  <pc:docChgLst>
    <pc:chgData name="Jack Morris" userId="S::jmorr123@students.kennesaw.edu::948dcbce-d99a-4472-b619-9c326998a1da" providerId="AD" clId="Web-{72EC4B8E-DE19-7822-820A-965DFFC2AC15}"/>
    <pc:docChg chg="delSld modSld">
      <pc:chgData name="Jack Morris" userId="S::jmorr123@students.kennesaw.edu::948dcbce-d99a-4472-b619-9c326998a1da" providerId="AD" clId="Web-{72EC4B8E-DE19-7822-820A-965DFFC2AC15}" dt="2022-11-18T00:47:10.655" v="43"/>
      <pc:docMkLst>
        <pc:docMk/>
      </pc:docMkLst>
      <pc:sldChg chg="modSp">
        <pc:chgData name="Jack Morris" userId="S::jmorr123@students.kennesaw.edu::948dcbce-d99a-4472-b619-9c326998a1da" providerId="AD" clId="Web-{72EC4B8E-DE19-7822-820A-965DFFC2AC15}" dt="2022-11-18T00:23:00.445" v="12" actId="20577"/>
        <pc:sldMkLst>
          <pc:docMk/>
          <pc:sldMk cId="921218944" sldId="394"/>
        </pc:sldMkLst>
        <pc:spChg chg="mod">
          <ac:chgData name="Jack Morris" userId="S::jmorr123@students.kennesaw.edu::948dcbce-d99a-4472-b619-9c326998a1da" providerId="AD" clId="Web-{72EC4B8E-DE19-7822-820A-965DFFC2AC15}" dt="2022-11-18T00:23:00.445" v="12" actId="20577"/>
          <ac:spMkLst>
            <pc:docMk/>
            <pc:sldMk cId="921218944" sldId="394"/>
            <ac:spMk id="18" creationId="{23EF7372-1945-5654-0C14-65611523D668}"/>
          </ac:spMkLst>
        </pc:spChg>
      </pc:sldChg>
      <pc:sldChg chg="modSp">
        <pc:chgData name="Jack Morris" userId="S::jmorr123@students.kennesaw.edu::948dcbce-d99a-4472-b619-9c326998a1da" providerId="AD" clId="Web-{72EC4B8E-DE19-7822-820A-965DFFC2AC15}" dt="2022-11-18T00:23:21.180" v="13" actId="20577"/>
        <pc:sldMkLst>
          <pc:docMk/>
          <pc:sldMk cId="2971437694" sldId="408"/>
        </pc:sldMkLst>
        <pc:spChg chg="mod">
          <ac:chgData name="Jack Morris" userId="S::jmorr123@students.kennesaw.edu::948dcbce-d99a-4472-b619-9c326998a1da" providerId="AD" clId="Web-{72EC4B8E-DE19-7822-820A-965DFFC2AC15}" dt="2022-11-18T00:23:21.180" v="13" actId="20577"/>
          <ac:spMkLst>
            <pc:docMk/>
            <pc:sldMk cId="2971437694" sldId="408"/>
            <ac:spMk id="2" creationId="{D10C9E2E-4A84-A480-FAD8-77186933AD63}"/>
          </ac:spMkLst>
        </pc:spChg>
      </pc:sldChg>
      <pc:sldChg chg="modSp">
        <pc:chgData name="Jack Morris" userId="S::jmorr123@students.kennesaw.edu::948dcbce-d99a-4472-b619-9c326998a1da" providerId="AD" clId="Web-{72EC4B8E-DE19-7822-820A-965DFFC2AC15}" dt="2022-11-18T00:24:55.229" v="16" actId="20577"/>
        <pc:sldMkLst>
          <pc:docMk/>
          <pc:sldMk cId="2224852503" sldId="409"/>
        </pc:sldMkLst>
        <pc:spChg chg="mod">
          <ac:chgData name="Jack Morris" userId="S::jmorr123@students.kennesaw.edu::948dcbce-d99a-4472-b619-9c326998a1da" providerId="AD" clId="Web-{72EC4B8E-DE19-7822-820A-965DFFC2AC15}" dt="2022-11-18T00:24:55.229" v="16" actId="20577"/>
          <ac:spMkLst>
            <pc:docMk/>
            <pc:sldMk cId="2224852503" sldId="409"/>
            <ac:spMk id="2" creationId="{D10C9E2E-4A84-A480-FAD8-77186933AD63}"/>
          </ac:spMkLst>
        </pc:spChg>
      </pc:sldChg>
      <pc:sldChg chg="modSp">
        <pc:chgData name="Jack Morris" userId="S::jmorr123@students.kennesaw.edu::948dcbce-d99a-4472-b619-9c326998a1da" providerId="AD" clId="Web-{72EC4B8E-DE19-7822-820A-965DFFC2AC15}" dt="2022-11-18T00:24:34.400" v="15" actId="20577"/>
        <pc:sldMkLst>
          <pc:docMk/>
          <pc:sldMk cId="966520181" sldId="417"/>
        </pc:sldMkLst>
        <pc:spChg chg="mod">
          <ac:chgData name="Jack Morris" userId="S::jmorr123@students.kennesaw.edu::948dcbce-d99a-4472-b619-9c326998a1da" providerId="AD" clId="Web-{72EC4B8E-DE19-7822-820A-965DFFC2AC15}" dt="2022-11-18T00:24:34.400" v="15" actId="20577"/>
          <ac:spMkLst>
            <pc:docMk/>
            <pc:sldMk cId="966520181" sldId="417"/>
            <ac:spMk id="19" creationId="{86F6B9E9-B4CA-88F5-495E-7FE39003423F}"/>
          </ac:spMkLst>
        </pc:spChg>
      </pc:sldChg>
      <pc:sldChg chg="modSp del">
        <pc:chgData name="Jack Morris" userId="S::jmorr123@students.kennesaw.edu::948dcbce-d99a-4472-b619-9c326998a1da" providerId="AD" clId="Web-{72EC4B8E-DE19-7822-820A-965DFFC2AC15}" dt="2022-11-18T00:47:10.655" v="43"/>
        <pc:sldMkLst>
          <pc:docMk/>
          <pc:sldMk cId="2286712312" sldId="421"/>
        </pc:sldMkLst>
        <pc:spChg chg="mod">
          <ac:chgData name="Jack Morris" userId="S::jmorr123@students.kennesaw.edu::948dcbce-d99a-4472-b619-9c326998a1da" providerId="AD" clId="Web-{72EC4B8E-DE19-7822-820A-965DFFC2AC15}" dt="2022-11-18T00:17:36.342" v="2" actId="20577"/>
          <ac:spMkLst>
            <pc:docMk/>
            <pc:sldMk cId="2286712312" sldId="421"/>
            <ac:spMk id="7" creationId="{8FC582E6-9102-CCD3-BDA6-73626D52614B}"/>
          </ac:spMkLst>
        </pc:spChg>
      </pc:sldChg>
      <pc:sldChg chg="modSp">
        <pc:chgData name="Jack Morris" userId="S::jmorr123@students.kennesaw.edu::948dcbce-d99a-4472-b619-9c326998a1da" providerId="AD" clId="Web-{72EC4B8E-DE19-7822-820A-965DFFC2AC15}" dt="2022-11-18T00:30:59.114" v="42" actId="20577"/>
        <pc:sldMkLst>
          <pc:docMk/>
          <pc:sldMk cId="1217267267" sldId="424"/>
        </pc:sldMkLst>
        <pc:spChg chg="mod">
          <ac:chgData name="Jack Morris" userId="S::jmorr123@students.kennesaw.edu::948dcbce-d99a-4472-b619-9c326998a1da" providerId="AD" clId="Web-{72EC4B8E-DE19-7822-820A-965DFFC2AC15}" dt="2022-11-18T00:30:59.114" v="42" actId="20577"/>
          <ac:spMkLst>
            <pc:docMk/>
            <pc:sldMk cId="1217267267" sldId="424"/>
            <ac:spMk id="9" creationId="{8EA45269-7973-BDD7-F7C7-70030B3BBCCC}"/>
          </ac:spMkLst>
        </pc:spChg>
      </pc:sldChg>
      <pc:sldChg chg="modSp">
        <pc:chgData name="Jack Morris" userId="S::jmorr123@students.kennesaw.edu::948dcbce-d99a-4472-b619-9c326998a1da" providerId="AD" clId="Web-{72EC4B8E-DE19-7822-820A-965DFFC2AC15}" dt="2022-11-18T00:19:37.971" v="4" actId="20577"/>
        <pc:sldMkLst>
          <pc:docMk/>
          <pc:sldMk cId="287838145" sldId="425"/>
        </pc:sldMkLst>
        <pc:spChg chg="mod">
          <ac:chgData name="Jack Morris" userId="S::jmorr123@students.kennesaw.edu::948dcbce-d99a-4472-b619-9c326998a1da" providerId="AD" clId="Web-{72EC4B8E-DE19-7822-820A-965DFFC2AC15}" dt="2022-11-18T00:19:37.971" v="4" actId="20577"/>
          <ac:spMkLst>
            <pc:docMk/>
            <pc:sldMk cId="287838145" sldId="425"/>
            <ac:spMk id="10" creationId="{DCF70E41-A2C6-9C6D-28EE-C64BE87DAA8A}"/>
          </ac:spMkLst>
        </pc:spChg>
      </pc:sldChg>
    </pc:docChg>
  </pc:docChgLst>
  <pc:docChgLst>
    <pc:chgData name="Aaron Bemis" userId="c829b8e8-070b-47d5-8b7d-243a51c3f920" providerId="ADAL" clId="{6325B202-AD88-45A9-92E0-19528E19CC95}"/>
    <pc:docChg chg="undo custSel addSld delSld modSld sldOrd">
      <pc:chgData name="Aaron Bemis" userId="c829b8e8-070b-47d5-8b7d-243a51c3f920" providerId="ADAL" clId="{6325B202-AD88-45A9-92E0-19528E19CC95}" dt="2022-11-18T03:04:06.100" v="2038" actId="20577"/>
      <pc:docMkLst>
        <pc:docMk/>
      </pc:docMkLst>
      <pc:sldChg chg="addSp delSp modSp mod">
        <pc:chgData name="Aaron Bemis" userId="c829b8e8-070b-47d5-8b7d-243a51c3f920" providerId="ADAL" clId="{6325B202-AD88-45A9-92E0-19528E19CC95}" dt="2022-11-16T21:40:04.737" v="1821" actId="1076"/>
        <pc:sldMkLst>
          <pc:docMk/>
          <pc:sldMk cId="3891345585" sldId="270"/>
        </pc:sldMkLst>
        <pc:spChg chg="del">
          <ac:chgData name="Aaron Bemis" userId="c829b8e8-070b-47d5-8b7d-243a51c3f920" providerId="ADAL" clId="{6325B202-AD88-45A9-92E0-19528E19CC95}" dt="2022-11-12T13:21:35.530" v="29" actId="478"/>
          <ac:spMkLst>
            <pc:docMk/>
            <pc:sldMk cId="3891345585" sldId="270"/>
            <ac:spMk id="6" creationId="{9ED907F8-C614-4D59-A03F-BF9CD5E35703}"/>
          </ac:spMkLst>
        </pc:spChg>
        <pc:spChg chg="mod">
          <ac:chgData name="Aaron Bemis" userId="c829b8e8-070b-47d5-8b7d-243a51c3f920" providerId="ADAL" clId="{6325B202-AD88-45A9-92E0-19528E19CC95}" dt="2022-11-16T21:40:04.737" v="1821" actId="1076"/>
          <ac:spMkLst>
            <pc:docMk/>
            <pc:sldMk cId="3891345585" sldId="270"/>
            <ac:spMk id="7" creationId="{4B18D636-CC10-4B1E-AA38-419DCCF2D9C9}"/>
          </ac:spMkLst>
        </pc:spChg>
        <pc:picChg chg="add mod">
          <ac:chgData name="Aaron Bemis" userId="c829b8e8-070b-47d5-8b7d-243a51c3f920" providerId="ADAL" clId="{6325B202-AD88-45A9-92E0-19528E19CC95}" dt="2022-11-16T21:39:58.928" v="1819" actId="1076"/>
          <ac:picMkLst>
            <pc:docMk/>
            <pc:sldMk cId="3891345585" sldId="270"/>
            <ac:picMk id="3" creationId="{52D91174-CE39-D64D-845F-D38AAF5DE310}"/>
          </ac:picMkLst>
        </pc:picChg>
        <pc:picChg chg="add mod">
          <ac:chgData name="Aaron Bemis" userId="c829b8e8-070b-47d5-8b7d-243a51c3f920" providerId="ADAL" clId="{6325B202-AD88-45A9-92E0-19528E19CC95}" dt="2022-11-16T21:40:00.410" v="1820" actId="1076"/>
          <ac:picMkLst>
            <pc:docMk/>
            <pc:sldMk cId="3891345585" sldId="270"/>
            <ac:picMk id="5" creationId="{7ABB8F01-A65E-C129-6AD5-E74FFF18816F}"/>
          </ac:picMkLst>
        </pc:picChg>
        <pc:picChg chg="add mod">
          <ac:chgData name="Aaron Bemis" userId="c829b8e8-070b-47d5-8b7d-243a51c3f920" providerId="ADAL" clId="{6325B202-AD88-45A9-92E0-19528E19CC95}" dt="2022-11-16T21:39:56.130" v="1818" actId="1076"/>
          <ac:picMkLst>
            <pc:docMk/>
            <pc:sldMk cId="3891345585" sldId="270"/>
            <ac:picMk id="8" creationId="{3B7A2C58-D8F0-062D-355A-873721B0B904}"/>
          </ac:picMkLst>
        </pc:picChg>
      </pc:sldChg>
      <pc:sldChg chg="delSp modSp mod">
        <pc:chgData name="Aaron Bemis" userId="c829b8e8-070b-47d5-8b7d-243a51c3f920" providerId="ADAL" clId="{6325B202-AD88-45A9-92E0-19528E19CC95}" dt="2022-11-12T13:27:49.713" v="592" actId="33524"/>
        <pc:sldMkLst>
          <pc:docMk/>
          <pc:sldMk cId="1420547054" sldId="281"/>
        </pc:sldMkLst>
        <pc:spChg chg="mod">
          <ac:chgData name="Aaron Bemis" userId="c829b8e8-070b-47d5-8b7d-243a51c3f920" providerId="ADAL" clId="{6325B202-AD88-45A9-92E0-19528E19CC95}" dt="2022-11-12T13:27:40.265" v="591" actId="20577"/>
          <ac:spMkLst>
            <pc:docMk/>
            <pc:sldMk cId="1420547054" sldId="281"/>
            <ac:spMk id="11" creationId="{1D014E48-5DD9-49CE-AD5B-0FEF69204F68}"/>
          </ac:spMkLst>
        </pc:spChg>
        <pc:spChg chg="mod">
          <ac:chgData name="Aaron Bemis" userId="c829b8e8-070b-47d5-8b7d-243a51c3f920" providerId="ADAL" clId="{6325B202-AD88-45A9-92E0-19528E19CC95}" dt="2022-11-12T13:27:49.713" v="592" actId="33524"/>
          <ac:spMkLst>
            <pc:docMk/>
            <pc:sldMk cId="1420547054" sldId="281"/>
            <ac:spMk id="13" creationId="{258E9390-685C-4BAD-BFAD-EC56E81C4745}"/>
          </ac:spMkLst>
        </pc:spChg>
        <pc:spChg chg="del">
          <ac:chgData name="Aaron Bemis" userId="c829b8e8-070b-47d5-8b7d-243a51c3f920" providerId="ADAL" clId="{6325B202-AD88-45A9-92E0-19528E19CC95}" dt="2022-11-12T13:21:24.183" v="26" actId="478"/>
          <ac:spMkLst>
            <pc:docMk/>
            <pc:sldMk cId="1420547054" sldId="281"/>
            <ac:spMk id="16" creationId="{CF0A8666-4477-461C-A79D-E91232EE973E}"/>
          </ac:spMkLst>
        </pc:spChg>
      </pc:sldChg>
      <pc:sldChg chg="delSp mod">
        <pc:chgData name="Aaron Bemis" userId="c829b8e8-070b-47d5-8b7d-243a51c3f920" providerId="ADAL" clId="{6325B202-AD88-45A9-92E0-19528E19CC95}" dt="2022-11-12T13:21:32.634" v="28" actId="478"/>
        <pc:sldMkLst>
          <pc:docMk/>
          <pc:sldMk cId="3521561301" sldId="321"/>
        </pc:sldMkLst>
        <pc:spChg chg="del">
          <ac:chgData name="Aaron Bemis" userId="c829b8e8-070b-47d5-8b7d-243a51c3f920" providerId="ADAL" clId="{6325B202-AD88-45A9-92E0-19528E19CC95}" dt="2022-11-12T13:21:32.634" v="28" actId="478"/>
          <ac:spMkLst>
            <pc:docMk/>
            <pc:sldMk cId="3521561301" sldId="321"/>
            <ac:spMk id="6" creationId="{9ED907F8-C614-4D59-A03F-BF9CD5E35703}"/>
          </ac:spMkLst>
        </pc:spChg>
      </pc:sldChg>
      <pc:sldChg chg="delSp modSp mod">
        <pc:chgData name="Aaron Bemis" userId="c829b8e8-070b-47d5-8b7d-243a51c3f920" providerId="ADAL" clId="{6325B202-AD88-45A9-92E0-19528E19CC95}" dt="2022-11-16T21:13:35.152" v="1746" actId="20577"/>
        <pc:sldMkLst>
          <pc:docMk/>
          <pc:sldMk cId="2158886557" sldId="384"/>
        </pc:sldMkLst>
        <pc:spChg chg="mod">
          <ac:chgData name="Aaron Bemis" userId="c829b8e8-070b-47d5-8b7d-243a51c3f920" providerId="ADAL" clId="{6325B202-AD88-45A9-92E0-19528E19CC95}" dt="2022-11-12T13:19:47.772" v="5" actId="1076"/>
          <ac:spMkLst>
            <pc:docMk/>
            <pc:sldMk cId="2158886557" sldId="384"/>
            <ac:spMk id="2" creationId="{210266C5-3770-09D7-EAD9-94D1E5E6FCFB}"/>
          </ac:spMkLst>
        </pc:spChg>
        <pc:spChg chg="del mod">
          <ac:chgData name="Aaron Bemis" userId="c829b8e8-070b-47d5-8b7d-243a51c3f920" providerId="ADAL" clId="{6325B202-AD88-45A9-92E0-19528E19CC95}" dt="2022-11-12T13:19:42.953" v="4" actId="478"/>
          <ac:spMkLst>
            <pc:docMk/>
            <pc:sldMk cId="2158886557" sldId="384"/>
            <ac:spMk id="6" creationId="{9ED907F8-C614-4D59-A03F-BF9CD5E35703}"/>
          </ac:spMkLst>
        </pc:spChg>
        <pc:spChg chg="mod">
          <ac:chgData name="Aaron Bemis" userId="c829b8e8-070b-47d5-8b7d-243a51c3f920" providerId="ADAL" clId="{6325B202-AD88-45A9-92E0-19528E19CC95}" dt="2022-11-12T13:19:24.134" v="0" actId="1076"/>
          <ac:spMkLst>
            <pc:docMk/>
            <pc:sldMk cId="2158886557" sldId="384"/>
            <ac:spMk id="11" creationId="{23418ADF-358F-4647-A511-FCFFEDA83429}"/>
          </ac:spMkLst>
        </pc:spChg>
        <pc:spChg chg="mod">
          <ac:chgData name="Aaron Bemis" userId="c829b8e8-070b-47d5-8b7d-243a51c3f920" providerId="ADAL" clId="{6325B202-AD88-45A9-92E0-19528E19CC95}" dt="2022-11-16T21:13:35.152" v="1746" actId="20577"/>
          <ac:spMkLst>
            <pc:docMk/>
            <pc:sldMk cId="2158886557" sldId="384"/>
            <ac:spMk id="12" creationId="{E5127060-CDBF-435F-9009-A5451CCE305D}"/>
          </ac:spMkLst>
        </pc:spChg>
      </pc:sldChg>
      <pc:sldChg chg="delSp modSp mod">
        <pc:chgData name="Aaron Bemis" userId="c829b8e8-070b-47d5-8b7d-243a51c3f920" providerId="ADAL" clId="{6325B202-AD88-45A9-92E0-19528E19CC95}" dt="2022-11-12T13:25:56.059" v="479" actId="313"/>
        <pc:sldMkLst>
          <pc:docMk/>
          <pc:sldMk cId="4243848418" sldId="393"/>
        </pc:sldMkLst>
        <pc:spChg chg="mod">
          <ac:chgData name="Aaron Bemis" userId="c829b8e8-070b-47d5-8b7d-243a51c3f920" providerId="ADAL" clId="{6325B202-AD88-45A9-92E0-19528E19CC95}" dt="2022-11-12T13:23:43.836" v="76" actId="20577"/>
          <ac:spMkLst>
            <pc:docMk/>
            <pc:sldMk cId="4243848418" sldId="393"/>
            <ac:spMk id="4" creationId="{4BABFFD7-B105-09F2-153E-D62A05B67637}"/>
          </ac:spMkLst>
        </pc:spChg>
        <pc:spChg chg="mod">
          <ac:chgData name="Aaron Bemis" userId="c829b8e8-070b-47d5-8b7d-243a51c3f920" providerId="ADAL" clId="{6325B202-AD88-45A9-92E0-19528E19CC95}" dt="2022-11-12T13:25:56.059" v="479" actId="313"/>
          <ac:spMkLst>
            <pc:docMk/>
            <pc:sldMk cId="4243848418" sldId="393"/>
            <ac:spMk id="6" creationId="{07A53064-9223-4697-C905-4DD6007880E8}"/>
          </ac:spMkLst>
        </pc:spChg>
        <pc:spChg chg="del">
          <ac:chgData name="Aaron Bemis" userId="c829b8e8-070b-47d5-8b7d-243a51c3f920" providerId="ADAL" clId="{6325B202-AD88-45A9-92E0-19528E19CC95}" dt="2022-11-12T13:21:21.136" v="25" actId="478"/>
          <ac:spMkLst>
            <pc:docMk/>
            <pc:sldMk cId="4243848418" sldId="393"/>
            <ac:spMk id="9" creationId="{B9C8EC28-18A7-570E-4609-4C90375C9A79}"/>
          </ac:spMkLst>
        </pc:spChg>
      </pc:sldChg>
      <pc:sldChg chg="delSp modSp mod">
        <pc:chgData name="Aaron Bemis" userId="c829b8e8-070b-47d5-8b7d-243a51c3f920" providerId="ADAL" clId="{6325B202-AD88-45A9-92E0-19528E19CC95}" dt="2022-11-18T03:04:06.100" v="2038" actId="20577"/>
        <pc:sldMkLst>
          <pc:docMk/>
          <pc:sldMk cId="921218944" sldId="394"/>
        </pc:sldMkLst>
        <pc:spChg chg="mod">
          <ac:chgData name="Aaron Bemis" userId="c829b8e8-070b-47d5-8b7d-243a51c3f920" providerId="ADAL" clId="{6325B202-AD88-45A9-92E0-19528E19CC95}" dt="2022-11-12T13:20:02.476" v="7" actId="1076"/>
          <ac:spMkLst>
            <pc:docMk/>
            <pc:sldMk cId="921218944" sldId="394"/>
            <ac:spMk id="2" creationId="{00E28867-E7D7-AC1B-C708-B76918A990E2}"/>
          </ac:spMkLst>
        </pc:spChg>
        <pc:spChg chg="del">
          <ac:chgData name="Aaron Bemis" userId="c829b8e8-070b-47d5-8b7d-243a51c3f920" providerId="ADAL" clId="{6325B202-AD88-45A9-92E0-19528E19CC95}" dt="2022-11-12T13:21:06.646" v="22" actId="478"/>
          <ac:spMkLst>
            <pc:docMk/>
            <pc:sldMk cId="921218944" sldId="394"/>
            <ac:spMk id="17" creationId="{0A93CDCD-D061-9C8B-C6AA-8AB5692CC0B9}"/>
          </ac:spMkLst>
        </pc:spChg>
        <pc:spChg chg="mod">
          <ac:chgData name="Aaron Bemis" userId="c829b8e8-070b-47d5-8b7d-243a51c3f920" providerId="ADAL" clId="{6325B202-AD88-45A9-92E0-19528E19CC95}" dt="2022-11-18T03:04:06.100" v="2038" actId="20577"/>
          <ac:spMkLst>
            <pc:docMk/>
            <pc:sldMk cId="921218944" sldId="394"/>
            <ac:spMk id="18" creationId="{23EF7372-1945-5654-0C14-65611523D668}"/>
          </ac:spMkLst>
        </pc:spChg>
      </pc:sldChg>
      <pc:sldChg chg="delSp modSp mod ord">
        <pc:chgData name="Aaron Bemis" userId="c829b8e8-070b-47d5-8b7d-243a51c3f920" providerId="ADAL" clId="{6325B202-AD88-45A9-92E0-19528E19CC95}" dt="2022-11-16T21:18:17.245" v="1769" actId="1076"/>
        <pc:sldMkLst>
          <pc:docMk/>
          <pc:sldMk cId="4179436230" sldId="396"/>
        </pc:sldMkLst>
        <pc:spChg chg="mod">
          <ac:chgData name="Aaron Bemis" userId="c829b8e8-070b-47d5-8b7d-243a51c3f920" providerId="ADAL" clId="{6325B202-AD88-45A9-92E0-19528E19CC95}" dt="2022-11-16T21:17:55.443" v="1765" actId="20577"/>
          <ac:spMkLst>
            <pc:docMk/>
            <pc:sldMk cId="4179436230" sldId="396"/>
            <ac:spMk id="2" creationId="{86FC5966-3917-6CEE-CC28-982468FE75ED}"/>
          </ac:spMkLst>
        </pc:spChg>
        <pc:spChg chg="mod">
          <ac:chgData name="Aaron Bemis" userId="c829b8e8-070b-47d5-8b7d-243a51c3f920" providerId="ADAL" clId="{6325B202-AD88-45A9-92E0-19528E19CC95}" dt="2022-11-16T21:18:17.245" v="1769" actId="1076"/>
          <ac:spMkLst>
            <pc:docMk/>
            <pc:sldMk cId="4179436230" sldId="396"/>
            <ac:spMk id="3" creationId="{077075C4-9198-C8F2-D1A3-9E2F8BDAE336}"/>
          </ac:spMkLst>
        </pc:spChg>
        <pc:spChg chg="del">
          <ac:chgData name="Aaron Bemis" userId="c829b8e8-070b-47d5-8b7d-243a51c3f920" providerId="ADAL" clId="{6325B202-AD88-45A9-92E0-19528E19CC95}" dt="2022-11-12T13:20:55.384" v="18" actId="478"/>
          <ac:spMkLst>
            <pc:docMk/>
            <pc:sldMk cId="4179436230" sldId="396"/>
            <ac:spMk id="6" creationId="{59AB6DAA-BFCE-8223-1BC8-500F3D66F021}"/>
          </ac:spMkLst>
        </pc:spChg>
      </pc:sldChg>
      <pc:sldChg chg="modSp mod">
        <pc:chgData name="Aaron Bemis" userId="c829b8e8-070b-47d5-8b7d-243a51c3f920" providerId="ADAL" clId="{6325B202-AD88-45A9-92E0-19528E19CC95}" dt="2022-11-12T13:32:46.916" v="1507" actId="20577"/>
        <pc:sldMkLst>
          <pc:docMk/>
          <pc:sldMk cId="969760809" sldId="402"/>
        </pc:sldMkLst>
        <pc:spChg chg="mod">
          <ac:chgData name="Aaron Bemis" userId="c829b8e8-070b-47d5-8b7d-243a51c3f920" providerId="ADAL" clId="{6325B202-AD88-45A9-92E0-19528E19CC95}" dt="2022-11-12T13:32:46.916" v="1507" actId="20577"/>
          <ac:spMkLst>
            <pc:docMk/>
            <pc:sldMk cId="969760809" sldId="402"/>
            <ac:spMk id="3" creationId="{9EA32ED2-4581-B8BA-F40B-F760F9121606}"/>
          </ac:spMkLst>
        </pc:spChg>
      </pc:sldChg>
      <pc:sldChg chg="modSp mod">
        <pc:chgData name="Aaron Bemis" userId="c829b8e8-070b-47d5-8b7d-243a51c3f920" providerId="ADAL" clId="{6325B202-AD88-45A9-92E0-19528E19CC95}" dt="2022-11-16T21:33:39.058" v="1789" actId="1076"/>
        <pc:sldMkLst>
          <pc:docMk/>
          <pc:sldMk cId="2665735818" sldId="403"/>
        </pc:sldMkLst>
        <pc:spChg chg="mod">
          <ac:chgData name="Aaron Bemis" userId="c829b8e8-070b-47d5-8b7d-243a51c3f920" providerId="ADAL" clId="{6325B202-AD88-45A9-92E0-19528E19CC95}" dt="2022-11-16T21:33:05.114" v="1783" actId="14100"/>
          <ac:spMkLst>
            <pc:docMk/>
            <pc:sldMk cId="2665735818" sldId="403"/>
            <ac:spMk id="8" creationId="{30E11490-01D2-B33C-588B-3ECE9116E3DE}"/>
          </ac:spMkLst>
        </pc:spChg>
        <pc:spChg chg="mod">
          <ac:chgData name="Aaron Bemis" userId="c829b8e8-070b-47d5-8b7d-243a51c3f920" providerId="ADAL" clId="{6325B202-AD88-45A9-92E0-19528E19CC95}" dt="2022-11-16T21:33:39.058" v="1789" actId="1076"/>
          <ac:spMkLst>
            <pc:docMk/>
            <pc:sldMk cId="2665735818" sldId="403"/>
            <ac:spMk id="9" creationId="{4FB72FBA-354E-543D-3255-CBBF6332BAE1}"/>
          </ac:spMkLst>
        </pc:spChg>
      </pc:sldChg>
      <pc:sldChg chg="addSp delSp modSp del mod">
        <pc:chgData name="Aaron Bemis" userId="c829b8e8-070b-47d5-8b7d-243a51c3f920" providerId="ADAL" clId="{6325B202-AD88-45A9-92E0-19528E19CC95}" dt="2022-11-16T21:06:50.499" v="1626" actId="47"/>
        <pc:sldMkLst>
          <pc:docMk/>
          <pc:sldMk cId="2198580296" sldId="404"/>
        </pc:sldMkLst>
        <pc:spChg chg="add del mod">
          <ac:chgData name="Aaron Bemis" userId="c829b8e8-070b-47d5-8b7d-243a51c3f920" providerId="ADAL" clId="{6325B202-AD88-45A9-92E0-19528E19CC95}" dt="2022-11-16T17:31:23.487" v="1536" actId="1076"/>
          <ac:spMkLst>
            <pc:docMk/>
            <pc:sldMk cId="2198580296" sldId="404"/>
            <ac:spMk id="2" creationId="{D10C9E2E-4A84-A480-FAD8-77186933AD63}"/>
          </ac:spMkLst>
        </pc:spChg>
        <pc:spChg chg="mod">
          <ac:chgData name="Aaron Bemis" userId="c829b8e8-070b-47d5-8b7d-243a51c3f920" providerId="ADAL" clId="{6325B202-AD88-45A9-92E0-19528E19CC95}" dt="2022-11-16T17:31:32.285" v="1538" actId="14100"/>
          <ac:spMkLst>
            <pc:docMk/>
            <pc:sldMk cId="2198580296" sldId="404"/>
            <ac:spMk id="3" creationId="{AD7C8417-6155-5892-CC6C-DA67CB9E9620}"/>
          </ac:spMkLst>
        </pc:spChg>
        <pc:spChg chg="del">
          <ac:chgData name="Aaron Bemis" userId="c829b8e8-070b-47d5-8b7d-243a51c3f920" providerId="ADAL" clId="{6325B202-AD88-45A9-92E0-19528E19CC95}" dt="2022-11-12T13:20:51.744" v="17" actId="478"/>
          <ac:spMkLst>
            <pc:docMk/>
            <pc:sldMk cId="2198580296" sldId="404"/>
            <ac:spMk id="4" creationId="{72E4F94C-FF0C-1642-4D66-8613E4C65AFF}"/>
          </ac:spMkLst>
        </pc:spChg>
        <pc:spChg chg="del">
          <ac:chgData name="Aaron Bemis" userId="c829b8e8-070b-47d5-8b7d-243a51c3f920" providerId="ADAL" clId="{6325B202-AD88-45A9-92E0-19528E19CC95}" dt="2022-11-12T13:20:28.250" v="12" actId="478"/>
          <ac:spMkLst>
            <pc:docMk/>
            <pc:sldMk cId="2198580296" sldId="404"/>
            <ac:spMk id="5" creationId="{32FD835B-A7E8-8BF0-7A06-397C399D72A6}"/>
          </ac:spMkLst>
        </pc:spChg>
        <pc:spChg chg="del">
          <ac:chgData name="Aaron Bemis" userId="c829b8e8-070b-47d5-8b7d-243a51c3f920" providerId="ADAL" clId="{6325B202-AD88-45A9-92E0-19528E19CC95}" dt="2022-11-12T13:20:51.744" v="17" actId="478"/>
          <ac:spMkLst>
            <pc:docMk/>
            <pc:sldMk cId="2198580296" sldId="404"/>
            <ac:spMk id="6" creationId="{B3152446-A0E5-6ED5-AF4D-F0777D9E4820}"/>
          </ac:spMkLst>
        </pc:spChg>
        <pc:spChg chg="add del mod">
          <ac:chgData name="Aaron Bemis" userId="c829b8e8-070b-47d5-8b7d-243a51c3f920" providerId="ADAL" clId="{6325B202-AD88-45A9-92E0-19528E19CC95}" dt="2022-11-12T13:20:25.382" v="11" actId="478"/>
          <ac:spMkLst>
            <pc:docMk/>
            <pc:sldMk cId="2198580296" sldId="404"/>
            <ac:spMk id="8" creationId="{5FE00FCF-9AD9-4951-DD5C-C3D7AEB9EC82}"/>
          </ac:spMkLst>
        </pc:spChg>
      </pc:sldChg>
      <pc:sldChg chg="delSp modSp del mod">
        <pc:chgData name="Aaron Bemis" userId="c829b8e8-070b-47d5-8b7d-243a51c3f920" providerId="ADAL" clId="{6325B202-AD88-45A9-92E0-19528E19CC95}" dt="2022-11-16T17:31:40.939" v="1540" actId="47"/>
        <pc:sldMkLst>
          <pc:docMk/>
          <pc:sldMk cId="1132336124" sldId="405"/>
        </pc:sldMkLst>
        <pc:spChg chg="del">
          <ac:chgData name="Aaron Bemis" userId="c829b8e8-070b-47d5-8b7d-243a51c3f920" providerId="ADAL" clId="{6325B202-AD88-45A9-92E0-19528E19CC95}" dt="2022-11-12T13:20:49.294" v="16" actId="478"/>
          <ac:spMkLst>
            <pc:docMk/>
            <pc:sldMk cId="1132336124" sldId="405"/>
            <ac:spMk id="4" creationId="{AE23F7D2-696B-169A-2007-6177CD83F955}"/>
          </ac:spMkLst>
        </pc:spChg>
        <pc:spChg chg="del mod">
          <ac:chgData name="Aaron Bemis" userId="c829b8e8-070b-47d5-8b7d-243a51c3f920" providerId="ADAL" clId="{6325B202-AD88-45A9-92E0-19528E19CC95}" dt="2022-11-12T13:20:19.598" v="9" actId="478"/>
          <ac:spMkLst>
            <pc:docMk/>
            <pc:sldMk cId="1132336124" sldId="405"/>
            <ac:spMk id="5" creationId="{48B5DBF1-EDB0-1FCF-78BD-F1E32247E142}"/>
          </ac:spMkLst>
        </pc:spChg>
        <pc:spChg chg="del">
          <ac:chgData name="Aaron Bemis" userId="c829b8e8-070b-47d5-8b7d-243a51c3f920" providerId="ADAL" clId="{6325B202-AD88-45A9-92E0-19528E19CC95}" dt="2022-11-12T13:20:49.294" v="16" actId="478"/>
          <ac:spMkLst>
            <pc:docMk/>
            <pc:sldMk cId="1132336124" sldId="405"/>
            <ac:spMk id="6" creationId="{08683E0F-03FC-4848-8CE8-8F5CAE92DA2C}"/>
          </ac:spMkLst>
        </pc:spChg>
      </pc:sldChg>
      <pc:sldChg chg="delSp del mod">
        <pc:chgData name="Aaron Bemis" userId="c829b8e8-070b-47d5-8b7d-243a51c3f920" providerId="ADAL" clId="{6325B202-AD88-45A9-92E0-19528E19CC95}" dt="2022-11-16T17:31:42.725" v="1541" actId="47"/>
        <pc:sldMkLst>
          <pc:docMk/>
          <pc:sldMk cId="3584043062" sldId="406"/>
        </pc:sldMkLst>
        <pc:spChg chg="del">
          <ac:chgData name="Aaron Bemis" userId="c829b8e8-070b-47d5-8b7d-243a51c3f920" providerId="ADAL" clId="{6325B202-AD88-45A9-92E0-19528E19CC95}" dt="2022-11-12T13:20:43.877" v="14" actId="478"/>
          <ac:spMkLst>
            <pc:docMk/>
            <pc:sldMk cId="3584043062" sldId="406"/>
            <ac:spMk id="4" creationId="{7CF1289B-1A5C-EB1F-8784-1ACB6A0B63EE}"/>
          </ac:spMkLst>
        </pc:spChg>
        <pc:spChg chg="del">
          <ac:chgData name="Aaron Bemis" userId="c829b8e8-070b-47d5-8b7d-243a51c3f920" providerId="ADAL" clId="{6325B202-AD88-45A9-92E0-19528E19CC95}" dt="2022-11-12T13:20:41.466" v="13" actId="478"/>
          <ac:spMkLst>
            <pc:docMk/>
            <pc:sldMk cId="3584043062" sldId="406"/>
            <ac:spMk id="5" creationId="{E9733DB7-E910-0338-73A0-37177D550B66}"/>
          </ac:spMkLst>
        </pc:spChg>
        <pc:spChg chg="del">
          <ac:chgData name="Aaron Bemis" userId="c829b8e8-070b-47d5-8b7d-243a51c3f920" providerId="ADAL" clId="{6325B202-AD88-45A9-92E0-19528E19CC95}" dt="2022-11-12T13:20:45.902" v="15" actId="478"/>
          <ac:spMkLst>
            <pc:docMk/>
            <pc:sldMk cId="3584043062" sldId="406"/>
            <ac:spMk id="6" creationId="{07A27BB9-A879-6334-1DFD-583CE577AB7C}"/>
          </ac:spMkLst>
        </pc:spChg>
      </pc:sldChg>
      <pc:sldChg chg="delSp modSp mod">
        <pc:chgData name="Aaron Bemis" userId="c829b8e8-070b-47d5-8b7d-243a51c3f920" providerId="ADAL" clId="{6325B202-AD88-45A9-92E0-19528E19CC95}" dt="2022-11-17T21:09:44.557" v="2012" actId="14100"/>
        <pc:sldMkLst>
          <pc:docMk/>
          <pc:sldMk cId="2695791358" sldId="407"/>
        </pc:sldMkLst>
        <pc:spChg chg="mod">
          <ac:chgData name="Aaron Bemis" userId="c829b8e8-070b-47d5-8b7d-243a51c3f920" providerId="ADAL" clId="{6325B202-AD88-45A9-92E0-19528E19CC95}" dt="2022-11-12T13:21:54.964" v="30" actId="1076"/>
          <ac:spMkLst>
            <pc:docMk/>
            <pc:sldMk cId="2695791358" sldId="407"/>
            <ac:spMk id="3" creationId="{91985DFA-A7C3-6DEE-A8C8-72263CC18961}"/>
          </ac:spMkLst>
        </pc:spChg>
        <pc:spChg chg="mod">
          <ac:chgData name="Aaron Bemis" userId="c829b8e8-070b-47d5-8b7d-243a51c3f920" providerId="ADAL" clId="{6325B202-AD88-45A9-92E0-19528E19CC95}" dt="2022-11-17T21:08:49.601" v="1901" actId="20577"/>
          <ac:spMkLst>
            <pc:docMk/>
            <pc:sldMk cId="2695791358" sldId="407"/>
            <ac:spMk id="4" creationId="{86BDD297-6A19-F4D5-FDE9-56CE538E7BD5}"/>
          </ac:spMkLst>
        </pc:spChg>
        <pc:spChg chg="mod">
          <ac:chgData name="Aaron Bemis" userId="c829b8e8-070b-47d5-8b7d-243a51c3f920" providerId="ADAL" clId="{6325B202-AD88-45A9-92E0-19528E19CC95}" dt="2022-11-12T13:23:02.685" v="44" actId="14100"/>
          <ac:spMkLst>
            <pc:docMk/>
            <pc:sldMk cId="2695791358" sldId="407"/>
            <ac:spMk id="5" creationId="{5B430006-D24E-44A2-5C3E-DA15B558952A}"/>
          </ac:spMkLst>
        </pc:spChg>
        <pc:spChg chg="mod">
          <ac:chgData name="Aaron Bemis" userId="c829b8e8-070b-47d5-8b7d-243a51c3f920" providerId="ADAL" clId="{6325B202-AD88-45A9-92E0-19528E19CC95}" dt="2022-11-17T21:09:44.557" v="2012" actId="14100"/>
          <ac:spMkLst>
            <pc:docMk/>
            <pc:sldMk cId="2695791358" sldId="407"/>
            <ac:spMk id="6" creationId="{74188638-FB64-741C-9409-35B971640813}"/>
          </ac:spMkLst>
        </pc:spChg>
        <pc:spChg chg="mod">
          <ac:chgData name="Aaron Bemis" userId="c829b8e8-070b-47d5-8b7d-243a51c3f920" providerId="ADAL" clId="{6325B202-AD88-45A9-92E0-19528E19CC95}" dt="2022-11-12T13:23:07.046" v="46" actId="1076"/>
          <ac:spMkLst>
            <pc:docMk/>
            <pc:sldMk cId="2695791358" sldId="407"/>
            <ac:spMk id="7" creationId="{ACF442E0-3931-B858-C0E4-F6C13BFD625E}"/>
          </ac:spMkLst>
        </pc:spChg>
        <pc:spChg chg="mod">
          <ac:chgData name="Aaron Bemis" userId="c829b8e8-070b-47d5-8b7d-243a51c3f920" providerId="ADAL" clId="{6325B202-AD88-45A9-92E0-19528E19CC95}" dt="2022-11-16T21:34:14.407" v="1792" actId="207"/>
          <ac:spMkLst>
            <pc:docMk/>
            <pc:sldMk cId="2695791358" sldId="407"/>
            <ac:spMk id="8" creationId="{179831C0-7EAF-EDC2-8EF9-2C916739D4A4}"/>
          </ac:spMkLst>
        </pc:spChg>
        <pc:spChg chg="del">
          <ac:chgData name="Aaron Bemis" userId="c829b8e8-070b-47d5-8b7d-243a51c3f920" providerId="ADAL" clId="{6325B202-AD88-45A9-92E0-19528E19CC95}" dt="2022-11-12T13:21:27.499" v="27" actId="478"/>
          <ac:spMkLst>
            <pc:docMk/>
            <pc:sldMk cId="2695791358" sldId="407"/>
            <ac:spMk id="9" creationId="{8AA54E58-982C-C809-96B7-D3CCF310FCE7}"/>
          </ac:spMkLst>
        </pc:spChg>
        <pc:spChg chg="del">
          <ac:chgData name="Aaron Bemis" userId="c829b8e8-070b-47d5-8b7d-243a51c3f920" providerId="ADAL" clId="{6325B202-AD88-45A9-92E0-19528E19CC95}" dt="2022-11-16T21:32:19.976" v="1771" actId="478"/>
          <ac:spMkLst>
            <pc:docMk/>
            <pc:sldMk cId="2695791358" sldId="407"/>
            <ac:spMk id="10" creationId="{C827A5C3-15A7-8EBB-89BC-DB9C5093DB6A}"/>
          </ac:spMkLst>
        </pc:spChg>
        <pc:spChg chg="del">
          <ac:chgData name="Aaron Bemis" userId="c829b8e8-070b-47d5-8b7d-243a51c3f920" providerId="ADAL" clId="{6325B202-AD88-45A9-92E0-19528E19CC95}" dt="2022-11-12T13:21:27.499" v="27" actId="478"/>
          <ac:spMkLst>
            <pc:docMk/>
            <pc:sldMk cId="2695791358" sldId="407"/>
            <ac:spMk id="11" creationId="{F80030C0-BCFD-BC17-16FA-2463047527F9}"/>
          </ac:spMkLst>
        </pc:spChg>
      </pc:sldChg>
      <pc:sldChg chg="addSp delSp modSp add mod">
        <pc:chgData name="Aaron Bemis" userId="c829b8e8-070b-47d5-8b7d-243a51c3f920" providerId="ADAL" clId="{6325B202-AD88-45A9-92E0-19528E19CC95}" dt="2022-11-16T21:11:19.029" v="1694" actId="1076"/>
        <pc:sldMkLst>
          <pc:docMk/>
          <pc:sldMk cId="2971437694" sldId="408"/>
        </pc:sldMkLst>
        <pc:spChg chg="mod">
          <ac:chgData name="Aaron Bemis" userId="c829b8e8-070b-47d5-8b7d-243a51c3f920" providerId="ADAL" clId="{6325B202-AD88-45A9-92E0-19528E19CC95}" dt="2022-11-16T17:31:48.249" v="1545" actId="20577"/>
          <ac:spMkLst>
            <pc:docMk/>
            <pc:sldMk cId="2971437694" sldId="408"/>
            <ac:spMk id="2" creationId="{D10C9E2E-4A84-A480-FAD8-77186933AD63}"/>
          </ac:spMkLst>
        </pc:spChg>
        <pc:spChg chg="del mod">
          <ac:chgData name="Aaron Bemis" userId="c829b8e8-070b-47d5-8b7d-243a51c3f920" providerId="ADAL" clId="{6325B202-AD88-45A9-92E0-19528E19CC95}" dt="2022-11-16T21:10:34.934" v="1685" actId="478"/>
          <ac:spMkLst>
            <pc:docMk/>
            <pc:sldMk cId="2971437694" sldId="408"/>
            <ac:spMk id="3" creationId="{AD7C8417-6155-5892-CC6C-DA67CB9E9620}"/>
          </ac:spMkLst>
        </pc:spChg>
        <pc:spChg chg="add mod">
          <ac:chgData name="Aaron Bemis" userId="c829b8e8-070b-47d5-8b7d-243a51c3f920" providerId="ADAL" clId="{6325B202-AD88-45A9-92E0-19528E19CC95}" dt="2022-11-16T21:10:31.958" v="1684" actId="1076"/>
          <ac:spMkLst>
            <pc:docMk/>
            <pc:sldMk cId="2971437694" sldId="408"/>
            <ac:spMk id="5" creationId="{71AED15E-01DB-4977-38C2-6AE1FD622C2C}"/>
          </ac:spMkLst>
        </pc:spChg>
        <pc:spChg chg="add del mod">
          <ac:chgData name="Aaron Bemis" userId="c829b8e8-070b-47d5-8b7d-243a51c3f920" providerId="ADAL" clId="{6325B202-AD88-45A9-92E0-19528E19CC95}" dt="2022-11-16T21:10:47.238" v="1686" actId="478"/>
          <ac:spMkLst>
            <pc:docMk/>
            <pc:sldMk cId="2971437694" sldId="408"/>
            <ac:spMk id="7" creationId="{832C2966-F9B2-CABB-909A-4ACE729B367B}"/>
          </ac:spMkLst>
        </pc:spChg>
        <pc:spChg chg="add mod">
          <ac:chgData name="Aaron Bemis" userId="c829b8e8-070b-47d5-8b7d-243a51c3f920" providerId="ADAL" clId="{6325B202-AD88-45A9-92E0-19528E19CC95}" dt="2022-11-16T21:11:10.869" v="1692" actId="1076"/>
          <ac:spMkLst>
            <pc:docMk/>
            <pc:sldMk cId="2971437694" sldId="408"/>
            <ac:spMk id="8" creationId="{99610E53-6921-9EC0-C52E-AF8C5754CE04}"/>
          </ac:spMkLst>
        </pc:spChg>
        <pc:picChg chg="add mod">
          <ac:chgData name="Aaron Bemis" userId="c829b8e8-070b-47d5-8b7d-243a51c3f920" providerId="ADAL" clId="{6325B202-AD88-45A9-92E0-19528E19CC95}" dt="2022-11-16T21:09:49.623" v="1675" actId="1076"/>
          <ac:picMkLst>
            <pc:docMk/>
            <pc:sldMk cId="2971437694" sldId="408"/>
            <ac:picMk id="4" creationId="{E7C356F3-D1A9-17B7-13A1-C731BE46F50D}"/>
          </ac:picMkLst>
        </pc:picChg>
        <pc:picChg chg="add mod">
          <ac:chgData name="Aaron Bemis" userId="c829b8e8-070b-47d5-8b7d-243a51c3f920" providerId="ADAL" clId="{6325B202-AD88-45A9-92E0-19528E19CC95}" dt="2022-11-16T21:11:19.029" v="1694" actId="1076"/>
          <ac:picMkLst>
            <pc:docMk/>
            <pc:sldMk cId="2971437694" sldId="408"/>
            <ac:picMk id="9" creationId="{81388A6E-1A0B-913D-0E2F-D89D00A1B085}"/>
          </ac:picMkLst>
        </pc:picChg>
      </pc:sldChg>
      <pc:sldChg chg="delSp modSp add mod">
        <pc:chgData name="Aaron Bemis" userId="c829b8e8-070b-47d5-8b7d-243a51c3f920" providerId="ADAL" clId="{6325B202-AD88-45A9-92E0-19528E19CC95}" dt="2022-11-16T21:13:21.098" v="1744" actId="478"/>
        <pc:sldMkLst>
          <pc:docMk/>
          <pc:sldMk cId="2224852503" sldId="409"/>
        </pc:sldMkLst>
        <pc:spChg chg="mod">
          <ac:chgData name="Aaron Bemis" userId="c829b8e8-070b-47d5-8b7d-243a51c3f920" providerId="ADAL" clId="{6325B202-AD88-45A9-92E0-19528E19CC95}" dt="2022-11-16T17:31:56.424" v="1553" actId="14100"/>
          <ac:spMkLst>
            <pc:docMk/>
            <pc:sldMk cId="2224852503" sldId="409"/>
            <ac:spMk id="2" creationId="{D10C9E2E-4A84-A480-FAD8-77186933AD63}"/>
          </ac:spMkLst>
        </pc:spChg>
        <pc:spChg chg="del">
          <ac:chgData name="Aaron Bemis" userId="c829b8e8-070b-47d5-8b7d-243a51c3f920" providerId="ADAL" clId="{6325B202-AD88-45A9-92E0-19528E19CC95}" dt="2022-11-16T21:13:21.098" v="1744" actId="478"/>
          <ac:spMkLst>
            <pc:docMk/>
            <pc:sldMk cId="2224852503" sldId="409"/>
            <ac:spMk id="3" creationId="{AD7C8417-6155-5892-CC6C-DA67CB9E9620}"/>
          </ac:spMkLst>
        </pc:spChg>
      </pc:sldChg>
      <pc:sldChg chg="add del">
        <pc:chgData name="Aaron Bemis" userId="c829b8e8-070b-47d5-8b7d-243a51c3f920" providerId="ADAL" clId="{6325B202-AD88-45A9-92E0-19528E19CC95}" dt="2022-11-16T21:06:52.427" v="1627" actId="47"/>
        <pc:sldMkLst>
          <pc:docMk/>
          <pc:sldMk cId="2476678293" sldId="410"/>
        </pc:sldMkLst>
      </pc:sldChg>
      <pc:sldChg chg="addSp delSp modSp add mod ord">
        <pc:chgData name="Aaron Bemis" userId="c829b8e8-070b-47d5-8b7d-243a51c3f920" providerId="ADAL" clId="{6325B202-AD88-45A9-92E0-19528E19CC95}" dt="2022-11-16T21:14:20.533" v="1750"/>
        <pc:sldMkLst>
          <pc:docMk/>
          <pc:sldMk cId="750364539" sldId="411"/>
        </pc:sldMkLst>
        <pc:spChg chg="mod">
          <ac:chgData name="Aaron Bemis" userId="c829b8e8-070b-47d5-8b7d-243a51c3f920" providerId="ADAL" clId="{6325B202-AD88-45A9-92E0-19528E19CC95}" dt="2022-11-16T21:06:14.510" v="1618" actId="1076"/>
          <ac:spMkLst>
            <pc:docMk/>
            <pc:sldMk cId="750364539" sldId="411"/>
            <ac:spMk id="2" creationId="{D10C9E2E-4A84-A480-FAD8-77186933AD63}"/>
          </ac:spMkLst>
        </pc:spChg>
        <pc:spChg chg="mod">
          <ac:chgData name="Aaron Bemis" userId="c829b8e8-070b-47d5-8b7d-243a51c3f920" providerId="ADAL" clId="{6325B202-AD88-45A9-92E0-19528E19CC95}" dt="2022-11-16T21:06:41.906" v="1625" actId="1076"/>
          <ac:spMkLst>
            <pc:docMk/>
            <pc:sldMk cId="750364539" sldId="411"/>
            <ac:spMk id="3" creationId="{AD7C8417-6155-5892-CC6C-DA67CB9E9620}"/>
          </ac:spMkLst>
        </pc:spChg>
        <pc:spChg chg="add del mod">
          <ac:chgData name="Aaron Bemis" userId="c829b8e8-070b-47d5-8b7d-243a51c3f920" providerId="ADAL" clId="{6325B202-AD88-45A9-92E0-19528E19CC95}" dt="2022-11-16T21:05:37.394" v="1592"/>
          <ac:spMkLst>
            <pc:docMk/>
            <pc:sldMk cId="750364539" sldId="411"/>
            <ac:spMk id="4" creationId="{9F30AA7E-CB62-456E-44FF-99ECAF2EA341}"/>
          </ac:spMkLst>
        </pc:spChg>
        <pc:spChg chg="add mod">
          <ac:chgData name="Aaron Bemis" userId="c829b8e8-070b-47d5-8b7d-243a51c3f920" providerId="ADAL" clId="{6325B202-AD88-45A9-92E0-19528E19CC95}" dt="2022-11-16T21:06:09.399" v="1617" actId="1076"/>
          <ac:spMkLst>
            <pc:docMk/>
            <pc:sldMk cId="750364539" sldId="411"/>
            <ac:spMk id="5" creationId="{929022E2-B895-D7CB-1616-444931A4523C}"/>
          </ac:spMkLst>
        </pc:spChg>
        <pc:picChg chg="add mod">
          <ac:chgData name="Aaron Bemis" userId="c829b8e8-070b-47d5-8b7d-243a51c3f920" providerId="ADAL" clId="{6325B202-AD88-45A9-92E0-19528E19CC95}" dt="2022-11-16T21:06:28.859" v="1620"/>
          <ac:picMkLst>
            <pc:docMk/>
            <pc:sldMk cId="750364539" sldId="411"/>
            <ac:picMk id="6" creationId="{8E9D5159-35D6-F05A-845A-7E56FA0AAEB1}"/>
          </ac:picMkLst>
        </pc:picChg>
      </pc:sldChg>
      <pc:sldChg chg="addSp delSp modSp add mod">
        <pc:chgData name="Aaron Bemis" userId="c829b8e8-070b-47d5-8b7d-243a51c3f920" providerId="ADAL" clId="{6325B202-AD88-45A9-92E0-19528E19CC95}" dt="2022-11-16T21:07:26.318" v="1647"/>
        <pc:sldMkLst>
          <pc:docMk/>
          <pc:sldMk cId="816488318" sldId="412"/>
        </pc:sldMkLst>
        <pc:spChg chg="mod">
          <ac:chgData name="Aaron Bemis" userId="c829b8e8-070b-47d5-8b7d-243a51c3f920" providerId="ADAL" clId="{6325B202-AD88-45A9-92E0-19528E19CC95}" dt="2022-11-16T21:07:26.318" v="1647"/>
          <ac:spMkLst>
            <pc:docMk/>
            <pc:sldMk cId="816488318" sldId="412"/>
            <ac:spMk id="3" creationId="{AD7C8417-6155-5892-CC6C-DA67CB9E9620}"/>
          </ac:spMkLst>
        </pc:spChg>
        <pc:spChg chg="mod">
          <ac:chgData name="Aaron Bemis" userId="c829b8e8-070b-47d5-8b7d-243a51c3f920" providerId="ADAL" clId="{6325B202-AD88-45A9-92E0-19528E19CC95}" dt="2022-11-16T21:07:05.953" v="1642" actId="20577"/>
          <ac:spMkLst>
            <pc:docMk/>
            <pc:sldMk cId="816488318" sldId="412"/>
            <ac:spMk id="5" creationId="{929022E2-B895-D7CB-1616-444931A4523C}"/>
          </ac:spMkLst>
        </pc:spChg>
        <pc:picChg chg="add mod">
          <ac:chgData name="Aaron Bemis" userId="c829b8e8-070b-47d5-8b7d-243a51c3f920" providerId="ADAL" clId="{6325B202-AD88-45A9-92E0-19528E19CC95}" dt="2022-11-16T21:07:19.253" v="1645" actId="1076"/>
          <ac:picMkLst>
            <pc:docMk/>
            <pc:sldMk cId="816488318" sldId="412"/>
            <ac:picMk id="4" creationId="{547F9C09-ED98-8844-999E-8A37E45910C5}"/>
          </ac:picMkLst>
        </pc:picChg>
        <pc:picChg chg="del">
          <ac:chgData name="Aaron Bemis" userId="c829b8e8-070b-47d5-8b7d-243a51c3f920" providerId="ADAL" clId="{6325B202-AD88-45A9-92E0-19528E19CC95}" dt="2022-11-16T21:07:13.060" v="1643" actId="478"/>
          <ac:picMkLst>
            <pc:docMk/>
            <pc:sldMk cId="816488318" sldId="412"/>
            <ac:picMk id="6" creationId="{8E9D5159-35D6-F05A-845A-7E56FA0AAEB1}"/>
          </ac:picMkLst>
        </pc:picChg>
      </pc:sldChg>
      <pc:sldChg chg="addSp delSp modSp add mod">
        <pc:chgData name="Aaron Bemis" userId="c829b8e8-070b-47d5-8b7d-243a51c3f920" providerId="ADAL" clId="{6325B202-AD88-45A9-92E0-19528E19CC95}" dt="2022-11-16T21:08:41.127" v="1669" actId="1076"/>
        <pc:sldMkLst>
          <pc:docMk/>
          <pc:sldMk cId="1685497072" sldId="413"/>
        </pc:sldMkLst>
        <pc:spChg chg="mod">
          <ac:chgData name="Aaron Bemis" userId="c829b8e8-070b-47d5-8b7d-243a51c3f920" providerId="ADAL" clId="{6325B202-AD88-45A9-92E0-19528E19CC95}" dt="2022-11-16T21:08:41.127" v="1669" actId="1076"/>
          <ac:spMkLst>
            <pc:docMk/>
            <pc:sldMk cId="1685497072" sldId="413"/>
            <ac:spMk id="3" creationId="{AD7C8417-6155-5892-CC6C-DA67CB9E9620}"/>
          </ac:spMkLst>
        </pc:spChg>
        <pc:spChg chg="mod">
          <ac:chgData name="Aaron Bemis" userId="c829b8e8-070b-47d5-8b7d-243a51c3f920" providerId="ADAL" clId="{6325B202-AD88-45A9-92E0-19528E19CC95}" dt="2022-11-16T21:08:37.811" v="1668" actId="1076"/>
          <ac:spMkLst>
            <pc:docMk/>
            <pc:sldMk cId="1685497072" sldId="413"/>
            <ac:spMk id="5" creationId="{929022E2-B895-D7CB-1616-444931A4523C}"/>
          </ac:spMkLst>
        </pc:spChg>
        <pc:picChg chg="del">
          <ac:chgData name="Aaron Bemis" userId="c829b8e8-070b-47d5-8b7d-243a51c3f920" providerId="ADAL" clId="{6325B202-AD88-45A9-92E0-19528E19CC95}" dt="2022-11-16T21:07:54.808" v="1657" actId="478"/>
          <ac:picMkLst>
            <pc:docMk/>
            <pc:sldMk cId="1685497072" sldId="413"/>
            <ac:picMk id="4" creationId="{547F9C09-ED98-8844-999E-8A37E45910C5}"/>
          </ac:picMkLst>
        </pc:picChg>
        <pc:picChg chg="add mod">
          <ac:chgData name="Aaron Bemis" userId="c829b8e8-070b-47d5-8b7d-243a51c3f920" providerId="ADAL" clId="{6325B202-AD88-45A9-92E0-19528E19CC95}" dt="2022-11-16T21:08:31.701" v="1667" actId="14100"/>
          <ac:picMkLst>
            <pc:docMk/>
            <pc:sldMk cId="1685497072" sldId="413"/>
            <ac:picMk id="6" creationId="{8EF6994F-9C0F-63D0-C82B-3B4D62BADA3A}"/>
          </ac:picMkLst>
        </pc:picChg>
      </pc:sldChg>
      <pc:sldChg chg="addSp delSp modSp add mod">
        <pc:chgData name="Aaron Bemis" userId="c829b8e8-070b-47d5-8b7d-243a51c3f920" providerId="ADAL" clId="{6325B202-AD88-45A9-92E0-19528E19CC95}" dt="2022-11-16T21:13:08.442" v="1743" actId="478"/>
        <pc:sldMkLst>
          <pc:docMk/>
          <pc:sldMk cId="215499097" sldId="414"/>
        </pc:sldMkLst>
        <pc:spChg chg="add mod">
          <ac:chgData name="Aaron Bemis" userId="c829b8e8-070b-47d5-8b7d-243a51c3f920" providerId="ADAL" clId="{6325B202-AD88-45A9-92E0-19528E19CC95}" dt="2022-11-16T21:13:01.773" v="1739" actId="1076"/>
          <ac:spMkLst>
            <pc:docMk/>
            <pc:sldMk cId="215499097" sldId="414"/>
            <ac:spMk id="3" creationId="{446A0A8C-4DDC-EABA-883B-EF8E52EAF956}"/>
          </ac:spMkLst>
        </pc:spChg>
        <pc:spChg chg="del mod">
          <ac:chgData name="Aaron Bemis" userId="c829b8e8-070b-47d5-8b7d-243a51c3f920" providerId="ADAL" clId="{6325B202-AD88-45A9-92E0-19528E19CC95}" dt="2022-11-16T21:13:07.897" v="1742" actId="478"/>
          <ac:spMkLst>
            <pc:docMk/>
            <pc:sldMk cId="215499097" sldId="414"/>
            <ac:spMk id="5" creationId="{71AED15E-01DB-4977-38C2-6AE1FD622C2C}"/>
          </ac:spMkLst>
        </pc:spChg>
        <pc:spChg chg="mod">
          <ac:chgData name="Aaron Bemis" userId="c829b8e8-070b-47d5-8b7d-243a51c3f920" providerId="ADAL" clId="{6325B202-AD88-45A9-92E0-19528E19CC95}" dt="2022-11-16T21:12:54.189" v="1738" actId="20577"/>
          <ac:spMkLst>
            <pc:docMk/>
            <pc:sldMk cId="215499097" sldId="414"/>
            <ac:spMk id="8" creationId="{99610E53-6921-9EC0-C52E-AF8C5754CE04}"/>
          </ac:spMkLst>
        </pc:spChg>
        <pc:picChg chg="del">
          <ac:chgData name="Aaron Bemis" userId="c829b8e8-070b-47d5-8b7d-243a51c3f920" providerId="ADAL" clId="{6325B202-AD88-45A9-92E0-19528E19CC95}" dt="2022-11-16T21:13:08.442" v="1743" actId="478"/>
          <ac:picMkLst>
            <pc:docMk/>
            <pc:sldMk cId="215499097" sldId="414"/>
            <ac:picMk id="4" creationId="{E7C356F3-D1A9-17B7-13A1-C731BE46F50D}"/>
          </ac:picMkLst>
        </pc:picChg>
        <pc:picChg chg="del">
          <ac:chgData name="Aaron Bemis" userId="c829b8e8-070b-47d5-8b7d-243a51c3f920" providerId="ADAL" clId="{6325B202-AD88-45A9-92E0-19528E19CC95}" dt="2022-11-16T21:13:03.796" v="1740" actId="478"/>
          <ac:picMkLst>
            <pc:docMk/>
            <pc:sldMk cId="215499097" sldId="414"/>
            <ac:picMk id="9" creationId="{81388A6E-1A0B-913D-0E2F-D89D00A1B085}"/>
          </ac:picMkLst>
        </pc:picChg>
      </pc:sldChg>
      <pc:sldChg chg="modSp add mod">
        <pc:chgData name="Aaron Bemis" userId="c829b8e8-070b-47d5-8b7d-243a51c3f920" providerId="ADAL" clId="{6325B202-AD88-45A9-92E0-19528E19CC95}" dt="2022-11-16T21:31:44.894" v="1770" actId="6549"/>
        <pc:sldMkLst>
          <pc:docMk/>
          <pc:sldMk cId="3888284817" sldId="415"/>
        </pc:sldMkLst>
        <pc:spChg chg="mod">
          <ac:chgData name="Aaron Bemis" userId="c829b8e8-070b-47d5-8b7d-243a51c3f920" providerId="ADAL" clId="{6325B202-AD88-45A9-92E0-19528E19CC95}" dt="2022-11-16T21:31:44.894" v="1770" actId="6549"/>
          <ac:spMkLst>
            <pc:docMk/>
            <pc:sldMk cId="3888284817" sldId="415"/>
            <ac:spMk id="3" creationId="{077075C4-9198-C8F2-D1A3-9E2F8BDAE336}"/>
          </ac:spMkLst>
        </pc:spChg>
      </pc:sldChg>
      <pc:sldChg chg="add">
        <pc:chgData name="Aaron Bemis" userId="c829b8e8-070b-47d5-8b7d-243a51c3f920" providerId="ADAL" clId="{6325B202-AD88-45A9-92E0-19528E19CC95}" dt="2022-11-16T21:17:43.158" v="1761"/>
        <pc:sldMkLst>
          <pc:docMk/>
          <pc:sldMk cId="4004258083" sldId="416"/>
        </pc:sldMkLst>
      </pc:sldChg>
      <pc:sldChg chg="delSp mod">
        <pc:chgData name="Aaron Bemis" userId="c829b8e8-070b-47d5-8b7d-243a51c3f920" providerId="ADAL" clId="{6325B202-AD88-45A9-92E0-19528E19CC95}" dt="2022-11-17T16:47:58.133" v="1831" actId="478"/>
        <pc:sldMkLst>
          <pc:docMk/>
          <pc:sldMk cId="966520181" sldId="417"/>
        </pc:sldMkLst>
        <pc:spChg chg="del">
          <ac:chgData name="Aaron Bemis" userId="c829b8e8-070b-47d5-8b7d-243a51c3f920" providerId="ADAL" clId="{6325B202-AD88-45A9-92E0-19528E19CC95}" dt="2022-11-17T16:47:58.133" v="1831" actId="478"/>
          <ac:spMkLst>
            <pc:docMk/>
            <pc:sldMk cId="966520181" sldId="417"/>
            <ac:spMk id="15" creationId="{DB6C2076-EC58-E6F0-0BBC-91339F95A0FF}"/>
          </ac:spMkLst>
        </pc:spChg>
      </pc:sldChg>
      <pc:sldChg chg="delSp mod">
        <pc:chgData name="Aaron Bemis" userId="c829b8e8-070b-47d5-8b7d-243a51c3f920" providerId="ADAL" clId="{6325B202-AD88-45A9-92E0-19528E19CC95}" dt="2022-11-17T16:47:05.853" v="1826" actId="478"/>
        <pc:sldMkLst>
          <pc:docMk/>
          <pc:sldMk cId="1062678872" sldId="419"/>
        </pc:sldMkLst>
        <pc:spChg chg="del">
          <ac:chgData name="Aaron Bemis" userId="c829b8e8-070b-47d5-8b7d-243a51c3f920" providerId="ADAL" clId="{6325B202-AD88-45A9-92E0-19528E19CC95}" dt="2022-11-17T16:47:05.853" v="1826" actId="478"/>
          <ac:spMkLst>
            <pc:docMk/>
            <pc:sldMk cId="1062678872" sldId="419"/>
            <ac:spMk id="4" creationId="{92D9CA2B-8A21-73A3-CC2D-09DC76A7F1D3}"/>
          </ac:spMkLst>
        </pc:spChg>
      </pc:sldChg>
      <pc:sldChg chg="delSp modSp mod">
        <pc:chgData name="Aaron Bemis" userId="c829b8e8-070b-47d5-8b7d-243a51c3f920" providerId="ADAL" clId="{6325B202-AD88-45A9-92E0-19528E19CC95}" dt="2022-11-17T16:47:26.628" v="1829" actId="478"/>
        <pc:sldMkLst>
          <pc:docMk/>
          <pc:sldMk cId="1632025608" sldId="420"/>
        </pc:sldMkLst>
        <pc:spChg chg="del mod">
          <ac:chgData name="Aaron Bemis" userId="c829b8e8-070b-47d5-8b7d-243a51c3f920" providerId="ADAL" clId="{6325B202-AD88-45A9-92E0-19528E19CC95}" dt="2022-11-17T16:47:26.628" v="1829" actId="478"/>
          <ac:spMkLst>
            <pc:docMk/>
            <pc:sldMk cId="1632025608" sldId="420"/>
            <ac:spMk id="4" creationId="{E35D11DF-300D-5B6A-B5F3-F5190BE4D762}"/>
          </ac:spMkLst>
        </pc:spChg>
        <pc:spChg chg="mod">
          <ac:chgData name="Aaron Bemis" userId="c829b8e8-070b-47d5-8b7d-243a51c3f920" providerId="ADAL" clId="{6325B202-AD88-45A9-92E0-19528E19CC95}" dt="2022-11-17T16:47:10.284" v="1828" actId="6549"/>
          <ac:spMkLst>
            <pc:docMk/>
            <pc:sldMk cId="1632025608" sldId="420"/>
            <ac:spMk id="8" creationId="{FDF52885-9232-F1F3-C948-656375A84618}"/>
          </ac:spMkLst>
        </pc:spChg>
      </pc:sldChg>
      <pc:sldChg chg="delSp modSp mod">
        <pc:chgData name="Aaron Bemis" userId="c829b8e8-070b-47d5-8b7d-243a51c3f920" providerId="ADAL" clId="{6325B202-AD88-45A9-92E0-19528E19CC95}" dt="2022-11-17T16:46:35.994" v="1823" actId="6549"/>
        <pc:sldMkLst>
          <pc:docMk/>
          <pc:sldMk cId="1897261077" sldId="422"/>
        </pc:sldMkLst>
        <pc:spChg chg="del">
          <ac:chgData name="Aaron Bemis" userId="c829b8e8-070b-47d5-8b7d-243a51c3f920" providerId="ADAL" clId="{6325B202-AD88-45A9-92E0-19528E19CC95}" dt="2022-11-17T16:46:33.239" v="1822" actId="478"/>
          <ac:spMkLst>
            <pc:docMk/>
            <pc:sldMk cId="1897261077" sldId="422"/>
            <ac:spMk id="4" creationId="{E668F92A-C966-FD3E-14EC-B38CA2ABECA6}"/>
          </ac:spMkLst>
        </pc:spChg>
        <pc:spChg chg="mod">
          <ac:chgData name="Aaron Bemis" userId="c829b8e8-070b-47d5-8b7d-243a51c3f920" providerId="ADAL" clId="{6325B202-AD88-45A9-92E0-19528E19CC95}" dt="2022-11-17T16:46:35.994" v="1823" actId="6549"/>
          <ac:spMkLst>
            <pc:docMk/>
            <pc:sldMk cId="1897261077" sldId="422"/>
            <ac:spMk id="9" creationId="{C9228654-01FD-7BFB-6A81-CECA1F50D09E}"/>
          </ac:spMkLst>
        </pc:spChg>
      </pc:sldChg>
      <pc:sldChg chg="delSp modSp mod">
        <pc:chgData name="Aaron Bemis" userId="c829b8e8-070b-47d5-8b7d-243a51c3f920" providerId="ADAL" clId="{6325B202-AD88-45A9-92E0-19528E19CC95}" dt="2022-11-17T16:46:50.462" v="1825" actId="478"/>
        <pc:sldMkLst>
          <pc:docMk/>
          <pc:sldMk cId="3832610779" sldId="423"/>
        </pc:sldMkLst>
        <pc:spChg chg="del mod">
          <ac:chgData name="Aaron Bemis" userId="c829b8e8-070b-47d5-8b7d-243a51c3f920" providerId="ADAL" clId="{6325B202-AD88-45A9-92E0-19528E19CC95}" dt="2022-11-17T16:46:50.462" v="1825" actId="478"/>
          <ac:spMkLst>
            <pc:docMk/>
            <pc:sldMk cId="3832610779" sldId="423"/>
            <ac:spMk id="4" creationId="{FA8E6301-1354-7982-BEDE-F321AF9D42B6}"/>
          </ac:spMkLst>
        </pc:spChg>
      </pc:sldChg>
      <pc:sldChg chg="delSp mod">
        <pc:chgData name="Aaron Bemis" userId="c829b8e8-070b-47d5-8b7d-243a51c3f920" providerId="ADAL" clId="{6325B202-AD88-45A9-92E0-19528E19CC95}" dt="2022-11-17T16:47:46.044" v="1830" actId="478"/>
        <pc:sldMkLst>
          <pc:docMk/>
          <pc:sldMk cId="1217267267" sldId="424"/>
        </pc:sldMkLst>
        <pc:spChg chg="del">
          <ac:chgData name="Aaron Bemis" userId="c829b8e8-070b-47d5-8b7d-243a51c3f920" providerId="ADAL" clId="{6325B202-AD88-45A9-92E0-19528E19CC95}" dt="2022-11-17T16:47:46.044" v="1830" actId="478"/>
          <ac:spMkLst>
            <pc:docMk/>
            <pc:sldMk cId="1217267267" sldId="424"/>
            <ac:spMk id="4" creationId="{D7353D6A-7118-33A7-DCCF-9EC4050284A3}"/>
          </ac:spMkLst>
        </pc:spChg>
      </pc:sldChg>
      <pc:sldChg chg="modSp mod">
        <pc:chgData name="Aaron Bemis" userId="c829b8e8-070b-47d5-8b7d-243a51c3f920" providerId="ADAL" clId="{6325B202-AD88-45A9-92E0-19528E19CC95}" dt="2022-11-18T00:23:48.164" v="2014" actId="20577"/>
        <pc:sldMkLst>
          <pc:docMk/>
          <pc:sldMk cId="287838145" sldId="425"/>
        </pc:sldMkLst>
        <pc:spChg chg="mod">
          <ac:chgData name="Aaron Bemis" userId="c829b8e8-070b-47d5-8b7d-243a51c3f920" providerId="ADAL" clId="{6325B202-AD88-45A9-92E0-19528E19CC95}" dt="2022-11-18T00:23:48.164" v="2014" actId="20577"/>
          <ac:spMkLst>
            <pc:docMk/>
            <pc:sldMk cId="287838145" sldId="425"/>
            <ac:spMk id="10" creationId="{DCF70E41-A2C6-9C6D-28EE-C64BE87DAA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6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US"/>
              <a:t>Tuesday, February 2, 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5199501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143474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29297027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36459565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3672635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03197021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4811304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3301372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4018212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89493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nchor="ct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trike="noStrike">
                <a:latin typeface="Times New Roman" panose="02020603050405020304" pitchFamily="18" charset="0"/>
                <a:cs typeface="Times New Roman" panose="02020603050405020304" pitchFamily="18" charset="0"/>
              </a:defRPr>
            </a:lvl1pPr>
          </a:lstStyle>
          <a:p>
            <a:r>
              <a:rPr lang="en-US"/>
              <a:t>Tuesday, February 2, 20XX</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Sample Footer Text</a:t>
            </a:r>
          </a:p>
        </p:txBody>
      </p:sp>
      <p:sp>
        <p:nvSpPr>
          <p:cNvPr id="6" name="Slide Number Placeholder 5"/>
          <p:cNvSpPr>
            <a:spLocks noGrp="1"/>
          </p:cNvSpPr>
          <p:nvPr>
            <p:ph type="sldNum" sz="quarter" idx="12"/>
          </p:nvPr>
        </p:nvSpPr>
        <p:spPr/>
        <p:txBody>
          <a:bodyPr/>
          <a:lstStyle>
            <a:lvl1pPr>
              <a:defRPr strike="noStrike">
                <a:latin typeface="Times New Roman" panose="02020603050405020304" pitchFamily="18" charset="0"/>
                <a:cs typeface="Times New Roman" panose="02020603050405020304" pitchFamily="18" charset="0"/>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2596582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93990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48528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6697519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1020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Tuesday, February 2, 20XX</a:t>
            </a:r>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63416286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Tuesday, February 2, 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65416222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Tuesday, February 2, 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0356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001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0524549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US"/>
              <a:t>Tuesday, February 2, 20XX</a:t>
            </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Sample Footer Text</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977454038"/>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699" r:id="rId22"/>
    <p:sldLayoutId id="2147483700" r:id="rId23"/>
    <p:sldLayoutId id="2147483687" r:id="rId24"/>
    <p:sldLayoutId id="2147483734" r:id="rId25"/>
    <p:sldLayoutId id="2147483696" r:id="rId26"/>
    <p:sldLayoutId id="2147483693" r:id="rId2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hyperlink" Target="https://www.ibm.com/cloud/learn/supervised-learning" TargetMode="External"/><Relationship Id="rId2" Type="http://schemas.openxmlformats.org/officeDocument/2006/relationships/hyperlink" Target="https://sites.google.com/eng.ucsd.edu/fitrec-project/home" TargetMode="External"/><Relationship Id="rId1" Type="http://schemas.openxmlformats.org/officeDocument/2006/relationships/slideLayout" Target="../slideLayouts/slideLayout2.xml"/><Relationship Id="rId5" Type="http://schemas.openxmlformats.org/officeDocument/2006/relationships/hyperlink" Target="https://towardsdatascience.com/understanding-gru-networks-2ef37df6c9be" TargetMode="External"/><Relationship Id="rId4" Type="http://schemas.openxmlformats.org/officeDocument/2006/relationships/hyperlink" Target="https://paperswithcode.com/method/multi-head-atten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16072" y="3776472"/>
            <a:ext cx="5344111" cy="1916510"/>
          </a:xfrm>
        </p:spPr>
        <p:txBody>
          <a:bodyPr/>
          <a:lstStyle/>
          <a:p>
            <a:r>
              <a:rPr lang="en-US" sz="3400">
                <a:latin typeface="Times New Roman"/>
                <a:cs typeface="Times New Roman"/>
              </a:rPr>
              <a:t>Comprehensive AI Architecture to Monitor and Predict Heart Rate during Physical Exercises</a:t>
            </a:r>
            <a:br>
              <a:rPr lang="en-US" sz="3400">
                <a:latin typeface="Times New Roman"/>
              </a:rPr>
            </a:br>
            <a:br>
              <a:rPr lang="en-US" sz="3400">
                <a:latin typeface="Times New Roman"/>
              </a:rPr>
            </a:br>
            <a:br>
              <a:rPr lang="en-US" sz="3400">
                <a:latin typeface="Times New Roman"/>
              </a:rPr>
            </a:br>
            <a:br>
              <a:rPr lang="en-US" sz="3400">
                <a:latin typeface="Times New Roman"/>
              </a:rPr>
            </a:br>
            <a:endParaRPr lang="en-US" sz="3400">
              <a:latin typeface="Times New Roman"/>
              <a:cs typeface="Times New Roman"/>
            </a:endParaRP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6108192" y="4121041"/>
            <a:ext cx="2641573" cy="2481237"/>
          </a:xfrm>
          <a:noFill/>
        </p:spPr>
        <p:txBody>
          <a:bodyPr vert="horz" wrap="square" lIns="0" tIns="0" rIns="0" bIns="0" rtlCol="0" anchor="t">
            <a:normAutofit fontScale="92500" lnSpcReduction="10000"/>
          </a:bodyPr>
          <a:lstStyle/>
          <a:p>
            <a:pPr marL="0" indent="0">
              <a:buNone/>
            </a:pPr>
            <a:r>
              <a:rPr lang="en-US" sz="4000"/>
              <a:t>Team</a:t>
            </a:r>
          </a:p>
          <a:p>
            <a:r>
              <a:rPr lang="en-US"/>
              <a:t>Talia Brooks</a:t>
            </a:r>
          </a:p>
          <a:p>
            <a:r>
              <a:rPr lang="en-US">
                <a:ea typeface="+mn-lt"/>
                <a:cs typeface="+mn-lt"/>
              </a:rPr>
              <a:t>Aaron Bemis</a:t>
            </a:r>
          </a:p>
          <a:p>
            <a:r>
              <a:rPr lang="en-US">
                <a:ea typeface="+mn-lt"/>
                <a:cs typeface="+mn-lt"/>
              </a:rPr>
              <a:t>Jack Morris</a:t>
            </a:r>
            <a:endParaRPr lang="en-US">
              <a:solidFill>
                <a:srgbClr val="FFFFFF">
                  <a:alpha val="60000"/>
                </a:srgbClr>
              </a:solidFill>
              <a:ea typeface="+mn-lt"/>
              <a:cs typeface="+mn-lt"/>
            </a:endParaRPr>
          </a:p>
          <a:p>
            <a:r>
              <a:rPr lang="en-US">
                <a:ea typeface="+mn-lt"/>
                <a:cs typeface="+mn-lt"/>
              </a:rPr>
              <a:t>Alex Boyett</a:t>
            </a:r>
            <a:endParaRPr lang="en-US">
              <a:solidFill>
                <a:srgbClr val="FFFFFF">
                  <a:alpha val="60000"/>
                </a:srgbClr>
              </a:solidFill>
              <a:ea typeface="+mn-lt"/>
              <a:cs typeface="+mn-lt"/>
            </a:endParaRPr>
          </a:p>
          <a:p>
            <a:r>
              <a:rPr lang="en-US">
                <a:ea typeface="+mn-lt"/>
                <a:cs typeface="+mn-lt"/>
              </a:rPr>
              <a:t>Lauren Schultz</a:t>
            </a:r>
            <a:endParaRPr lang="en-US">
              <a:solidFill>
                <a:srgbClr val="FFFFFF">
                  <a:alpha val="60000"/>
                </a:srgbClr>
              </a:solidFill>
              <a:ea typeface="+mn-lt"/>
              <a:cs typeface="+mn-lt"/>
            </a:endParaRPr>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p:pic>
      <p:sp>
        <p:nvSpPr>
          <p:cNvPr id="2" name="TextBox 1">
            <a:extLst>
              <a:ext uri="{FF2B5EF4-FFF2-40B4-BE49-F238E27FC236}">
                <a16:creationId xmlns:a16="http://schemas.microsoft.com/office/drawing/2014/main" id="{210266C5-3770-09D7-EAD9-94D1E5E6FCFB}"/>
              </a:ext>
            </a:extLst>
          </p:cNvPr>
          <p:cNvSpPr txBox="1"/>
          <p:nvPr/>
        </p:nvSpPr>
        <p:spPr>
          <a:xfrm>
            <a:off x="7925927" y="5328486"/>
            <a:ext cx="4150001" cy="1213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a:latin typeface="Times New Roman"/>
                <a:cs typeface="Times New Roman"/>
              </a:rPr>
              <a:t>Final deliverable Report</a:t>
            </a:r>
          </a:p>
          <a:p>
            <a:pPr lvl="3"/>
            <a:r>
              <a:rPr lang="en-US">
                <a:latin typeface="Times New Roman"/>
                <a:cs typeface="Times New Roman"/>
              </a:rPr>
              <a:t>IT Capstone 4983</a:t>
            </a:r>
          </a:p>
          <a:p>
            <a:pPr lvl="3"/>
            <a:r>
              <a:rPr lang="en-US">
                <a:latin typeface="Times New Roman"/>
                <a:cs typeface="Times New Roman"/>
              </a:rPr>
              <a:t>Kennesaw State University</a:t>
            </a:r>
          </a:p>
          <a:p>
            <a:pPr lvl="3"/>
            <a:r>
              <a:rPr lang="en-US">
                <a:latin typeface="Times New Roman"/>
                <a:cs typeface="Times New Roman"/>
              </a:rPr>
              <a:t>November 20th, 2022</a:t>
            </a:r>
          </a:p>
        </p:txBody>
      </p:sp>
    </p:spTree>
    <p:extLst>
      <p:ext uri="{BB962C8B-B14F-4D97-AF65-F5344CB8AC3E}">
        <p14:creationId xmlns:p14="http://schemas.microsoft.com/office/powerpoint/2010/main" val="215888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9E2E-4A84-A480-FAD8-77186933AD63}"/>
              </a:ext>
            </a:extLst>
          </p:cNvPr>
          <p:cNvSpPr>
            <a:spLocks noGrp="1"/>
          </p:cNvSpPr>
          <p:nvPr>
            <p:ph type="title"/>
          </p:nvPr>
        </p:nvSpPr>
        <p:spPr>
          <a:xfrm>
            <a:off x="148184" y="94594"/>
            <a:ext cx="11838011" cy="574611"/>
          </a:xfrm>
        </p:spPr>
        <p:txBody>
          <a:bodyPr>
            <a:normAutofit fontScale="90000"/>
          </a:bodyPr>
          <a:lstStyle/>
          <a:p>
            <a:r>
              <a:rPr lang="en-US">
                <a:latin typeface="Times New Roman"/>
                <a:cs typeface="Times New Roman"/>
              </a:rPr>
              <a:t>MILESTONE 2</a:t>
            </a:r>
            <a:endParaRPr lang="en-US"/>
          </a:p>
        </p:txBody>
      </p:sp>
      <p:pic>
        <p:nvPicPr>
          <p:cNvPr id="4" name="Picture 3">
            <a:extLst>
              <a:ext uri="{FF2B5EF4-FFF2-40B4-BE49-F238E27FC236}">
                <a16:creationId xmlns:a16="http://schemas.microsoft.com/office/drawing/2014/main" id="{E7C356F3-D1A9-17B7-13A1-C731BE46F50D}"/>
              </a:ext>
            </a:extLst>
          </p:cNvPr>
          <p:cNvPicPr>
            <a:picLocks noChangeAspect="1"/>
          </p:cNvPicPr>
          <p:nvPr/>
        </p:nvPicPr>
        <p:blipFill>
          <a:blip r:embed="rId2"/>
          <a:stretch>
            <a:fillRect/>
          </a:stretch>
        </p:blipFill>
        <p:spPr>
          <a:xfrm>
            <a:off x="8050667" y="780294"/>
            <a:ext cx="3995737" cy="2331823"/>
          </a:xfrm>
          <a:prstGeom prst="rect">
            <a:avLst/>
          </a:prstGeom>
        </p:spPr>
      </p:pic>
      <p:sp>
        <p:nvSpPr>
          <p:cNvPr id="5" name="TextBox 4">
            <a:extLst>
              <a:ext uri="{FF2B5EF4-FFF2-40B4-BE49-F238E27FC236}">
                <a16:creationId xmlns:a16="http://schemas.microsoft.com/office/drawing/2014/main" id="{71AED15E-01DB-4977-38C2-6AE1FD622C2C}"/>
              </a:ext>
            </a:extLst>
          </p:cNvPr>
          <p:cNvSpPr txBox="1"/>
          <p:nvPr/>
        </p:nvSpPr>
        <p:spPr>
          <a:xfrm>
            <a:off x="3864197" y="3745884"/>
            <a:ext cx="7989825" cy="3970318"/>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Similar exercises were then combined into single exercises.  This would help the model lump everything into two distinct categories biking or running.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model could then take that  input and learn about biking heartrates and running heartrates separate since they do differ greatly.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During processing gender was converted to binary.  For our models, female became 0, male became 1 and some users did not report gender.  Having gender helps the model during the learning process because the model would learn how different genders affect heart rates.</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p>
        </p:txBody>
      </p:sp>
      <p:sp>
        <p:nvSpPr>
          <p:cNvPr id="8" name="TextBox 7">
            <a:extLst>
              <a:ext uri="{FF2B5EF4-FFF2-40B4-BE49-F238E27FC236}">
                <a16:creationId xmlns:a16="http://schemas.microsoft.com/office/drawing/2014/main" id="{99610E53-6921-9EC0-C52E-AF8C5754CE04}"/>
              </a:ext>
            </a:extLst>
          </p:cNvPr>
          <p:cNvSpPr txBox="1"/>
          <p:nvPr/>
        </p:nvSpPr>
        <p:spPr>
          <a:xfrm>
            <a:off x="843461" y="807445"/>
            <a:ext cx="5733387" cy="3416320"/>
          </a:xfrm>
          <a:prstGeom prst="rect">
            <a:avLst/>
          </a:prstGeom>
          <a:noFill/>
        </p:spPr>
        <p:txBody>
          <a:bodyPr wrap="square" lIns="91440" tIns="45720" rIns="91440" bIns="45720" rtlCol="0" anchor="t">
            <a:spAutoFit/>
          </a:bodyPr>
          <a:lstStyle/>
          <a:p>
            <a:r>
              <a:rPr lang="en-US">
                <a:latin typeface="Times New Roman"/>
                <a:cs typeface="Times New Roman"/>
              </a:rPr>
              <a:t>We took 10,000 exercise that had 500 datapoints and turned that into an object for our models to use.</a:t>
            </a:r>
          </a:p>
          <a:p>
            <a:endParaRPr lang="en-US">
              <a:latin typeface="Times New Roman" panose="02020603050405020304" pitchFamily="18" charset="0"/>
              <a:cs typeface="Times New Roman" panose="02020603050405020304" pitchFamily="18" charset="0"/>
            </a:endParaRPr>
          </a:p>
          <a:p>
            <a:r>
              <a:rPr lang="en-US">
                <a:latin typeface="Times New Roman"/>
                <a:cs typeface="Times New Roman"/>
              </a:rPr>
              <a:t>This gave us 5 million data entries the models could run against.</a:t>
            </a:r>
          </a:p>
          <a:p>
            <a:endParaRPr lang="en-US">
              <a:latin typeface="Times New Roman" panose="02020603050405020304" pitchFamily="18" charset="0"/>
              <a:cs typeface="Times New Roman" panose="02020603050405020304" pitchFamily="18" charset="0"/>
            </a:endParaRPr>
          </a:p>
          <a:p>
            <a:r>
              <a:rPr lang="en-US">
                <a:latin typeface="Times New Roman"/>
                <a:cs typeface="Times New Roman"/>
              </a:rPr>
              <a:t>Timestamps were converted to seconds, broken into differences from one piece of data to the next and a running total was tracked as well.</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p>
        </p:txBody>
      </p:sp>
      <p:pic>
        <p:nvPicPr>
          <p:cNvPr id="9" name="Picture 8">
            <a:extLst>
              <a:ext uri="{FF2B5EF4-FFF2-40B4-BE49-F238E27FC236}">
                <a16:creationId xmlns:a16="http://schemas.microsoft.com/office/drawing/2014/main" id="{81388A6E-1A0B-913D-0E2F-D89D00A1B085}"/>
              </a:ext>
            </a:extLst>
          </p:cNvPr>
          <p:cNvPicPr>
            <a:picLocks noChangeAspect="1"/>
          </p:cNvPicPr>
          <p:nvPr/>
        </p:nvPicPr>
        <p:blipFill>
          <a:blip r:embed="rId3"/>
          <a:stretch>
            <a:fillRect/>
          </a:stretch>
        </p:blipFill>
        <p:spPr>
          <a:xfrm>
            <a:off x="579452" y="3583158"/>
            <a:ext cx="2552285" cy="2943672"/>
          </a:xfrm>
          <a:prstGeom prst="rect">
            <a:avLst/>
          </a:prstGeom>
        </p:spPr>
      </p:pic>
    </p:spTree>
    <p:extLst>
      <p:ext uri="{BB962C8B-B14F-4D97-AF65-F5344CB8AC3E}">
        <p14:creationId xmlns:p14="http://schemas.microsoft.com/office/powerpoint/2010/main" val="297143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BDBB67-BBE6-C852-1525-79EBCBDABB1C}"/>
              </a:ext>
            </a:extLst>
          </p:cNvPr>
          <p:cNvSpPr>
            <a:spLocks noGrp="1"/>
          </p:cNvSpPr>
          <p:nvPr/>
        </p:nvSpPr>
        <p:spPr>
          <a:xfrm>
            <a:off x="550861" y="153888"/>
            <a:ext cx="11090275" cy="629883"/>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4000" b="1">
                <a:latin typeface="Times New Roman" panose="02020603050405020304" pitchFamily="18" charset="0"/>
                <a:cs typeface="Times New Roman" panose="02020603050405020304" pitchFamily="18" charset="0"/>
              </a:rPr>
              <a:t>One-Dimensional Convolutional Neural Network</a:t>
            </a:r>
          </a:p>
        </p:txBody>
      </p:sp>
      <p:sp>
        <p:nvSpPr>
          <p:cNvPr id="8" name="Slide Number Placeholder 5">
            <a:extLst>
              <a:ext uri="{FF2B5EF4-FFF2-40B4-BE49-F238E27FC236}">
                <a16:creationId xmlns:a16="http://schemas.microsoft.com/office/drawing/2014/main" id="{FDF52885-9232-F1F3-C948-656375A84618}"/>
              </a:ext>
            </a:extLst>
          </p:cNvPr>
          <p:cNvSpPr>
            <a:spLocks noGrp="1"/>
          </p:cNvSpPr>
          <p:nvPr/>
        </p:nvSpPr>
        <p:spPr>
          <a:xfrm>
            <a:off x="9948863" y="6507212"/>
            <a:ext cx="1692274" cy="153888"/>
          </a:xfrm>
          <a:prstGeom prst="rect">
            <a:avLst/>
          </a:prstGeom>
        </p:spPr>
        <p:txBody>
          <a:bodyPr vert="horz" wrap="square" lIns="0" tIns="0" rIns="0" bIns="0" rtlCol="0" anchor="ctr">
            <a:no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9" name="Picture 8">
            <a:extLst>
              <a:ext uri="{FF2B5EF4-FFF2-40B4-BE49-F238E27FC236}">
                <a16:creationId xmlns:a16="http://schemas.microsoft.com/office/drawing/2014/main" id="{4C467588-6439-24F4-2E8C-61F607CC6664}"/>
              </a:ext>
            </a:extLst>
          </p:cNvPr>
          <p:cNvPicPr>
            <a:picLocks noChangeAspect="1"/>
          </p:cNvPicPr>
          <p:nvPr/>
        </p:nvPicPr>
        <p:blipFill>
          <a:blip r:embed="rId2"/>
          <a:stretch>
            <a:fillRect/>
          </a:stretch>
        </p:blipFill>
        <p:spPr>
          <a:xfrm>
            <a:off x="1304959" y="732672"/>
            <a:ext cx="4646544" cy="2696325"/>
          </a:xfrm>
          <a:prstGeom prst="rect">
            <a:avLst/>
          </a:prstGeom>
        </p:spPr>
      </p:pic>
      <p:pic>
        <p:nvPicPr>
          <p:cNvPr id="10" name="Picture 9">
            <a:extLst>
              <a:ext uri="{FF2B5EF4-FFF2-40B4-BE49-F238E27FC236}">
                <a16:creationId xmlns:a16="http://schemas.microsoft.com/office/drawing/2014/main" id="{53D776CF-44CF-07FF-6347-45C9DC19DE5D}"/>
              </a:ext>
            </a:extLst>
          </p:cNvPr>
          <p:cNvPicPr>
            <a:picLocks noChangeAspect="1"/>
          </p:cNvPicPr>
          <p:nvPr/>
        </p:nvPicPr>
        <p:blipFill>
          <a:blip r:embed="rId3"/>
          <a:stretch>
            <a:fillRect/>
          </a:stretch>
        </p:blipFill>
        <p:spPr>
          <a:xfrm>
            <a:off x="6170254" y="732671"/>
            <a:ext cx="4866418" cy="2696325"/>
          </a:xfrm>
          <a:prstGeom prst="rect">
            <a:avLst/>
          </a:prstGeom>
        </p:spPr>
      </p:pic>
      <p:pic>
        <p:nvPicPr>
          <p:cNvPr id="11" name="Picture 10">
            <a:extLst>
              <a:ext uri="{FF2B5EF4-FFF2-40B4-BE49-F238E27FC236}">
                <a16:creationId xmlns:a16="http://schemas.microsoft.com/office/drawing/2014/main" id="{C40A0E7B-927C-3550-F8B9-0F374A93EA82}"/>
              </a:ext>
            </a:extLst>
          </p:cNvPr>
          <p:cNvPicPr>
            <a:picLocks noChangeAspect="1"/>
          </p:cNvPicPr>
          <p:nvPr/>
        </p:nvPicPr>
        <p:blipFill>
          <a:blip r:embed="rId4"/>
          <a:stretch>
            <a:fillRect/>
          </a:stretch>
        </p:blipFill>
        <p:spPr>
          <a:xfrm>
            <a:off x="550861" y="3526205"/>
            <a:ext cx="4230558" cy="3177907"/>
          </a:xfrm>
          <a:prstGeom prst="rect">
            <a:avLst/>
          </a:prstGeom>
        </p:spPr>
      </p:pic>
      <p:pic>
        <p:nvPicPr>
          <p:cNvPr id="12" name="Picture 11">
            <a:extLst>
              <a:ext uri="{FF2B5EF4-FFF2-40B4-BE49-F238E27FC236}">
                <a16:creationId xmlns:a16="http://schemas.microsoft.com/office/drawing/2014/main" id="{A5351427-FD33-E683-5CBD-CF4B7D454EB7}"/>
              </a:ext>
            </a:extLst>
          </p:cNvPr>
          <p:cNvPicPr>
            <a:picLocks noChangeAspect="1"/>
          </p:cNvPicPr>
          <p:nvPr/>
        </p:nvPicPr>
        <p:blipFill>
          <a:blip r:embed="rId5"/>
          <a:stretch>
            <a:fillRect/>
          </a:stretch>
        </p:blipFill>
        <p:spPr>
          <a:xfrm>
            <a:off x="5114527" y="4562753"/>
            <a:ext cx="4230558" cy="922842"/>
          </a:xfrm>
          <a:prstGeom prst="rect">
            <a:avLst/>
          </a:prstGeom>
        </p:spPr>
      </p:pic>
      <p:pic>
        <p:nvPicPr>
          <p:cNvPr id="13" name="Picture 12">
            <a:extLst>
              <a:ext uri="{FF2B5EF4-FFF2-40B4-BE49-F238E27FC236}">
                <a16:creationId xmlns:a16="http://schemas.microsoft.com/office/drawing/2014/main" id="{E41EC41B-12E6-CC2A-C6C5-4F6E523C57BE}"/>
              </a:ext>
            </a:extLst>
          </p:cNvPr>
          <p:cNvPicPr>
            <a:picLocks noChangeAspect="1"/>
          </p:cNvPicPr>
          <p:nvPr/>
        </p:nvPicPr>
        <p:blipFill>
          <a:blip r:embed="rId6"/>
          <a:stretch>
            <a:fillRect/>
          </a:stretch>
        </p:blipFill>
        <p:spPr>
          <a:xfrm>
            <a:off x="9750423" y="4333028"/>
            <a:ext cx="1890713" cy="1564259"/>
          </a:xfrm>
          <a:prstGeom prst="rect">
            <a:avLst/>
          </a:prstGeom>
        </p:spPr>
      </p:pic>
      <p:sp>
        <p:nvSpPr>
          <p:cNvPr id="14" name="TextBox 8">
            <a:extLst>
              <a:ext uri="{FF2B5EF4-FFF2-40B4-BE49-F238E27FC236}">
                <a16:creationId xmlns:a16="http://schemas.microsoft.com/office/drawing/2014/main" id="{CEAA61EC-7DCB-0B2C-AB59-6DBE4ECA5D90}"/>
              </a:ext>
            </a:extLst>
          </p:cNvPr>
          <p:cNvSpPr txBox="1"/>
          <p:nvPr/>
        </p:nvSpPr>
        <p:spPr>
          <a:xfrm>
            <a:off x="6335170" y="4148362"/>
            <a:ext cx="17892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Input Parameters</a:t>
            </a:r>
          </a:p>
        </p:txBody>
      </p:sp>
    </p:spTree>
    <p:extLst>
      <p:ext uri="{BB962C8B-B14F-4D97-AF65-F5344CB8AC3E}">
        <p14:creationId xmlns:p14="http://schemas.microsoft.com/office/powerpoint/2010/main" val="163202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8C8E9DD-11ED-4077-AB8E-6101DA9D3CDB}"/>
              </a:ext>
            </a:extLst>
          </p:cNvPr>
          <p:cNvSpPr>
            <a:spLocks noGrp="1"/>
          </p:cNvSpPr>
          <p:nvPr/>
        </p:nvSpPr>
        <p:spPr>
          <a:xfrm>
            <a:off x="550861" y="34926"/>
            <a:ext cx="11098213" cy="686074"/>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a:solidFill>
                  <a:schemeClr val="tx1"/>
                </a:solidFill>
              </a:rPr>
              <a:t>Long Short-Term Model</a:t>
            </a:r>
          </a:p>
        </p:txBody>
      </p:sp>
      <p:pic>
        <p:nvPicPr>
          <p:cNvPr id="8" name="Picture 7">
            <a:extLst>
              <a:ext uri="{FF2B5EF4-FFF2-40B4-BE49-F238E27FC236}">
                <a16:creationId xmlns:a16="http://schemas.microsoft.com/office/drawing/2014/main" id="{9D106C78-94E1-8297-E361-CCD0931231BE}"/>
              </a:ext>
            </a:extLst>
          </p:cNvPr>
          <p:cNvPicPr>
            <a:picLocks noChangeAspect="1"/>
          </p:cNvPicPr>
          <p:nvPr/>
        </p:nvPicPr>
        <p:blipFill>
          <a:blip r:embed="rId2"/>
          <a:stretch>
            <a:fillRect/>
          </a:stretch>
        </p:blipFill>
        <p:spPr>
          <a:xfrm>
            <a:off x="10515601" y="4423842"/>
            <a:ext cx="1393184" cy="1186383"/>
          </a:xfrm>
          <a:prstGeom prst="rect">
            <a:avLst/>
          </a:prstGeom>
        </p:spPr>
      </p:pic>
      <p:pic>
        <p:nvPicPr>
          <p:cNvPr id="9" name="Picture 8">
            <a:extLst>
              <a:ext uri="{FF2B5EF4-FFF2-40B4-BE49-F238E27FC236}">
                <a16:creationId xmlns:a16="http://schemas.microsoft.com/office/drawing/2014/main" id="{679860D5-8110-B0F0-E65E-9970A34BC8D4}"/>
              </a:ext>
            </a:extLst>
          </p:cNvPr>
          <p:cNvPicPr>
            <a:picLocks noChangeAspect="1"/>
          </p:cNvPicPr>
          <p:nvPr/>
        </p:nvPicPr>
        <p:blipFill>
          <a:blip r:embed="rId3"/>
          <a:stretch>
            <a:fillRect/>
          </a:stretch>
        </p:blipFill>
        <p:spPr>
          <a:xfrm>
            <a:off x="5834063" y="4423842"/>
            <a:ext cx="4529138" cy="1186383"/>
          </a:xfrm>
          <a:prstGeom prst="rect">
            <a:avLst/>
          </a:prstGeom>
        </p:spPr>
      </p:pic>
      <p:pic>
        <p:nvPicPr>
          <p:cNvPr id="10" name="Picture 9">
            <a:extLst>
              <a:ext uri="{FF2B5EF4-FFF2-40B4-BE49-F238E27FC236}">
                <a16:creationId xmlns:a16="http://schemas.microsoft.com/office/drawing/2014/main" id="{B13064C6-9E82-AB6B-F7E2-6E0BC23198B0}"/>
              </a:ext>
            </a:extLst>
          </p:cNvPr>
          <p:cNvPicPr>
            <a:picLocks noChangeAspect="1"/>
          </p:cNvPicPr>
          <p:nvPr/>
        </p:nvPicPr>
        <p:blipFill>
          <a:blip r:embed="rId4"/>
          <a:stretch>
            <a:fillRect/>
          </a:stretch>
        </p:blipFill>
        <p:spPr>
          <a:xfrm>
            <a:off x="1553026" y="797131"/>
            <a:ext cx="4414386" cy="2641395"/>
          </a:xfrm>
          <a:prstGeom prst="rect">
            <a:avLst/>
          </a:prstGeom>
        </p:spPr>
      </p:pic>
      <p:pic>
        <p:nvPicPr>
          <p:cNvPr id="11" name="Picture 10">
            <a:extLst>
              <a:ext uri="{FF2B5EF4-FFF2-40B4-BE49-F238E27FC236}">
                <a16:creationId xmlns:a16="http://schemas.microsoft.com/office/drawing/2014/main" id="{460284DE-0276-E5F8-11CD-0C7433717344}"/>
              </a:ext>
            </a:extLst>
          </p:cNvPr>
          <p:cNvPicPr>
            <a:picLocks noChangeAspect="1"/>
          </p:cNvPicPr>
          <p:nvPr/>
        </p:nvPicPr>
        <p:blipFill>
          <a:blip r:embed="rId5"/>
          <a:stretch>
            <a:fillRect/>
          </a:stretch>
        </p:blipFill>
        <p:spPr>
          <a:xfrm>
            <a:off x="6215063" y="797131"/>
            <a:ext cx="4300538" cy="2641396"/>
          </a:xfrm>
          <a:prstGeom prst="rect">
            <a:avLst/>
          </a:prstGeom>
        </p:spPr>
      </p:pic>
      <p:pic>
        <p:nvPicPr>
          <p:cNvPr id="12" name="Picture 11">
            <a:extLst>
              <a:ext uri="{FF2B5EF4-FFF2-40B4-BE49-F238E27FC236}">
                <a16:creationId xmlns:a16="http://schemas.microsoft.com/office/drawing/2014/main" id="{C755A287-6AB1-3F25-EF6B-9524906129B2}"/>
              </a:ext>
            </a:extLst>
          </p:cNvPr>
          <p:cNvPicPr>
            <a:picLocks noChangeAspect="1"/>
          </p:cNvPicPr>
          <p:nvPr/>
        </p:nvPicPr>
        <p:blipFill>
          <a:blip r:embed="rId6"/>
          <a:stretch>
            <a:fillRect/>
          </a:stretch>
        </p:blipFill>
        <p:spPr>
          <a:xfrm>
            <a:off x="123824" y="3721894"/>
            <a:ext cx="5564079" cy="3031264"/>
          </a:xfrm>
          <a:prstGeom prst="rect">
            <a:avLst/>
          </a:prstGeom>
        </p:spPr>
      </p:pic>
      <p:sp>
        <p:nvSpPr>
          <p:cNvPr id="13" name="TextBox 7">
            <a:extLst>
              <a:ext uri="{FF2B5EF4-FFF2-40B4-BE49-F238E27FC236}">
                <a16:creationId xmlns:a16="http://schemas.microsoft.com/office/drawing/2014/main" id="{217CDB92-75EE-4CA9-0DBF-ED952ADA9EC5}"/>
              </a:ext>
            </a:extLst>
          </p:cNvPr>
          <p:cNvSpPr txBox="1"/>
          <p:nvPr/>
        </p:nvSpPr>
        <p:spPr>
          <a:xfrm>
            <a:off x="7203996" y="4054510"/>
            <a:ext cx="17892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Input Parameters</a:t>
            </a:r>
          </a:p>
        </p:txBody>
      </p:sp>
    </p:spTree>
    <p:extLst>
      <p:ext uri="{BB962C8B-B14F-4D97-AF65-F5344CB8AC3E}">
        <p14:creationId xmlns:p14="http://schemas.microsoft.com/office/powerpoint/2010/main" val="106267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1CF005-6989-894D-6759-0A4B3343D56B}"/>
              </a:ext>
            </a:extLst>
          </p:cNvPr>
          <p:cNvSpPr>
            <a:spLocks noGrp="1"/>
          </p:cNvSpPr>
          <p:nvPr>
            <p:ph type="dt" sz="half" idx="10"/>
          </p:nvPr>
        </p:nvSpPr>
        <p:spPr/>
        <p:txBody>
          <a:bodyPr/>
          <a:lstStyle/>
          <a:p>
            <a:r>
              <a:rPr lang="en-US"/>
              <a:t>Tuesday, February 2, 20XX</a:t>
            </a:r>
          </a:p>
        </p:txBody>
      </p:sp>
      <p:sp>
        <p:nvSpPr>
          <p:cNvPr id="7" name="Title 1">
            <a:extLst>
              <a:ext uri="{FF2B5EF4-FFF2-40B4-BE49-F238E27FC236}">
                <a16:creationId xmlns:a16="http://schemas.microsoft.com/office/drawing/2014/main" id="{EC71E2A2-0730-99A0-D6C8-D405B365C58E}"/>
              </a:ext>
            </a:extLst>
          </p:cNvPr>
          <p:cNvSpPr>
            <a:spLocks noGrp="1"/>
          </p:cNvSpPr>
          <p:nvPr/>
        </p:nvSpPr>
        <p:spPr>
          <a:xfrm>
            <a:off x="2642129" y="286808"/>
            <a:ext cx="588726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a:latin typeface="Times New Roman"/>
                <a:ea typeface="+mj-lt"/>
                <a:cs typeface="+mj-lt"/>
              </a:rPr>
              <a:t>Gated Recurrent Unit</a:t>
            </a:r>
            <a:endParaRPr lang="en-US"/>
          </a:p>
        </p:txBody>
      </p:sp>
      <p:sp>
        <p:nvSpPr>
          <p:cNvPr id="8" name="Slide Number Placeholder 5">
            <a:extLst>
              <a:ext uri="{FF2B5EF4-FFF2-40B4-BE49-F238E27FC236}">
                <a16:creationId xmlns:a16="http://schemas.microsoft.com/office/drawing/2014/main" id="{AF1ADF74-4DF1-991E-61C1-2BE8703934A6}"/>
              </a:ext>
            </a:extLst>
          </p:cNvPr>
          <p:cNvSpPr>
            <a:spLocks noGrp="1"/>
          </p:cNvSpPr>
          <p:nvPr/>
        </p:nvSpPr>
        <p:spPr>
          <a:xfrm>
            <a:off x="9948863" y="6507212"/>
            <a:ext cx="1692274" cy="153888"/>
          </a:xfrm>
          <a:prstGeom prst="rect">
            <a:avLst/>
          </a:prstGeom>
        </p:spPr>
        <p:txBody>
          <a:bodyPr vert="horz" wrap="square" lIns="0" tIns="0" rIns="0" bIns="0" rtlCol="0" anchor="ctr">
            <a:no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A1B0FB-D917-4C8C-928F-313BD683BF39}" type="slidenum">
              <a:rPr lang="en-US" smtClean="0"/>
              <a:pPr/>
              <a:t>13</a:t>
            </a:fld>
            <a:endParaRPr lang="en-US"/>
          </a:p>
        </p:txBody>
      </p:sp>
      <p:pic>
        <p:nvPicPr>
          <p:cNvPr id="9" name="Picture 8" descr="Text, table&#10;&#10;Description automatically generated">
            <a:extLst>
              <a:ext uri="{FF2B5EF4-FFF2-40B4-BE49-F238E27FC236}">
                <a16:creationId xmlns:a16="http://schemas.microsoft.com/office/drawing/2014/main" id="{AF186E23-1325-E5EC-EA79-370F32731184}"/>
              </a:ext>
            </a:extLst>
          </p:cNvPr>
          <p:cNvPicPr>
            <a:picLocks noGrp="1" noChangeAspect="1"/>
          </p:cNvPicPr>
          <p:nvPr/>
        </p:nvPicPr>
        <p:blipFill>
          <a:blip r:embed="rId2"/>
          <a:stretch>
            <a:fillRect/>
          </a:stretch>
        </p:blipFill>
        <p:spPr>
          <a:xfrm>
            <a:off x="10144125" y="5065565"/>
            <a:ext cx="1894415" cy="1597025"/>
          </a:xfrm>
          <a:prstGeom prst="rect">
            <a:avLst/>
          </a:prstGeom>
        </p:spPr>
      </p:pic>
      <p:pic>
        <p:nvPicPr>
          <p:cNvPr id="10" name="Picture 9" descr="Text&#10;&#10;Description automatically generated">
            <a:extLst>
              <a:ext uri="{FF2B5EF4-FFF2-40B4-BE49-F238E27FC236}">
                <a16:creationId xmlns:a16="http://schemas.microsoft.com/office/drawing/2014/main" id="{35A2CA77-2360-8E8F-55D8-FFA45D5DCECF}"/>
              </a:ext>
            </a:extLst>
          </p:cNvPr>
          <p:cNvPicPr>
            <a:picLocks noChangeAspect="1"/>
          </p:cNvPicPr>
          <p:nvPr/>
        </p:nvPicPr>
        <p:blipFill>
          <a:blip r:embed="rId3"/>
          <a:stretch>
            <a:fillRect/>
          </a:stretch>
        </p:blipFill>
        <p:spPr>
          <a:xfrm>
            <a:off x="5435600" y="5073380"/>
            <a:ext cx="4614332" cy="1588039"/>
          </a:xfrm>
          <a:prstGeom prst="rect">
            <a:avLst/>
          </a:prstGeom>
        </p:spPr>
      </p:pic>
      <p:pic>
        <p:nvPicPr>
          <p:cNvPr id="11" name="Picture 10" descr="Text&#10;&#10;Description automatically generated">
            <a:extLst>
              <a:ext uri="{FF2B5EF4-FFF2-40B4-BE49-F238E27FC236}">
                <a16:creationId xmlns:a16="http://schemas.microsoft.com/office/drawing/2014/main" id="{07F72A31-01C6-9571-0943-5CC31C69DC97}"/>
              </a:ext>
            </a:extLst>
          </p:cNvPr>
          <p:cNvPicPr>
            <a:picLocks noChangeAspect="1"/>
          </p:cNvPicPr>
          <p:nvPr/>
        </p:nvPicPr>
        <p:blipFill>
          <a:blip r:embed="rId4"/>
          <a:stretch>
            <a:fillRect/>
          </a:stretch>
        </p:blipFill>
        <p:spPr>
          <a:xfrm>
            <a:off x="152400" y="949789"/>
            <a:ext cx="2743200" cy="1791888"/>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50031015-1B6A-D54E-BB99-9AE00E8E2E62}"/>
              </a:ext>
            </a:extLst>
          </p:cNvPr>
          <p:cNvPicPr>
            <a:picLocks noChangeAspect="1"/>
          </p:cNvPicPr>
          <p:nvPr/>
        </p:nvPicPr>
        <p:blipFill>
          <a:blip r:embed="rId5"/>
          <a:stretch>
            <a:fillRect/>
          </a:stretch>
        </p:blipFill>
        <p:spPr>
          <a:xfrm>
            <a:off x="3039533" y="950981"/>
            <a:ext cx="2743200" cy="1874171"/>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46801C1A-37C8-EE5B-1A18-9448338D5CD6}"/>
              </a:ext>
            </a:extLst>
          </p:cNvPr>
          <p:cNvPicPr>
            <a:picLocks noChangeAspect="1"/>
          </p:cNvPicPr>
          <p:nvPr/>
        </p:nvPicPr>
        <p:blipFill>
          <a:blip r:embed="rId6"/>
          <a:stretch>
            <a:fillRect/>
          </a:stretch>
        </p:blipFill>
        <p:spPr>
          <a:xfrm>
            <a:off x="5943600" y="950234"/>
            <a:ext cx="2743200" cy="1401532"/>
          </a:xfrm>
          <a:prstGeom prst="rect">
            <a:avLst/>
          </a:prstGeom>
        </p:spPr>
      </p:pic>
      <p:pic>
        <p:nvPicPr>
          <p:cNvPr id="14" name="Picture 13" descr="Text, application&#10;&#10;Description automatically generated">
            <a:extLst>
              <a:ext uri="{FF2B5EF4-FFF2-40B4-BE49-F238E27FC236}">
                <a16:creationId xmlns:a16="http://schemas.microsoft.com/office/drawing/2014/main" id="{2CD6555A-5891-836D-CF40-64081B37E3E5}"/>
              </a:ext>
            </a:extLst>
          </p:cNvPr>
          <p:cNvPicPr>
            <a:picLocks noChangeAspect="1"/>
          </p:cNvPicPr>
          <p:nvPr/>
        </p:nvPicPr>
        <p:blipFill>
          <a:blip r:embed="rId7"/>
          <a:stretch>
            <a:fillRect/>
          </a:stretch>
        </p:blipFill>
        <p:spPr>
          <a:xfrm>
            <a:off x="8811683" y="947208"/>
            <a:ext cx="2476500" cy="1238250"/>
          </a:xfrm>
          <a:prstGeom prst="rect">
            <a:avLst/>
          </a:prstGeom>
        </p:spPr>
      </p:pic>
      <p:pic>
        <p:nvPicPr>
          <p:cNvPr id="15" name="Picture 14" descr="Table&#10;&#10;Description automatically generated">
            <a:extLst>
              <a:ext uri="{FF2B5EF4-FFF2-40B4-BE49-F238E27FC236}">
                <a16:creationId xmlns:a16="http://schemas.microsoft.com/office/drawing/2014/main" id="{D1D2277A-C708-9C70-27C4-7ED7A0A3BF90}"/>
              </a:ext>
            </a:extLst>
          </p:cNvPr>
          <p:cNvPicPr>
            <a:picLocks noChangeAspect="1"/>
          </p:cNvPicPr>
          <p:nvPr/>
        </p:nvPicPr>
        <p:blipFill>
          <a:blip r:embed="rId8"/>
          <a:stretch>
            <a:fillRect/>
          </a:stretch>
        </p:blipFill>
        <p:spPr>
          <a:xfrm>
            <a:off x="152400" y="2828201"/>
            <a:ext cx="2743200" cy="2302264"/>
          </a:xfrm>
          <a:prstGeom prst="rect">
            <a:avLst/>
          </a:prstGeom>
        </p:spPr>
      </p:pic>
      <p:sp>
        <p:nvSpPr>
          <p:cNvPr id="16" name="TextBox 10">
            <a:extLst>
              <a:ext uri="{FF2B5EF4-FFF2-40B4-BE49-F238E27FC236}">
                <a16:creationId xmlns:a16="http://schemas.microsoft.com/office/drawing/2014/main" id="{86E7A22C-5A99-9AF7-086E-3E2DD8A64F5F}"/>
              </a:ext>
            </a:extLst>
          </p:cNvPr>
          <p:cNvSpPr txBox="1"/>
          <p:nvPr/>
        </p:nvSpPr>
        <p:spPr>
          <a:xfrm>
            <a:off x="5578475" y="4400550"/>
            <a:ext cx="431165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Model type with parameters</a:t>
            </a:r>
          </a:p>
        </p:txBody>
      </p:sp>
      <p:sp>
        <p:nvSpPr>
          <p:cNvPr id="17" name="TextBox 11">
            <a:extLst>
              <a:ext uri="{FF2B5EF4-FFF2-40B4-BE49-F238E27FC236}">
                <a16:creationId xmlns:a16="http://schemas.microsoft.com/office/drawing/2014/main" id="{BCFF24F4-E2EA-7F41-5047-73383DF08E6D}"/>
              </a:ext>
            </a:extLst>
          </p:cNvPr>
          <p:cNvSpPr txBox="1"/>
          <p:nvPr/>
        </p:nvSpPr>
        <p:spPr>
          <a:xfrm>
            <a:off x="10147300" y="4387850"/>
            <a:ext cx="164465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Average error</a:t>
            </a:r>
          </a:p>
        </p:txBody>
      </p:sp>
    </p:spTree>
    <p:extLst>
      <p:ext uri="{BB962C8B-B14F-4D97-AF65-F5344CB8AC3E}">
        <p14:creationId xmlns:p14="http://schemas.microsoft.com/office/powerpoint/2010/main" val="367140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263F65-DCEB-40EE-B77A-5F4C244C0D1F}"/>
              </a:ext>
            </a:extLst>
          </p:cNvPr>
          <p:cNvSpPr>
            <a:spLocks noGrp="1"/>
          </p:cNvSpPr>
          <p:nvPr/>
        </p:nvSpPr>
        <p:spPr>
          <a:xfrm>
            <a:off x="3150129" y="388408"/>
            <a:ext cx="588726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a:latin typeface="Times New Roman"/>
                <a:ea typeface="+mj-lt"/>
                <a:cs typeface="+mj-lt"/>
              </a:rPr>
              <a:t>Multi-head Attention</a:t>
            </a:r>
            <a:endParaRPr lang="en-US"/>
          </a:p>
        </p:txBody>
      </p:sp>
      <p:pic>
        <p:nvPicPr>
          <p:cNvPr id="8" name="Picture 7" descr="Text&#10;&#10;Description automatically generated">
            <a:extLst>
              <a:ext uri="{FF2B5EF4-FFF2-40B4-BE49-F238E27FC236}">
                <a16:creationId xmlns:a16="http://schemas.microsoft.com/office/drawing/2014/main" id="{E6AD18B2-1312-C8E7-2263-CB96AF46D55F}"/>
              </a:ext>
            </a:extLst>
          </p:cNvPr>
          <p:cNvPicPr>
            <a:picLocks noGrp="1" noChangeAspect="1"/>
          </p:cNvPicPr>
          <p:nvPr/>
        </p:nvPicPr>
        <p:blipFill>
          <a:blip r:embed="rId2"/>
          <a:stretch>
            <a:fillRect/>
          </a:stretch>
        </p:blipFill>
        <p:spPr>
          <a:xfrm>
            <a:off x="4308702" y="1228578"/>
            <a:ext cx="2552700" cy="1981200"/>
          </a:xfrm>
          <a:prstGeom prst="rect">
            <a:avLst/>
          </a:prstGeom>
        </p:spPr>
      </p:pic>
      <p:sp>
        <p:nvSpPr>
          <p:cNvPr id="9" name="Slide Number Placeholder 5">
            <a:extLst>
              <a:ext uri="{FF2B5EF4-FFF2-40B4-BE49-F238E27FC236}">
                <a16:creationId xmlns:a16="http://schemas.microsoft.com/office/drawing/2014/main" id="{C9228654-01FD-7BFB-6A81-CECA1F50D09E}"/>
              </a:ext>
            </a:extLst>
          </p:cNvPr>
          <p:cNvSpPr>
            <a:spLocks noGrp="1"/>
          </p:cNvSpPr>
          <p:nvPr/>
        </p:nvSpPr>
        <p:spPr>
          <a:xfrm>
            <a:off x="9948863" y="6507212"/>
            <a:ext cx="1692274" cy="153888"/>
          </a:xfrm>
          <a:prstGeom prst="rect">
            <a:avLst/>
          </a:prstGeom>
        </p:spPr>
        <p:txBody>
          <a:bodyPr vert="horz" wrap="square" lIns="0" tIns="0" rIns="0" bIns="0" rtlCol="0" anchor="ctr">
            <a:no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0" name="Picture 9" descr="Text, letter&#10;&#10;Description automatically generated">
            <a:extLst>
              <a:ext uri="{FF2B5EF4-FFF2-40B4-BE49-F238E27FC236}">
                <a16:creationId xmlns:a16="http://schemas.microsoft.com/office/drawing/2014/main" id="{87677017-63F0-188D-56C5-27570A0E6322}"/>
              </a:ext>
            </a:extLst>
          </p:cNvPr>
          <p:cNvPicPr>
            <a:picLocks noChangeAspect="1"/>
          </p:cNvPicPr>
          <p:nvPr/>
        </p:nvPicPr>
        <p:blipFill>
          <a:blip r:embed="rId3"/>
          <a:stretch>
            <a:fillRect/>
          </a:stretch>
        </p:blipFill>
        <p:spPr>
          <a:xfrm>
            <a:off x="431800" y="5194904"/>
            <a:ext cx="6341533" cy="1319590"/>
          </a:xfrm>
          <a:prstGeom prst="rect">
            <a:avLst/>
          </a:prstGeom>
        </p:spPr>
      </p:pic>
      <p:pic>
        <p:nvPicPr>
          <p:cNvPr id="11" name="Picture 10" descr="Text, table&#10;&#10;Description automatically generated">
            <a:extLst>
              <a:ext uri="{FF2B5EF4-FFF2-40B4-BE49-F238E27FC236}">
                <a16:creationId xmlns:a16="http://schemas.microsoft.com/office/drawing/2014/main" id="{9DC40550-E8E5-D089-007E-07B76C288504}"/>
              </a:ext>
            </a:extLst>
          </p:cNvPr>
          <p:cNvPicPr>
            <a:picLocks noChangeAspect="1"/>
          </p:cNvPicPr>
          <p:nvPr/>
        </p:nvPicPr>
        <p:blipFill>
          <a:blip r:embed="rId4"/>
          <a:stretch>
            <a:fillRect/>
          </a:stretch>
        </p:blipFill>
        <p:spPr>
          <a:xfrm>
            <a:off x="6984470" y="5204883"/>
            <a:ext cx="1575859" cy="1308100"/>
          </a:xfrm>
          <a:prstGeom prst="rect">
            <a:avLst/>
          </a:prstGeom>
        </p:spPr>
      </p:pic>
      <p:sp>
        <p:nvSpPr>
          <p:cNvPr id="12" name="TextBox 6">
            <a:extLst>
              <a:ext uri="{FF2B5EF4-FFF2-40B4-BE49-F238E27FC236}">
                <a16:creationId xmlns:a16="http://schemas.microsoft.com/office/drawing/2014/main" id="{1EAE1855-4960-C5E8-CFDC-D002C27867AD}"/>
              </a:ext>
            </a:extLst>
          </p:cNvPr>
          <p:cNvSpPr txBox="1"/>
          <p:nvPr/>
        </p:nvSpPr>
        <p:spPr>
          <a:xfrm>
            <a:off x="2157942" y="4603750"/>
            <a:ext cx="431165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Model type with parameters</a:t>
            </a:r>
          </a:p>
        </p:txBody>
      </p:sp>
      <p:sp>
        <p:nvSpPr>
          <p:cNvPr id="13" name="TextBox 7">
            <a:extLst>
              <a:ext uri="{FF2B5EF4-FFF2-40B4-BE49-F238E27FC236}">
                <a16:creationId xmlns:a16="http://schemas.microsoft.com/office/drawing/2014/main" id="{0F0C359A-D160-22F8-5135-C354C7E04602}"/>
              </a:ext>
            </a:extLst>
          </p:cNvPr>
          <p:cNvSpPr txBox="1"/>
          <p:nvPr/>
        </p:nvSpPr>
        <p:spPr>
          <a:xfrm>
            <a:off x="6904567" y="4591050"/>
            <a:ext cx="164465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Average error</a:t>
            </a:r>
          </a:p>
        </p:txBody>
      </p:sp>
    </p:spTree>
    <p:extLst>
      <p:ext uri="{BB962C8B-B14F-4D97-AF65-F5344CB8AC3E}">
        <p14:creationId xmlns:p14="http://schemas.microsoft.com/office/powerpoint/2010/main" val="189726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5966-3917-6CEE-CC28-982468FE75ED}"/>
              </a:ext>
            </a:extLst>
          </p:cNvPr>
          <p:cNvSpPr>
            <a:spLocks noGrp="1"/>
          </p:cNvSpPr>
          <p:nvPr>
            <p:ph type="title"/>
          </p:nvPr>
        </p:nvSpPr>
        <p:spPr>
          <a:xfrm>
            <a:off x="1828800" y="114411"/>
            <a:ext cx="8534400" cy="751149"/>
          </a:xfrm>
        </p:spPr>
        <p:txBody>
          <a:bodyPr/>
          <a:lstStyle/>
          <a:p>
            <a:pPr algn="ctr"/>
            <a:r>
              <a:rPr lang="en-US"/>
              <a:t>Milestone 3 objectives</a:t>
            </a:r>
          </a:p>
        </p:txBody>
      </p:sp>
      <p:sp>
        <p:nvSpPr>
          <p:cNvPr id="3" name="Content Placeholder 2">
            <a:extLst>
              <a:ext uri="{FF2B5EF4-FFF2-40B4-BE49-F238E27FC236}">
                <a16:creationId xmlns:a16="http://schemas.microsoft.com/office/drawing/2014/main" id="{077075C4-9198-C8F2-D1A3-9E2F8BDAE336}"/>
              </a:ext>
            </a:extLst>
          </p:cNvPr>
          <p:cNvSpPr>
            <a:spLocks noGrp="1"/>
          </p:cNvSpPr>
          <p:nvPr>
            <p:ph idx="1"/>
          </p:nvPr>
        </p:nvSpPr>
        <p:spPr>
          <a:xfrm>
            <a:off x="550863" y="1469732"/>
            <a:ext cx="11090274" cy="5029491"/>
          </a:xfrm>
        </p:spPr>
        <p:txBody>
          <a:bodyPr vert="horz" wrap="square" lIns="0" tIns="0" rIns="0" bIns="0" rtlCol="0" anchor="t">
            <a:noAutofit/>
          </a:bodyPr>
          <a:lstStyle/>
          <a:p>
            <a:pPr marL="571500" indent="-571500">
              <a:buAutoNum type="romanUcPeriod"/>
            </a:pPr>
            <a:r>
              <a:rPr lang="en-US" sz="3200">
                <a:solidFill>
                  <a:schemeClr val="tx1"/>
                </a:solidFill>
                <a:latin typeface="Times New Roman"/>
                <a:cs typeface="Times New Roman"/>
              </a:rPr>
              <a:t>To complete the final deliverables for our project sponsor.</a:t>
            </a:r>
          </a:p>
          <a:p>
            <a:pPr marL="571500" indent="-571500">
              <a:buAutoNum type="romanUcPeriod"/>
            </a:pPr>
            <a:r>
              <a:rPr lang="en-US" sz="3200">
                <a:solidFill>
                  <a:schemeClr val="tx1"/>
                </a:solidFill>
                <a:latin typeface="Times New Roman"/>
                <a:cs typeface="Times New Roman"/>
              </a:rPr>
              <a:t>New way of processing the raw data to add in more elements.</a:t>
            </a:r>
          </a:p>
          <a:p>
            <a:pPr marL="571500" indent="-571500">
              <a:buAutoNum type="romanUcPeriod"/>
            </a:pPr>
            <a:r>
              <a:rPr lang="en-US" sz="3200">
                <a:solidFill>
                  <a:schemeClr val="tx1"/>
                </a:solidFill>
                <a:latin typeface="Times New Roman"/>
                <a:cs typeface="Times New Roman"/>
              </a:rPr>
              <a:t>Take the new model created by our sponsor and change the input parameters to try and make the error rate as low as possible.</a:t>
            </a:r>
          </a:p>
          <a:p>
            <a:pPr marL="571500" indent="-571500">
              <a:buClr>
                <a:srgbClr val="FFFFFF"/>
              </a:buClr>
              <a:buAutoNum type="romanUcPeriod"/>
            </a:pPr>
            <a:r>
              <a:rPr lang="en-US" sz="3200">
                <a:solidFill>
                  <a:schemeClr val="tx1"/>
                </a:solidFill>
                <a:latin typeface="Times New Roman"/>
                <a:cs typeface="Times New Roman"/>
              </a:rPr>
              <a:t>Compare GRU and CNN basic models performance to the new Model.</a:t>
            </a:r>
          </a:p>
          <a:p>
            <a:pPr marL="571500" indent="-571500">
              <a:buAutoNum type="romanUcPeriod"/>
            </a:pPr>
            <a:r>
              <a:rPr lang="en-US" sz="3200">
                <a:solidFill>
                  <a:schemeClr val="tx1"/>
                </a:solidFill>
                <a:latin typeface="Times New Roman"/>
                <a:cs typeface="Times New Roman"/>
              </a:rPr>
              <a:t>Speak with our sponsor and confirm final deliverables </a:t>
            </a:r>
          </a:p>
        </p:txBody>
      </p:sp>
    </p:spTree>
    <p:extLst>
      <p:ext uri="{BB962C8B-B14F-4D97-AF65-F5344CB8AC3E}">
        <p14:creationId xmlns:p14="http://schemas.microsoft.com/office/powerpoint/2010/main" val="388828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9E2E-4A84-A480-FAD8-77186933AD63}"/>
              </a:ext>
            </a:extLst>
          </p:cNvPr>
          <p:cNvSpPr>
            <a:spLocks noGrp="1"/>
          </p:cNvSpPr>
          <p:nvPr>
            <p:ph type="title"/>
          </p:nvPr>
        </p:nvSpPr>
        <p:spPr>
          <a:xfrm>
            <a:off x="148184" y="94594"/>
            <a:ext cx="11927402" cy="525363"/>
          </a:xfrm>
        </p:spPr>
        <p:txBody>
          <a:bodyPr>
            <a:normAutofit fontScale="90000"/>
          </a:bodyPr>
          <a:lstStyle/>
          <a:p>
            <a:pPr algn="ctr"/>
            <a:r>
              <a:rPr lang="en-US">
                <a:latin typeface="Times New Roman"/>
                <a:cs typeface="Times New Roman"/>
              </a:rPr>
              <a:t>MILESTONE 3</a:t>
            </a:r>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id="{213D5511-0432-AE3D-07FB-EA16D5AE258B}"/>
              </a:ext>
            </a:extLst>
          </p:cNvPr>
          <p:cNvPicPr>
            <a:picLocks noChangeAspect="1"/>
          </p:cNvPicPr>
          <p:nvPr/>
        </p:nvPicPr>
        <p:blipFill>
          <a:blip r:embed="rId2"/>
          <a:stretch>
            <a:fillRect/>
          </a:stretch>
        </p:blipFill>
        <p:spPr>
          <a:xfrm>
            <a:off x="144117" y="1555760"/>
            <a:ext cx="5890591" cy="2031981"/>
          </a:xfrm>
          <a:prstGeom prst="rect">
            <a:avLst/>
          </a:prstGeom>
        </p:spPr>
      </p:pic>
      <p:sp>
        <p:nvSpPr>
          <p:cNvPr id="4" name="TextBox 3">
            <a:extLst>
              <a:ext uri="{FF2B5EF4-FFF2-40B4-BE49-F238E27FC236}">
                <a16:creationId xmlns:a16="http://schemas.microsoft.com/office/drawing/2014/main" id="{1D29D6BF-13C4-21AC-0982-E49602FA1E12}"/>
              </a:ext>
            </a:extLst>
          </p:cNvPr>
          <p:cNvSpPr txBox="1"/>
          <p:nvPr/>
        </p:nvSpPr>
        <p:spPr>
          <a:xfrm>
            <a:off x="47625" y="1236179"/>
            <a:ext cx="58889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Processing file for Milestone 3 model</a:t>
            </a:r>
          </a:p>
          <a:p>
            <a:endParaRPr lang="en-US"/>
          </a:p>
        </p:txBody>
      </p:sp>
      <p:pic>
        <p:nvPicPr>
          <p:cNvPr id="6" name="Picture 7" descr="Text&#10;&#10;Description automatically generated">
            <a:extLst>
              <a:ext uri="{FF2B5EF4-FFF2-40B4-BE49-F238E27FC236}">
                <a16:creationId xmlns:a16="http://schemas.microsoft.com/office/drawing/2014/main" id="{A510B01C-6A49-F7A1-B655-21AC7617CA9D}"/>
              </a:ext>
            </a:extLst>
          </p:cNvPr>
          <p:cNvPicPr>
            <a:picLocks noChangeAspect="1"/>
          </p:cNvPicPr>
          <p:nvPr/>
        </p:nvPicPr>
        <p:blipFill>
          <a:blip r:embed="rId3"/>
          <a:stretch>
            <a:fillRect/>
          </a:stretch>
        </p:blipFill>
        <p:spPr>
          <a:xfrm>
            <a:off x="6293034" y="1553817"/>
            <a:ext cx="5710211" cy="5116995"/>
          </a:xfrm>
          <a:prstGeom prst="rect">
            <a:avLst/>
          </a:prstGeom>
        </p:spPr>
      </p:pic>
      <p:sp>
        <p:nvSpPr>
          <p:cNvPr id="7" name="TextBox 6">
            <a:extLst>
              <a:ext uri="{FF2B5EF4-FFF2-40B4-BE49-F238E27FC236}">
                <a16:creationId xmlns:a16="http://schemas.microsoft.com/office/drawing/2014/main" id="{6D680704-AB4B-9C12-3113-34E9012AC6DE}"/>
              </a:ext>
            </a:extLst>
          </p:cNvPr>
          <p:cNvSpPr txBox="1"/>
          <p:nvPr/>
        </p:nvSpPr>
        <p:spPr>
          <a:xfrm>
            <a:off x="6292712" y="1198907"/>
            <a:ext cx="5435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Milestone 3 Modeling file</a:t>
            </a:r>
          </a:p>
        </p:txBody>
      </p:sp>
      <p:sp>
        <p:nvSpPr>
          <p:cNvPr id="8" name="TextBox 7">
            <a:extLst>
              <a:ext uri="{FF2B5EF4-FFF2-40B4-BE49-F238E27FC236}">
                <a16:creationId xmlns:a16="http://schemas.microsoft.com/office/drawing/2014/main" id="{0E1EA2C0-5415-6EE3-6BAE-EF760FB62DC4}"/>
              </a:ext>
            </a:extLst>
          </p:cNvPr>
          <p:cNvSpPr txBox="1"/>
          <p:nvPr/>
        </p:nvSpPr>
        <p:spPr>
          <a:xfrm>
            <a:off x="130451" y="3725103"/>
            <a:ext cx="59572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Uses the same data file as Milestone 2 of 5 million datapoints.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Sponsor worked closely with us in the construction of Milestone 2 and Milestone 3 models.</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85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Diagram&#10;&#10;Description automatically generated">
            <a:extLst>
              <a:ext uri="{FF2B5EF4-FFF2-40B4-BE49-F238E27FC236}">
                <a16:creationId xmlns:a16="http://schemas.microsoft.com/office/drawing/2014/main" id="{9AD4EF6F-A2DF-05EE-D80C-8626E768043D}"/>
              </a:ext>
            </a:extLst>
          </p:cNvPr>
          <p:cNvPicPr>
            <a:picLocks noChangeAspect="1"/>
          </p:cNvPicPr>
          <p:nvPr/>
        </p:nvPicPr>
        <p:blipFill>
          <a:blip r:embed="rId2"/>
          <a:stretch>
            <a:fillRect/>
          </a:stretch>
        </p:blipFill>
        <p:spPr>
          <a:xfrm>
            <a:off x="127553" y="2706209"/>
            <a:ext cx="6395830" cy="3897235"/>
          </a:xfrm>
          <a:prstGeom prst="rect">
            <a:avLst/>
          </a:prstGeom>
        </p:spPr>
      </p:pic>
      <p:sp>
        <p:nvSpPr>
          <p:cNvPr id="9" name="TextBox 8">
            <a:extLst>
              <a:ext uri="{FF2B5EF4-FFF2-40B4-BE49-F238E27FC236}">
                <a16:creationId xmlns:a16="http://schemas.microsoft.com/office/drawing/2014/main" id="{91DC7275-0F4D-D99B-B49F-85543CE0423D}"/>
              </a:ext>
            </a:extLst>
          </p:cNvPr>
          <p:cNvSpPr txBox="1"/>
          <p:nvPr/>
        </p:nvSpPr>
        <p:spPr>
          <a:xfrm>
            <a:off x="173935" y="130451"/>
            <a:ext cx="117695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Milestone 3 Model</a:t>
            </a:r>
            <a:endParaRPr lang="en-US"/>
          </a:p>
        </p:txBody>
      </p:sp>
      <p:sp>
        <p:nvSpPr>
          <p:cNvPr id="10" name="TextBox 9">
            <a:extLst>
              <a:ext uri="{FF2B5EF4-FFF2-40B4-BE49-F238E27FC236}">
                <a16:creationId xmlns:a16="http://schemas.microsoft.com/office/drawing/2014/main" id="{54D5AE6B-2D52-82B8-C478-13D88DF8CE13}"/>
              </a:ext>
            </a:extLst>
          </p:cNvPr>
          <p:cNvSpPr txBox="1"/>
          <p:nvPr/>
        </p:nvSpPr>
        <p:spPr>
          <a:xfrm>
            <a:off x="244335" y="2319130"/>
            <a:ext cx="61746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Milestone 3 Model</a:t>
            </a:r>
          </a:p>
        </p:txBody>
      </p:sp>
      <p:sp>
        <p:nvSpPr>
          <p:cNvPr id="11" name="TextBox 10">
            <a:extLst>
              <a:ext uri="{FF2B5EF4-FFF2-40B4-BE49-F238E27FC236}">
                <a16:creationId xmlns:a16="http://schemas.microsoft.com/office/drawing/2014/main" id="{0195EE9A-4CE4-2DBE-2EBC-A3B9074A5403}"/>
              </a:ext>
            </a:extLst>
          </p:cNvPr>
          <p:cNvSpPr txBox="1"/>
          <p:nvPr/>
        </p:nvSpPr>
        <p:spPr>
          <a:xfrm>
            <a:off x="7000874" y="1306581"/>
            <a:ext cx="459477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Milestone 3 Model is a more complicated model than the previous Milestone 2 basic models. </a:t>
            </a:r>
          </a:p>
          <a:p>
            <a:endParaRPr lang="en-US"/>
          </a:p>
          <a:p>
            <a:r>
              <a:rPr lang="en-US"/>
              <a:t>There are two 1D-CNN layers, with a wide block for environment data, and multiple regression blocks that we need to decide on the number of layers and size of layer just as wide block.</a:t>
            </a:r>
          </a:p>
          <a:p>
            <a:endParaRPr lang="en-US"/>
          </a:p>
          <a:p>
            <a:r>
              <a:rPr lang="en-US"/>
              <a:t>Several combinations is satisfactory.</a:t>
            </a:r>
          </a:p>
          <a:p>
            <a:endParaRPr lang="en-US"/>
          </a:p>
          <a:p>
            <a:r>
              <a:rPr lang="en-US"/>
              <a:t>In this case, 5 runs of 4 types of combinations is satisfactory.</a:t>
            </a:r>
          </a:p>
          <a:p>
            <a:endParaRPr lang="en-US"/>
          </a:p>
          <a:p>
            <a:r>
              <a:rPr lang="en-US"/>
              <a:t>We decide on the parameters for the new model.</a:t>
            </a:r>
          </a:p>
          <a:p>
            <a:endParaRPr lang="en-US"/>
          </a:p>
        </p:txBody>
      </p:sp>
    </p:spTree>
    <p:extLst>
      <p:ext uri="{BB962C8B-B14F-4D97-AF65-F5344CB8AC3E}">
        <p14:creationId xmlns:p14="http://schemas.microsoft.com/office/powerpoint/2010/main" val="383261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A2E97C-BB19-C571-6559-027F5958F36D}"/>
              </a:ext>
            </a:extLst>
          </p:cNvPr>
          <p:cNvSpPr txBox="1"/>
          <p:nvPr/>
        </p:nvSpPr>
        <p:spPr>
          <a:xfrm>
            <a:off x="202924" y="217418"/>
            <a:ext cx="119145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Milestone 3 Model Run Results</a:t>
            </a:r>
          </a:p>
        </p:txBody>
      </p:sp>
      <p:pic>
        <p:nvPicPr>
          <p:cNvPr id="8" name="Picture 8" descr="Text, table&#10;&#10;Description automatically generated">
            <a:extLst>
              <a:ext uri="{FF2B5EF4-FFF2-40B4-BE49-F238E27FC236}">
                <a16:creationId xmlns:a16="http://schemas.microsoft.com/office/drawing/2014/main" id="{8CC2D252-A6F9-3A6F-1702-57FAEA1D1BB3}"/>
              </a:ext>
            </a:extLst>
          </p:cNvPr>
          <p:cNvPicPr>
            <a:picLocks noChangeAspect="1"/>
          </p:cNvPicPr>
          <p:nvPr/>
        </p:nvPicPr>
        <p:blipFill>
          <a:blip r:embed="rId2"/>
          <a:stretch>
            <a:fillRect/>
          </a:stretch>
        </p:blipFill>
        <p:spPr>
          <a:xfrm>
            <a:off x="376031" y="591685"/>
            <a:ext cx="11439938" cy="1988868"/>
          </a:xfrm>
          <a:prstGeom prst="rect">
            <a:avLst/>
          </a:prstGeom>
        </p:spPr>
      </p:pic>
      <p:sp>
        <p:nvSpPr>
          <p:cNvPr id="9" name="TextBox 8">
            <a:extLst>
              <a:ext uri="{FF2B5EF4-FFF2-40B4-BE49-F238E27FC236}">
                <a16:creationId xmlns:a16="http://schemas.microsoft.com/office/drawing/2014/main" id="{8EA45269-7973-BDD7-F7C7-70030B3BBCCC}"/>
              </a:ext>
            </a:extLst>
          </p:cNvPr>
          <p:cNvSpPr txBox="1"/>
          <p:nvPr/>
        </p:nvSpPr>
        <p:spPr>
          <a:xfrm>
            <a:off x="391353" y="2826440"/>
            <a:ext cx="573984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bottom 4 models are the results of the new Milestone 3 model that was developed.</a:t>
            </a:r>
          </a:p>
          <a:p>
            <a:endParaRPr lang="en-US"/>
          </a:p>
          <a:p>
            <a:r>
              <a:rPr lang="en-US"/>
              <a:t>The two other models (Top: 1D-CNN  Middle: GRU) at the top are Milestone 2 basic models that are the best performing of Milestone 2 and of their type that we are comparing to. </a:t>
            </a:r>
          </a:p>
          <a:p>
            <a:endParaRPr lang="en-US"/>
          </a:p>
          <a:p>
            <a:r>
              <a:rPr lang="en-US"/>
              <a:t>The averages of the new Model are close to the best average of Milestone 2 CNN runs with  the 2nd type of the New Model having a lower average than the Milestone 2 CNN. </a:t>
            </a:r>
          </a:p>
          <a:p>
            <a:endParaRPr lang="en-US"/>
          </a:p>
        </p:txBody>
      </p:sp>
      <p:sp>
        <p:nvSpPr>
          <p:cNvPr id="10" name="TextBox 9">
            <a:extLst>
              <a:ext uri="{FF2B5EF4-FFF2-40B4-BE49-F238E27FC236}">
                <a16:creationId xmlns:a16="http://schemas.microsoft.com/office/drawing/2014/main" id="{188AE050-9E7F-FD3A-6B7F-4548676F2AE2}"/>
              </a:ext>
            </a:extLst>
          </p:cNvPr>
          <p:cNvSpPr txBox="1"/>
          <p:nvPr/>
        </p:nvSpPr>
        <p:spPr>
          <a:xfrm>
            <a:off x="6568108" y="4211705"/>
            <a:ext cx="516006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Continued: As a result of these runs we have demonstrated that under certain filters and size of filters and other environmental and regression blocks that we are able to more accurately predict heart rates, as this new model predicts heart rates more accurately from the true heart rate with a difference improvement of </a:t>
            </a:r>
            <a:r>
              <a:rPr lang="en-US">
                <a:ea typeface="+mn-lt"/>
                <a:cs typeface="+mn-lt"/>
              </a:rPr>
              <a:t>0.42657871 from the best selected models from Milestone 2.</a:t>
            </a:r>
          </a:p>
        </p:txBody>
      </p:sp>
    </p:spTree>
    <p:extLst>
      <p:ext uri="{BB962C8B-B14F-4D97-AF65-F5344CB8AC3E}">
        <p14:creationId xmlns:p14="http://schemas.microsoft.com/office/powerpoint/2010/main" val="121726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DFEB-FF24-C9F2-24BA-3DA44794706F}"/>
              </a:ext>
            </a:extLst>
          </p:cNvPr>
          <p:cNvSpPr>
            <a:spLocks noGrp="1"/>
          </p:cNvSpPr>
          <p:nvPr>
            <p:ph type="title"/>
          </p:nvPr>
        </p:nvSpPr>
        <p:spPr>
          <a:xfrm>
            <a:off x="542792" y="129170"/>
            <a:ext cx="11097551" cy="738577"/>
          </a:xfrm>
        </p:spPr>
        <p:txBody>
          <a:bodyPr/>
          <a:lstStyle/>
          <a:p>
            <a:pPr algn="ctr"/>
            <a:r>
              <a:rPr lang="en-US">
                <a:latin typeface="Times New Roman"/>
                <a:cs typeface="Times New Roman"/>
              </a:rPr>
              <a:t>Complete Project Challenges</a:t>
            </a:r>
          </a:p>
        </p:txBody>
      </p:sp>
      <p:sp>
        <p:nvSpPr>
          <p:cNvPr id="3" name="Text Placeholder 2">
            <a:extLst>
              <a:ext uri="{FF2B5EF4-FFF2-40B4-BE49-F238E27FC236}">
                <a16:creationId xmlns:a16="http://schemas.microsoft.com/office/drawing/2014/main" id="{AF932E92-5D80-B91A-FC12-E688271484AC}"/>
              </a:ext>
            </a:extLst>
          </p:cNvPr>
          <p:cNvSpPr>
            <a:spLocks noGrp="1"/>
          </p:cNvSpPr>
          <p:nvPr>
            <p:ph type="body" idx="1"/>
          </p:nvPr>
        </p:nvSpPr>
        <p:spPr>
          <a:xfrm>
            <a:off x="558934" y="1079991"/>
            <a:ext cx="5437186" cy="292768"/>
          </a:xfrm>
        </p:spPr>
        <p:txBody>
          <a:bodyPr>
            <a:normAutofit fontScale="47500" lnSpcReduction="20000"/>
          </a:bodyPr>
          <a:lstStyle/>
          <a:p>
            <a:r>
              <a:rPr lang="en-US">
                <a:latin typeface="Times New Roman"/>
                <a:cs typeface="Times New Roman"/>
              </a:rPr>
              <a:t>Original plan</a:t>
            </a:r>
          </a:p>
        </p:txBody>
      </p:sp>
      <p:sp>
        <p:nvSpPr>
          <p:cNvPr id="4" name="Content Placeholder 3">
            <a:extLst>
              <a:ext uri="{FF2B5EF4-FFF2-40B4-BE49-F238E27FC236}">
                <a16:creationId xmlns:a16="http://schemas.microsoft.com/office/drawing/2014/main" id="{4BABFFD7-B105-09F2-153E-D62A05B67637}"/>
              </a:ext>
            </a:extLst>
          </p:cNvPr>
          <p:cNvSpPr>
            <a:spLocks noGrp="1"/>
          </p:cNvSpPr>
          <p:nvPr>
            <p:ph sz="half" idx="2"/>
          </p:nvPr>
        </p:nvSpPr>
        <p:spPr>
          <a:xfrm>
            <a:off x="558934" y="1551491"/>
            <a:ext cx="5429114" cy="3515555"/>
          </a:xfrm>
        </p:spPr>
        <p:txBody>
          <a:bodyPr vert="horz" wrap="square" lIns="0" tIns="0" rIns="0" bIns="0" rtlCol="0" anchor="t">
            <a:noAutofit/>
          </a:bodyPr>
          <a:lstStyle/>
          <a:p>
            <a:r>
              <a:rPr lang="en-US" sz="2000">
                <a:solidFill>
                  <a:schemeClr val="tx1"/>
                </a:solidFill>
                <a:latin typeface="Times New Roman"/>
                <a:cs typeface="Times New Roman"/>
              </a:rPr>
              <a:t>Talk to the sponsor about the final steps in the project</a:t>
            </a:r>
          </a:p>
          <a:p>
            <a:r>
              <a:rPr lang="en-US" sz="2000">
                <a:solidFill>
                  <a:schemeClr val="tx1"/>
                </a:solidFill>
                <a:latin typeface="Times New Roman"/>
                <a:cs typeface="Times New Roman"/>
              </a:rPr>
              <a:t>Send in submissions for C day</a:t>
            </a:r>
          </a:p>
          <a:p>
            <a:r>
              <a:rPr lang="en-US" sz="2000">
                <a:solidFill>
                  <a:schemeClr val="tx1"/>
                </a:solidFill>
                <a:latin typeface="Times New Roman"/>
                <a:cs typeface="Times New Roman"/>
              </a:rPr>
              <a:t>Edit parameters and run models again</a:t>
            </a:r>
          </a:p>
          <a:p>
            <a:r>
              <a:rPr lang="en-US" sz="2000">
                <a:solidFill>
                  <a:schemeClr val="tx1"/>
                </a:solidFill>
                <a:latin typeface="Times New Roman"/>
                <a:cs typeface="Times New Roman"/>
              </a:rPr>
              <a:t>Record presentations</a:t>
            </a:r>
          </a:p>
          <a:p>
            <a:endParaRPr lang="en-US" sz="2000">
              <a:solidFill>
                <a:schemeClr val="tx1"/>
              </a:solidFill>
              <a:latin typeface="Times New Roman"/>
              <a:cs typeface="Times New Roman"/>
            </a:endParaRPr>
          </a:p>
        </p:txBody>
      </p:sp>
      <p:sp>
        <p:nvSpPr>
          <p:cNvPr id="5" name="Text Placeholder 4">
            <a:extLst>
              <a:ext uri="{FF2B5EF4-FFF2-40B4-BE49-F238E27FC236}">
                <a16:creationId xmlns:a16="http://schemas.microsoft.com/office/drawing/2014/main" id="{2AA657AF-5C9F-E38D-5703-5163A7F42821}"/>
              </a:ext>
            </a:extLst>
          </p:cNvPr>
          <p:cNvSpPr>
            <a:spLocks noGrp="1"/>
          </p:cNvSpPr>
          <p:nvPr>
            <p:ph type="body" sz="quarter" idx="3"/>
          </p:nvPr>
        </p:nvSpPr>
        <p:spPr>
          <a:xfrm>
            <a:off x="6203950" y="1044737"/>
            <a:ext cx="5436392" cy="264776"/>
          </a:xfrm>
        </p:spPr>
        <p:txBody>
          <a:bodyPr>
            <a:normAutofit fontScale="47500" lnSpcReduction="20000"/>
          </a:bodyPr>
          <a:lstStyle/>
          <a:p>
            <a:r>
              <a:rPr lang="en-US">
                <a:latin typeface="Times New Roman"/>
                <a:cs typeface="Times New Roman"/>
              </a:rPr>
              <a:t>Deviation</a:t>
            </a:r>
          </a:p>
        </p:txBody>
      </p:sp>
      <p:sp>
        <p:nvSpPr>
          <p:cNvPr id="6" name="Content Placeholder 5">
            <a:extLst>
              <a:ext uri="{FF2B5EF4-FFF2-40B4-BE49-F238E27FC236}">
                <a16:creationId xmlns:a16="http://schemas.microsoft.com/office/drawing/2014/main" id="{07A53064-9223-4697-C905-4DD6007880E8}"/>
              </a:ext>
            </a:extLst>
          </p:cNvPr>
          <p:cNvSpPr>
            <a:spLocks noGrp="1"/>
          </p:cNvSpPr>
          <p:nvPr>
            <p:ph sz="quarter" idx="4"/>
          </p:nvPr>
        </p:nvSpPr>
        <p:spPr>
          <a:xfrm>
            <a:off x="6196675" y="1486503"/>
            <a:ext cx="5436391" cy="3515555"/>
          </a:xfrm>
        </p:spPr>
        <p:txBody>
          <a:bodyPr vert="horz" wrap="square" lIns="0" tIns="0" rIns="0" bIns="0" rtlCol="0" anchor="t">
            <a:noAutofit/>
          </a:bodyPr>
          <a:lstStyle/>
          <a:p>
            <a:r>
              <a:rPr lang="en-US" sz="2000">
                <a:solidFill>
                  <a:schemeClr val="tx1"/>
                </a:solidFill>
                <a:latin typeface="Times New Roman"/>
                <a:cs typeface="Times New Roman"/>
              </a:rPr>
              <a:t>Even with edited parameters the error rate was very high</a:t>
            </a:r>
            <a:r>
              <a:rPr lang="en-US">
                <a:solidFill>
                  <a:schemeClr val="tx1"/>
                </a:solidFill>
                <a:latin typeface="Times New Roman"/>
                <a:cs typeface="Times New Roman"/>
              </a:rPr>
              <a:t>. The error in the model was corrected by our sponsor and everything worked great afterward.</a:t>
            </a:r>
            <a:endParaRPr lang="en-US" sz="2000">
              <a:solidFill>
                <a:schemeClr val="tx1"/>
              </a:solidFill>
              <a:latin typeface="Times New Roman"/>
              <a:cs typeface="Times New Roman"/>
            </a:endParaRPr>
          </a:p>
          <a:p>
            <a:r>
              <a:rPr lang="en-US">
                <a:solidFill>
                  <a:schemeClr val="tx1"/>
                </a:solidFill>
                <a:latin typeface="Times New Roman"/>
                <a:cs typeface="Times New Roman"/>
              </a:rPr>
              <a:t>C-Day </a:t>
            </a:r>
            <a:r>
              <a:rPr lang="en-US" sz="2000">
                <a:solidFill>
                  <a:schemeClr val="tx1"/>
                </a:solidFill>
                <a:latin typeface="Times New Roman"/>
                <a:cs typeface="Times New Roman"/>
              </a:rPr>
              <a:t>registration was a bit more involved than we had anticipated.</a:t>
            </a:r>
            <a:r>
              <a:rPr lang="en-US">
                <a:solidFill>
                  <a:schemeClr val="tx1"/>
                </a:solidFill>
                <a:latin typeface="Times New Roman"/>
                <a:cs typeface="Times New Roman"/>
              </a:rPr>
              <a:t> </a:t>
            </a:r>
            <a:r>
              <a:rPr lang="en-US" sz="2000">
                <a:solidFill>
                  <a:schemeClr val="tx1"/>
                </a:solidFill>
                <a:latin typeface="Times New Roman"/>
                <a:cs typeface="Times New Roman"/>
              </a:rPr>
              <a:t>Mostly figuring out what was required for those of us that are online only.</a:t>
            </a:r>
          </a:p>
          <a:p>
            <a:endParaRPr lang="en-US" sz="2000">
              <a:solidFill>
                <a:schemeClr val="tx1"/>
              </a:solidFill>
              <a:latin typeface="Times New Roman"/>
              <a:cs typeface="Times New Roman"/>
            </a:endParaRPr>
          </a:p>
        </p:txBody>
      </p:sp>
    </p:spTree>
    <p:extLst>
      <p:ext uri="{BB962C8B-B14F-4D97-AF65-F5344CB8AC3E}">
        <p14:creationId xmlns:p14="http://schemas.microsoft.com/office/powerpoint/2010/main" val="424384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8867-E7D7-AC1B-C708-B76918A990E2}"/>
              </a:ext>
            </a:extLst>
          </p:cNvPr>
          <p:cNvSpPr>
            <a:spLocks noGrp="1"/>
          </p:cNvSpPr>
          <p:nvPr>
            <p:ph type="ctrTitle"/>
          </p:nvPr>
        </p:nvSpPr>
        <p:spPr>
          <a:xfrm>
            <a:off x="548638" y="99323"/>
            <a:ext cx="11091447" cy="815720"/>
          </a:xfrm>
        </p:spPr>
        <p:txBody>
          <a:bodyPr/>
          <a:lstStyle/>
          <a:p>
            <a:pPr algn="ctr"/>
            <a:r>
              <a:rPr lang="en-US">
                <a:latin typeface="Times New Roman"/>
                <a:cs typeface="Times New Roman"/>
              </a:rPr>
              <a:t>Contents</a:t>
            </a:r>
          </a:p>
        </p:txBody>
      </p:sp>
      <p:sp>
        <p:nvSpPr>
          <p:cNvPr id="18" name="TextBox 17">
            <a:extLst>
              <a:ext uri="{FF2B5EF4-FFF2-40B4-BE49-F238E27FC236}">
                <a16:creationId xmlns:a16="http://schemas.microsoft.com/office/drawing/2014/main" id="{23EF7372-1945-5654-0C14-65611523D668}"/>
              </a:ext>
            </a:extLst>
          </p:cNvPr>
          <p:cNvSpPr txBox="1"/>
          <p:nvPr/>
        </p:nvSpPr>
        <p:spPr>
          <a:xfrm>
            <a:off x="1392119" y="1364360"/>
            <a:ext cx="682171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Times New Roman"/>
                <a:cs typeface="Times New Roman"/>
              </a:rPr>
              <a:t>I. Introduction</a:t>
            </a:r>
          </a:p>
          <a:p>
            <a:r>
              <a:rPr lang="en-US" sz="3600" dirty="0">
                <a:latin typeface="Times New Roman"/>
                <a:cs typeface="Times New Roman"/>
              </a:rPr>
              <a:t>II. Team</a:t>
            </a:r>
          </a:p>
          <a:p>
            <a:r>
              <a:rPr lang="en-US" sz="3600" dirty="0">
                <a:latin typeface="Times New Roman"/>
                <a:cs typeface="Times New Roman"/>
              </a:rPr>
              <a:t>III. Contents</a:t>
            </a:r>
          </a:p>
          <a:p>
            <a:r>
              <a:rPr lang="en-US" sz="3600" dirty="0">
                <a:latin typeface="Times New Roman"/>
                <a:cs typeface="Times New Roman"/>
              </a:rPr>
              <a:t>IV. Overall View </a:t>
            </a:r>
          </a:p>
          <a:p>
            <a:r>
              <a:rPr lang="en-US" sz="3600" dirty="0">
                <a:latin typeface="Times New Roman"/>
                <a:cs typeface="Times New Roman"/>
              </a:rPr>
              <a:t>V. Milestone Assessment</a:t>
            </a:r>
          </a:p>
          <a:p>
            <a:r>
              <a:rPr lang="en-US" sz="3600" dirty="0">
                <a:latin typeface="Times New Roman"/>
                <a:cs typeface="Times New Roman"/>
              </a:rPr>
              <a:t>VI. Project challenges</a:t>
            </a:r>
          </a:p>
          <a:p>
            <a:r>
              <a:rPr lang="en-US" sz="3600" dirty="0">
                <a:latin typeface="Times New Roman"/>
                <a:cs typeface="Times New Roman"/>
              </a:rPr>
              <a:t>VII. Gantt chart</a:t>
            </a:r>
          </a:p>
          <a:p>
            <a:r>
              <a:rPr lang="en-US" sz="3600" dirty="0">
                <a:latin typeface="Times New Roman"/>
                <a:cs typeface="Times New Roman"/>
              </a:rPr>
              <a:t>VIII. Project completion</a:t>
            </a:r>
          </a:p>
          <a:p>
            <a:r>
              <a:rPr lang="en-US" sz="3600">
                <a:latin typeface="Times New Roman"/>
                <a:cs typeface="Times New Roman"/>
              </a:rPr>
              <a:t>VIIII. </a:t>
            </a:r>
            <a:r>
              <a:rPr lang="en-US" sz="3600" dirty="0">
                <a:latin typeface="Times New Roman"/>
                <a:cs typeface="Times New Roman"/>
              </a:rPr>
              <a:t>Final notes on the project</a:t>
            </a:r>
          </a:p>
        </p:txBody>
      </p:sp>
    </p:spTree>
    <p:extLst>
      <p:ext uri="{BB962C8B-B14F-4D97-AF65-F5344CB8AC3E}">
        <p14:creationId xmlns:p14="http://schemas.microsoft.com/office/powerpoint/2010/main" val="92121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p:txBody>
          <a:bodyPr/>
          <a:lstStyle/>
          <a:p>
            <a:pPr algn="ctr"/>
            <a:r>
              <a:rPr lang="en-US">
                <a:latin typeface="Times New Roman"/>
                <a:cs typeface="Times New Roman"/>
              </a:rPr>
              <a:t>Challenges continued...</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p:txBody>
          <a:bodyPr/>
          <a:lstStyle/>
          <a:p>
            <a:r>
              <a:rPr lang="en-US">
                <a:latin typeface="Times New Roman"/>
                <a:cs typeface="Times New Roman"/>
              </a:rPr>
              <a:t>Pros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p:txBody>
          <a:bodyPr vert="horz" wrap="square" lIns="0" tIns="0" rIns="0" bIns="0" rtlCol="0" anchor="t">
            <a:normAutofit/>
          </a:bodyPr>
          <a:lstStyle/>
          <a:p>
            <a:r>
              <a:rPr lang="en-US">
                <a:solidFill>
                  <a:schemeClr val="tx1"/>
                </a:solidFill>
                <a:latin typeface="Times New Roman"/>
                <a:cs typeface="Times New Roman"/>
              </a:rPr>
              <a:t>Independently working means certain members can focus on certain areas </a:t>
            </a:r>
          </a:p>
          <a:p>
            <a:r>
              <a:rPr lang="en-US">
                <a:solidFill>
                  <a:schemeClr val="tx1"/>
                </a:solidFill>
                <a:latin typeface="Times New Roman"/>
                <a:cs typeface="Times New Roman"/>
              </a:rPr>
              <a:t>This was more model adjustment rather than starting from scratch which made it easier</a:t>
            </a:r>
          </a:p>
          <a:p>
            <a:endParaRPr lang="en-US">
              <a:solidFill>
                <a:schemeClr val="tx1"/>
              </a:solidFill>
              <a:latin typeface="Times New Roman"/>
              <a:cs typeface="Times New Roman"/>
            </a:endParaRP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p:txBody>
          <a:bodyPr/>
          <a:lstStyle/>
          <a:p>
            <a:r>
              <a:rPr lang="en-US">
                <a:latin typeface="Times New Roman"/>
                <a:cs typeface="Times New Roman"/>
              </a:rPr>
              <a:t>Cons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p:txBody>
          <a:bodyPr vert="horz" wrap="square" lIns="0" tIns="0" rIns="0" bIns="0" rtlCol="0" anchor="t">
            <a:normAutofit/>
          </a:bodyPr>
          <a:lstStyle/>
          <a:p>
            <a:pPr lvl="0"/>
            <a:r>
              <a:rPr lang="en-US">
                <a:solidFill>
                  <a:schemeClr val="tx1"/>
                </a:solidFill>
                <a:latin typeface="Times New Roman"/>
                <a:cs typeface="Times New Roman"/>
              </a:rPr>
              <a:t>End of the semester means many more projects which makes time much more limited for some members</a:t>
            </a:r>
          </a:p>
          <a:p>
            <a:pPr lvl="0"/>
            <a:r>
              <a:rPr lang="en-US">
                <a:solidFill>
                  <a:schemeClr val="tx1"/>
                </a:solidFill>
                <a:latin typeface="Times New Roman"/>
                <a:cs typeface="Times New Roman"/>
              </a:rPr>
              <a:t>Limited memory on the server meant less models could be running concurrently</a:t>
            </a:r>
          </a:p>
          <a:p>
            <a:pPr lvl="0"/>
            <a:r>
              <a:rPr lang="en-US">
                <a:solidFill>
                  <a:schemeClr val="tx1"/>
                </a:solidFill>
                <a:latin typeface="Times New Roman"/>
                <a:cs typeface="Times New Roman"/>
              </a:rPr>
              <a:t>Hard to tell what member needed to do what sometimes as options were limited </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p:txBody>
          <a:bodyPr/>
          <a:lstStyle/>
          <a:p>
            <a:r>
              <a:rPr lang="en-US">
                <a:latin typeface="Times New Roman"/>
                <a:cs typeface="Times New Roman"/>
              </a:rPr>
              <a:t>Challenges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p:txBody>
          <a:bodyPr vert="horz" wrap="square" lIns="0" tIns="0" rIns="0" bIns="0" rtlCol="0" anchor="t">
            <a:normAutofit/>
          </a:bodyPr>
          <a:lstStyle/>
          <a:p>
            <a:r>
              <a:rPr lang="en-US">
                <a:solidFill>
                  <a:schemeClr val="tx1"/>
                </a:solidFill>
                <a:latin typeface="Times New Roman"/>
                <a:cs typeface="Times New Roman"/>
              </a:rPr>
              <a:t>Deciding on times and being available to record the presentations</a:t>
            </a:r>
          </a:p>
          <a:p>
            <a:endParaRPr lang="en-US">
              <a:solidFill>
                <a:schemeClr val="tx1"/>
              </a:solidFill>
              <a:latin typeface="Times New Roman"/>
              <a:cs typeface="Times New Roman"/>
            </a:endParaRPr>
          </a:p>
        </p:txBody>
      </p:sp>
    </p:spTree>
    <p:extLst>
      <p:ext uri="{BB962C8B-B14F-4D97-AF65-F5344CB8AC3E}">
        <p14:creationId xmlns:p14="http://schemas.microsoft.com/office/powerpoint/2010/main" val="142054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AA9B-6157-44C2-BE1C-1CC960ABEC65}"/>
              </a:ext>
            </a:extLst>
          </p:cNvPr>
          <p:cNvSpPr>
            <a:spLocks noGrp="1"/>
          </p:cNvSpPr>
          <p:nvPr>
            <p:ph type="title"/>
          </p:nvPr>
        </p:nvSpPr>
        <p:spPr/>
        <p:txBody>
          <a:bodyPr/>
          <a:lstStyle/>
          <a:p>
            <a:r>
              <a:rPr lang="en-US"/>
              <a:t>Final Notes of the project</a:t>
            </a:r>
          </a:p>
        </p:txBody>
      </p:sp>
      <p:sp>
        <p:nvSpPr>
          <p:cNvPr id="3" name="Text Placeholder 2">
            <a:extLst>
              <a:ext uri="{FF2B5EF4-FFF2-40B4-BE49-F238E27FC236}">
                <a16:creationId xmlns:a16="http://schemas.microsoft.com/office/drawing/2014/main" id="{91985DFA-A7C3-6DEE-A8C8-72263CC18961}"/>
              </a:ext>
            </a:extLst>
          </p:cNvPr>
          <p:cNvSpPr>
            <a:spLocks noGrp="1"/>
          </p:cNvSpPr>
          <p:nvPr>
            <p:ph type="body" idx="1"/>
          </p:nvPr>
        </p:nvSpPr>
        <p:spPr>
          <a:xfrm>
            <a:off x="550862" y="1335917"/>
            <a:ext cx="3563936" cy="535354"/>
          </a:xfrm>
        </p:spPr>
        <p:txBody>
          <a:bodyPr/>
          <a:lstStyle/>
          <a:p>
            <a:r>
              <a:rPr lang="en-US"/>
              <a:t>What was learned </a:t>
            </a:r>
          </a:p>
        </p:txBody>
      </p:sp>
      <p:sp>
        <p:nvSpPr>
          <p:cNvPr id="4" name="Content Placeholder 3">
            <a:extLst>
              <a:ext uri="{FF2B5EF4-FFF2-40B4-BE49-F238E27FC236}">
                <a16:creationId xmlns:a16="http://schemas.microsoft.com/office/drawing/2014/main" id="{86BDD297-6A19-F4D5-FDE9-56CE538E7BD5}"/>
              </a:ext>
            </a:extLst>
          </p:cNvPr>
          <p:cNvSpPr>
            <a:spLocks noGrp="1"/>
          </p:cNvSpPr>
          <p:nvPr>
            <p:ph sz="half" idx="2"/>
          </p:nvPr>
        </p:nvSpPr>
        <p:spPr>
          <a:xfrm>
            <a:off x="443519" y="3107337"/>
            <a:ext cx="3563936" cy="3598899"/>
          </a:xfrm>
        </p:spPr>
        <p:txBody>
          <a:bodyPr/>
          <a:lstStyle/>
          <a:p>
            <a:r>
              <a:rPr lang="en-US">
                <a:solidFill>
                  <a:schemeClr val="tx1"/>
                </a:solidFill>
              </a:rPr>
              <a:t> How to use a shared server data processing and programing</a:t>
            </a:r>
          </a:p>
          <a:p>
            <a:r>
              <a:rPr lang="en-US">
                <a:solidFill>
                  <a:schemeClr val="tx1"/>
                </a:solidFill>
              </a:rPr>
              <a:t>How to coordinate as a fully online team</a:t>
            </a:r>
          </a:p>
          <a:p>
            <a:r>
              <a:rPr lang="en-US">
                <a:solidFill>
                  <a:schemeClr val="tx1"/>
                </a:solidFill>
              </a:rPr>
              <a:t>How to communicate effectively with a sponsor or higher up</a:t>
            </a:r>
          </a:p>
          <a:p>
            <a:pPr>
              <a:buClr>
                <a:srgbClr val="FFFFFF"/>
              </a:buClr>
            </a:pPr>
            <a:r>
              <a:rPr lang="en-US">
                <a:solidFill>
                  <a:schemeClr val="tx1"/>
                </a:solidFill>
              </a:rPr>
              <a:t>How to run given data to prepare it for models</a:t>
            </a:r>
          </a:p>
          <a:p>
            <a:pPr>
              <a:buClr>
                <a:srgbClr val="FFFFFF"/>
              </a:buClr>
            </a:pPr>
            <a:r>
              <a:rPr lang="en-US">
                <a:solidFill>
                  <a:schemeClr val="tx1"/>
                </a:solidFill>
              </a:rPr>
              <a:t>More familiar with Python, Python libraries such as Pandas, </a:t>
            </a:r>
            <a:r>
              <a:rPr lang="en-US" err="1">
                <a:solidFill>
                  <a:schemeClr val="tx1"/>
                </a:solidFill>
              </a:rPr>
              <a:t>Jupyter</a:t>
            </a:r>
            <a:r>
              <a:rPr lang="en-US">
                <a:solidFill>
                  <a:schemeClr val="tx1"/>
                </a:solidFill>
              </a:rPr>
              <a:t> Notebook, connecting to servers, working with API's.</a:t>
            </a:r>
          </a:p>
          <a:p>
            <a:endParaRPr lang="en-US">
              <a:solidFill>
                <a:schemeClr val="tx1"/>
              </a:solidFill>
            </a:endParaRPr>
          </a:p>
          <a:p>
            <a:endParaRPr lang="en-US">
              <a:solidFill>
                <a:schemeClr val="tx1"/>
              </a:solidFill>
            </a:endParaRPr>
          </a:p>
          <a:p>
            <a:endParaRPr lang="en-US">
              <a:solidFill>
                <a:schemeClr val="tx1"/>
              </a:solidFill>
            </a:endParaRPr>
          </a:p>
        </p:txBody>
      </p:sp>
      <p:sp>
        <p:nvSpPr>
          <p:cNvPr id="5" name="Text Placeholder 4">
            <a:extLst>
              <a:ext uri="{FF2B5EF4-FFF2-40B4-BE49-F238E27FC236}">
                <a16:creationId xmlns:a16="http://schemas.microsoft.com/office/drawing/2014/main" id="{5B430006-D24E-44A2-5C3E-DA15B558952A}"/>
              </a:ext>
            </a:extLst>
          </p:cNvPr>
          <p:cNvSpPr>
            <a:spLocks noGrp="1"/>
          </p:cNvSpPr>
          <p:nvPr>
            <p:ph type="body" sz="quarter" idx="13"/>
          </p:nvPr>
        </p:nvSpPr>
        <p:spPr>
          <a:xfrm>
            <a:off x="4471966" y="1604029"/>
            <a:ext cx="3508755" cy="535354"/>
          </a:xfrm>
        </p:spPr>
        <p:txBody>
          <a:bodyPr/>
          <a:lstStyle/>
          <a:p>
            <a:r>
              <a:rPr lang="en-US"/>
              <a:t>What could be improved</a:t>
            </a:r>
          </a:p>
        </p:txBody>
      </p:sp>
      <p:sp>
        <p:nvSpPr>
          <p:cNvPr id="6" name="Content Placeholder 5">
            <a:extLst>
              <a:ext uri="{FF2B5EF4-FFF2-40B4-BE49-F238E27FC236}">
                <a16:creationId xmlns:a16="http://schemas.microsoft.com/office/drawing/2014/main" id="{74188638-FB64-741C-9409-35B971640813}"/>
              </a:ext>
            </a:extLst>
          </p:cNvPr>
          <p:cNvSpPr>
            <a:spLocks noGrp="1"/>
          </p:cNvSpPr>
          <p:nvPr>
            <p:ph sz="quarter" idx="14"/>
          </p:nvPr>
        </p:nvSpPr>
        <p:spPr>
          <a:xfrm>
            <a:off x="4270135" y="2443417"/>
            <a:ext cx="3508755" cy="4154452"/>
          </a:xfrm>
        </p:spPr>
        <p:txBody>
          <a:bodyPr/>
          <a:lstStyle/>
          <a:p>
            <a:r>
              <a:rPr lang="en-US">
                <a:solidFill>
                  <a:schemeClr val="tx1"/>
                </a:solidFill>
              </a:rPr>
              <a:t>Team jobs and positions, someone who started as team leader ended up being more suited for a recording role instead as an example</a:t>
            </a:r>
          </a:p>
          <a:p>
            <a:pPr>
              <a:buClr>
                <a:srgbClr val="FFFFFF"/>
              </a:buClr>
            </a:pPr>
            <a:r>
              <a:rPr lang="en-US">
                <a:solidFill>
                  <a:schemeClr val="tx1"/>
                </a:solidFill>
              </a:rPr>
              <a:t>Assigning each team member a role and not just letting it be a free for all on who does what</a:t>
            </a:r>
          </a:p>
          <a:p>
            <a:pPr>
              <a:buClr>
                <a:srgbClr val="FFFFFF"/>
              </a:buClr>
            </a:pPr>
            <a:r>
              <a:rPr lang="en-US">
                <a:solidFill>
                  <a:schemeClr val="tx1"/>
                </a:solidFill>
              </a:rPr>
              <a:t>Project Management – this class has been a great introduction to working on long term projects in a group setting</a:t>
            </a:r>
          </a:p>
          <a:p>
            <a:endParaRPr lang="en-US">
              <a:solidFill>
                <a:schemeClr val="tx1"/>
              </a:solidFill>
            </a:endParaRPr>
          </a:p>
        </p:txBody>
      </p:sp>
      <p:sp>
        <p:nvSpPr>
          <p:cNvPr id="7" name="Text Placeholder 6">
            <a:extLst>
              <a:ext uri="{FF2B5EF4-FFF2-40B4-BE49-F238E27FC236}">
                <a16:creationId xmlns:a16="http://schemas.microsoft.com/office/drawing/2014/main" id="{ACF442E0-3931-B858-C0E4-F6C13BFD625E}"/>
              </a:ext>
            </a:extLst>
          </p:cNvPr>
          <p:cNvSpPr>
            <a:spLocks noGrp="1"/>
          </p:cNvSpPr>
          <p:nvPr>
            <p:ph type="body" sz="quarter" idx="3"/>
          </p:nvPr>
        </p:nvSpPr>
        <p:spPr>
          <a:xfrm>
            <a:off x="8207114" y="1606960"/>
            <a:ext cx="3384328" cy="695996"/>
          </a:xfrm>
        </p:spPr>
        <p:txBody>
          <a:bodyPr/>
          <a:lstStyle/>
          <a:p>
            <a:r>
              <a:rPr lang="en-US"/>
              <a:t>Goals for next project</a:t>
            </a:r>
          </a:p>
        </p:txBody>
      </p:sp>
      <p:sp>
        <p:nvSpPr>
          <p:cNvPr id="8" name="Content Placeholder 7">
            <a:extLst>
              <a:ext uri="{FF2B5EF4-FFF2-40B4-BE49-F238E27FC236}">
                <a16:creationId xmlns:a16="http://schemas.microsoft.com/office/drawing/2014/main" id="{179831C0-7EAF-EDC2-8EF9-2C916739D4A4}"/>
              </a:ext>
            </a:extLst>
          </p:cNvPr>
          <p:cNvSpPr>
            <a:spLocks noGrp="1"/>
          </p:cNvSpPr>
          <p:nvPr>
            <p:ph sz="quarter" idx="4"/>
          </p:nvPr>
        </p:nvSpPr>
        <p:spPr>
          <a:xfrm>
            <a:off x="8077203" y="2688538"/>
            <a:ext cx="3508755" cy="1110794"/>
          </a:xfrm>
        </p:spPr>
        <p:txBody>
          <a:bodyPr/>
          <a:lstStyle/>
          <a:p>
            <a:r>
              <a:rPr lang="en-US">
                <a:solidFill>
                  <a:schemeClr val="tx1"/>
                </a:solidFill>
              </a:rPr>
              <a:t>Have access to more servers and or better/more optimized server performance.</a:t>
            </a:r>
          </a:p>
          <a:p>
            <a:pPr>
              <a:buClr>
                <a:srgbClr val="FFFFFF"/>
              </a:buClr>
            </a:pPr>
            <a:r>
              <a:rPr lang="en-US">
                <a:solidFill>
                  <a:schemeClr val="tx1"/>
                </a:solidFill>
              </a:rPr>
              <a:t>Streamlined project management.</a:t>
            </a:r>
          </a:p>
        </p:txBody>
      </p:sp>
    </p:spTree>
    <p:extLst>
      <p:ext uri="{BB962C8B-B14F-4D97-AF65-F5344CB8AC3E}">
        <p14:creationId xmlns:p14="http://schemas.microsoft.com/office/powerpoint/2010/main" val="2695791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77442" y="370490"/>
            <a:ext cx="3619117" cy="833975"/>
          </a:xfrm>
        </p:spPr>
        <p:txBody>
          <a:bodyPr>
            <a:normAutofit/>
          </a:bodyPr>
          <a:lstStyle/>
          <a:p>
            <a:r>
              <a:rPr lang="en-US"/>
              <a:t>Gantt charts</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52D91174-CE39-D64D-845F-D38AAF5DE310}"/>
              </a:ext>
            </a:extLst>
          </p:cNvPr>
          <p:cNvPicPr>
            <a:picLocks noChangeAspect="1"/>
          </p:cNvPicPr>
          <p:nvPr/>
        </p:nvPicPr>
        <p:blipFill>
          <a:blip r:embed="rId3"/>
          <a:stretch>
            <a:fillRect/>
          </a:stretch>
        </p:blipFill>
        <p:spPr>
          <a:xfrm>
            <a:off x="164045" y="1740492"/>
            <a:ext cx="5038575" cy="2859934"/>
          </a:xfrm>
          <a:prstGeom prst="rect">
            <a:avLst/>
          </a:prstGeom>
        </p:spPr>
      </p:pic>
      <p:pic>
        <p:nvPicPr>
          <p:cNvPr id="5" name="Picture 4">
            <a:extLst>
              <a:ext uri="{FF2B5EF4-FFF2-40B4-BE49-F238E27FC236}">
                <a16:creationId xmlns:a16="http://schemas.microsoft.com/office/drawing/2014/main" id="{7ABB8F01-A65E-C129-6AD5-E74FFF18816F}"/>
              </a:ext>
            </a:extLst>
          </p:cNvPr>
          <p:cNvPicPr>
            <a:picLocks noChangeAspect="1"/>
          </p:cNvPicPr>
          <p:nvPr/>
        </p:nvPicPr>
        <p:blipFill>
          <a:blip r:embed="rId4"/>
          <a:stretch>
            <a:fillRect/>
          </a:stretch>
        </p:blipFill>
        <p:spPr>
          <a:xfrm>
            <a:off x="6775682" y="195472"/>
            <a:ext cx="4399179" cy="3233528"/>
          </a:xfrm>
          <a:prstGeom prst="rect">
            <a:avLst/>
          </a:prstGeom>
        </p:spPr>
      </p:pic>
      <p:pic>
        <p:nvPicPr>
          <p:cNvPr id="8" name="Picture 7">
            <a:extLst>
              <a:ext uri="{FF2B5EF4-FFF2-40B4-BE49-F238E27FC236}">
                <a16:creationId xmlns:a16="http://schemas.microsoft.com/office/drawing/2014/main" id="{3B7A2C58-D8F0-062D-355A-873721B0B904}"/>
              </a:ext>
            </a:extLst>
          </p:cNvPr>
          <p:cNvPicPr>
            <a:picLocks noChangeAspect="1"/>
          </p:cNvPicPr>
          <p:nvPr/>
        </p:nvPicPr>
        <p:blipFill>
          <a:blip r:embed="rId5"/>
          <a:stretch>
            <a:fillRect/>
          </a:stretch>
        </p:blipFill>
        <p:spPr>
          <a:xfrm>
            <a:off x="5880537" y="3616619"/>
            <a:ext cx="5990061" cy="3021852"/>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E11490-01D2-B33C-588B-3ECE9116E3DE}"/>
              </a:ext>
            </a:extLst>
          </p:cNvPr>
          <p:cNvSpPr>
            <a:spLocks noGrp="1"/>
          </p:cNvSpPr>
          <p:nvPr>
            <p:ph type="title"/>
          </p:nvPr>
        </p:nvSpPr>
        <p:spPr>
          <a:xfrm>
            <a:off x="240632" y="227355"/>
            <a:ext cx="2991300" cy="744482"/>
          </a:xfrm>
        </p:spPr>
        <p:txBody>
          <a:bodyPr>
            <a:normAutofit fontScale="90000"/>
          </a:bodyPr>
          <a:lstStyle/>
          <a:p>
            <a:pPr algn="ctr"/>
            <a:r>
              <a:rPr lang="en-US"/>
              <a:t>References</a:t>
            </a:r>
          </a:p>
        </p:txBody>
      </p:sp>
      <p:sp>
        <p:nvSpPr>
          <p:cNvPr id="9" name="Content Placeholder 8">
            <a:extLst>
              <a:ext uri="{FF2B5EF4-FFF2-40B4-BE49-F238E27FC236}">
                <a16:creationId xmlns:a16="http://schemas.microsoft.com/office/drawing/2014/main" id="{4FB72FBA-354E-543D-3255-CBBF6332BAE1}"/>
              </a:ext>
            </a:extLst>
          </p:cNvPr>
          <p:cNvSpPr>
            <a:spLocks noGrp="1"/>
          </p:cNvSpPr>
          <p:nvPr>
            <p:ph idx="1"/>
          </p:nvPr>
        </p:nvSpPr>
        <p:spPr>
          <a:xfrm>
            <a:off x="413051" y="1705595"/>
            <a:ext cx="11365898" cy="5587202"/>
          </a:xfrm>
        </p:spPr>
        <p:txBody>
          <a:bodyPr vert="horz" wrap="square" lIns="0" tIns="0" rIns="0" bIns="0" rtlCol="0" anchor="t">
            <a:noAutofit/>
          </a:bodyPr>
          <a:lstStyle/>
          <a:p>
            <a:r>
              <a:rPr lang="en-US" sz="1200" err="1">
                <a:solidFill>
                  <a:schemeClr val="tx1">
                    <a:lumMod val="95000"/>
                  </a:schemeClr>
                </a:solidFill>
                <a:latin typeface="Times New Roman" panose="02020603050405020304" pitchFamily="18" charset="0"/>
                <a:ea typeface="+mn-lt"/>
                <a:cs typeface="Times New Roman" panose="02020603050405020304" pitchFamily="18" charset="0"/>
              </a:rPr>
              <a:t>Jianmo</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 Ni, Larry Muhlstein, Julian McAuley, "Modeling heart rate and activity data for personalized fitness recommendation", in Proc. of the 2019 World Wide Web Conference (WWW'19), San Francisco, US, May. 2019.</a:t>
            </a:r>
            <a:endParaRPr lang="en-US" sz="1200">
              <a:solidFill>
                <a:schemeClr val="tx1">
                  <a:lumMod val="95000"/>
                </a:schemeClr>
              </a:solidFill>
              <a:latin typeface="Times New Roman" panose="02020603050405020304" pitchFamily="18" charset="0"/>
              <a:cs typeface="Times New Roman" panose="02020603050405020304" pitchFamily="18" charset="0"/>
            </a:endParaRPr>
          </a:p>
          <a:p>
            <a:r>
              <a:rPr lang="en-US" sz="1200" i="1" err="1">
                <a:solidFill>
                  <a:schemeClr val="tx1">
                    <a:lumMod val="95000"/>
                  </a:schemeClr>
                </a:solidFill>
                <a:latin typeface="Times New Roman" panose="02020603050405020304" pitchFamily="18" charset="0"/>
                <a:ea typeface="+mn-lt"/>
                <a:cs typeface="Times New Roman" panose="02020603050405020304" pitchFamily="18" charset="0"/>
              </a:rPr>
              <a:t>FitRec</a:t>
            </a:r>
            <a:r>
              <a:rPr lang="en-US" sz="1200" i="1">
                <a:solidFill>
                  <a:schemeClr val="tx1">
                    <a:lumMod val="95000"/>
                  </a:schemeClr>
                </a:solidFill>
                <a:latin typeface="Times New Roman" panose="02020603050405020304" pitchFamily="18" charset="0"/>
                <a:ea typeface="+mn-lt"/>
                <a:cs typeface="Times New Roman" panose="02020603050405020304" pitchFamily="18" charset="0"/>
              </a:rPr>
              <a:t>-project</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 </a:t>
            </a:r>
            <a:r>
              <a:rPr lang="en-US" sz="1200" err="1">
                <a:solidFill>
                  <a:schemeClr val="tx1">
                    <a:lumMod val="95000"/>
                  </a:schemeClr>
                </a:solidFill>
                <a:latin typeface="Times New Roman" panose="02020603050405020304" pitchFamily="18" charset="0"/>
                <a:ea typeface="+mn-lt"/>
                <a:cs typeface="Times New Roman" panose="02020603050405020304" pitchFamily="18" charset="0"/>
              </a:rPr>
              <a:t>FitRec</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-Project. (n.d.). Retrieved September 22, 2022, from </a:t>
            </a:r>
            <a:r>
              <a:rPr lang="en-US" sz="1200">
                <a:solidFill>
                  <a:schemeClr val="tx1">
                    <a:lumMod val="95000"/>
                  </a:schemeClr>
                </a:solidFill>
                <a:latin typeface="Times New Roman" panose="02020603050405020304" pitchFamily="18" charset="0"/>
                <a:ea typeface="+mn-lt"/>
                <a:cs typeface="Times New Roman" panose="02020603050405020304" pitchFamily="18" charset="0"/>
                <a:hlinkClick r:id="rId2">
                  <a:extLst>
                    <a:ext uri="{A12FA001-AC4F-418D-AE19-62706E023703}">
                      <ahyp:hlinkClr xmlns:ahyp="http://schemas.microsoft.com/office/drawing/2018/hyperlinkcolor" val="tx"/>
                    </a:ext>
                  </a:extLst>
                </a:hlinkClick>
              </a:rPr>
              <a:t>https://sites.google.com/eng.ucsd.edu/fitrec-project/home</a:t>
            </a:r>
            <a:r>
              <a:rPr lang="en-US" sz="1200">
                <a:solidFill>
                  <a:schemeClr val="tx1">
                    <a:lumMod val="95000"/>
                  </a:schemeClr>
                </a:solidFill>
                <a:effectLst/>
                <a:latin typeface="Times New Roman" panose="02020603050405020304" pitchFamily="18" charset="0"/>
                <a:cs typeface="Times New Roman" panose="02020603050405020304" pitchFamily="18" charset="0"/>
              </a:rPr>
              <a:t>‌</a:t>
            </a:r>
          </a:p>
          <a:p>
            <a:r>
              <a:rPr lang="en-US" sz="1200">
                <a:solidFill>
                  <a:schemeClr val="tx1">
                    <a:lumMod val="95000"/>
                  </a:schemeClr>
                </a:solidFill>
                <a:latin typeface="Times New Roman" panose="02020603050405020304" pitchFamily="18" charset="0"/>
                <a:cs typeface="Times New Roman" panose="02020603050405020304" pitchFamily="18" charset="0"/>
              </a:rPr>
              <a:t>“</a:t>
            </a:r>
            <a:r>
              <a:rPr lang="en-US" sz="1200" err="1">
                <a:solidFill>
                  <a:schemeClr val="tx1">
                    <a:lumMod val="95000"/>
                  </a:schemeClr>
                </a:solidFill>
                <a:latin typeface="Times New Roman" panose="02020603050405020304" pitchFamily="18" charset="0"/>
                <a:cs typeface="Times New Roman" panose="02020603050405020304" pitchFamily="18" charset="0"/>
              </a:rPr>
              <a:t>Nominatim</a:t>
            </a:r>
            <a:r>
              <a:rPr lang="en-US" sz="1200">
                <a:solidFill>
                  <a:schemeClr val="tx1">
                    <a:lumMod val="95000"/>
                  </a:schemeClr>
                </a:solidFill>
                <a:latin typeface="Times New Roman" panose="02020603050405020304" pitchFamily="18" charset="0"/>
                <a:cs typeface="Times New Roman" panose="02020603050405020304" pitchFamily="18" charset="0"/>
              </a:rPr>
              <a:t>.” Nominatim.org, nominatim.org/.</a:t>
            </a:r>
          </a:p>
          <a:p>
            <a:r>
              <a:rPr lang="en-US" sz="1200">
                <a:solidFill>
                  <a:schemeClr val="tx1">
                    <a:lumMod val="95000"/>
                  </a:schemeClr>
                </a:solidFill>
                <a:latin typeface="Times New Roman" panose="02020603050405020304" pitchFamily="18" charset="0"/>
                <a:cs typeface="Times New Roman" panose="02020603050405020304" pitchFamily="18" charset="0"/>
              </a:rPr>
              <a:t>“The Weather’s Record Keeper.” </a:t>
            </a:r>
            <a:r>
              <a:rPr lang="en-US" sz="1200" err="1">
                <a:solidFill>
                  <a:schemeClr val="tx1">
                    <a:lumMod val="95000"/>
                  </a:schemeClr>
                </a:solidFill>
                <a:latin typeface="Times New Roman" panose="02020603050405020304" pitchFamily="18" charset="0"/>
                <a:cs typeface="Times New Roman" panose="02020603050405020304" pitchFamily="18" charset="0"/>
              </a:rPr>
              <a:t>Meteostat</a:t>
            </a:r>
            <a:r>
              <a:rPr lang="en-US" sz="1200">
                <a:solidFill>
                  <a:schemeClr val="tx1">
                    <a:lumMod val="95000"/>
                  </a:schemeClr>
                </a:solidFill>
                <a:latin typeface="Times New Roman" panose="02020603050405020304" pitchFamily="18" charset="0"/>
                <a:cs typeface="Times New Roman" panose="02020603050405020304" pitchFamily="18" charset="0"/>
              </a:rPr>
              <a:t>, meteostat.net/</a:t>
            </a:r>
            <a:r>
              <a:rPr lang="en-US" sz="1200" err="1">
                <a:solidFill>
                  <a:schemeClr val="tx1">
                    <a:lumMod val="95000"/>
                  </a:schemeClr>
                </a:solidFill>
                <a:latin typeface="Times New Roman" panose="02020603050405020304" pitchFamily="18" charset="0"/>
                <a:cs typeface="Times New Roman" panose="02020603050405020304" pitchFamily="18" charset="0"/>
              </a:rPr>
              <a:t>en</a:t>
            </a:r>
            <a:r>
              <a:rPr lang="en-US" sz="1200">
                <a:solidFill>
                  <a:schemeClr val="tx1">
                    <a:lumMod val="95000"/>
                  </a:schemeClr>
                </a:solidFill>
                <a:latin typeface="Times New Roman" panose="02020603050405020304" pitchFamily="18" charset="0"/>
                <a:cs typeface="Times New Roman" panose="02020603050405020304" pitchFamily="18" charset="0"/>
              </a:rPr>
              <a:t>/.</a:t>
            </a:r>
          </a:p>
          <a:p>
            <a:r>
              <a:rPr lang="en-US" sz="1200">
                <a:solidFill>
                  <a:schemeClr val="tx1">
                    <a:lumMod val="95000"/>
                  </a:schemeClr>
                </a:solidFill>
                <a:latin typeface="Times New Roman" panose="02020603050405020304" pitchFamily="18" charset="0"/>
                <a:cs typeface="Times New Roman" panose="02020603050405020304" pitchFamily="18" charset="0"/>
              </a:rPr>
              <a:t>Pandas. “Python Data Analysis Library — Pandas: Python Data Analysis Library.” Pydata.org, 2018, pandas.pydata.org/.</a:t>
            </a:r>
          </a:p>
          <a:p>
            <a:r>
              <a:rPr lang="en-US" sz="1200" err="1">
                <a:solidFill>
                  <a:schemeClr val="tx1">
                    <a:lumMod val="95000"/>
                  </a:schemeClr>
                </a:solidFill>
                <a:latin typeface="Times New Roman" panose="02020603050405020304" pitchFamily="18" charset="0"/>
                <a:ea typeface="+mn-lt"/>
                <a:cs typeface="Times New Roman" panose="02020603050405020304" pitchFamily="18" charset="0"/>
              </a:rPr>
              <a:t>Jupyter</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 Project Documentation#. </a:t>
            </a:r>
            <a:r>
              <a:rPr lang="en-US" sz="1200" err="1">
                <a:solidFill>
                  <a:schemeClr val="tx1">
                    <a:lumMod val="95000"/>
                  </a:schemeClr>
                </a:solidFill>
                <a:latin typeface="Times New Roman" panose="02020603050405020304" pitchFamily="18" charset="0"/>
                <a:ea typeface="+mn-lt"/>
                <a:cs typeface="Times New Roman" panose="02020603050405020304" pitchFamily="18" charset="0"/>
              </a:rPr>
              <a:t>Jupyter</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 Project Documentation - </a:t>
            </a:r>
            <a:r>
              <a:rPr lang="en-US" sz="1200" err="1">
                <a:solidFill>
                  <a:schemeClr val="tx1">
                    <a:lumMod val="95000"/>
                  </a:schemeClr>
                </a:solidFill>
                <a:latin typeface="Times New Roman" panose="02020603050405020304" pitchFamily="18" charset="0"/>
                <a:ea typeface="+mn-lt"/>
                <a:cs typeface="Times New Roman" panose="02020603050405020304" pitchFamily="18" charset="0"/>
              </a:rPr>
              <a:t>Jupyter</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 Documentation 4.1.1 alpha documentation. (n.d.). Retrieved September 22, 2022, from https://docs.jupyter.org/en/latest/ </a:t>
            </a:r>
            <a:endParaRPr lang="en-US" sz="1200">
              <a:solidFill>
                <a:schemeClr val="tx1">
                  <a:lumMod val="95000"/>
                </a:schemeClr>
              </a:solidFill>
              <a:latin typeface="Times New Roman" panose="02020603050405020304" pitchFamily="18" charset="0"/>
              <a:cs typeface="Times New Roman" panose="02020603050405020304" pitchFamily="18" charset="0"/>
            </a:endParaRPr>
          </a:p>
          <a:p>
            <a:r>
              <a:rPr lang="en-US" sz="1200">
                <a:solidFill>
                  <a:schemeClr val="tx1">
                    <a:lumMod val="95000"/>
                  </a:schemeClr>
                </a:solidFill>
                <a:latin typeface="Times New Roman" panose="02020603050405020304" pitchFamily="18" charset="0"/>
                <a:ea typeface="+mn-lt"/>
                <a:cs typeface="Times New Roman" panose="02020603050405020304" pitchFamily="18" charset="0"/>
              </a:rPr>
              <a:t>By: IBM Cloud Education. (n.d.). </a:t>
            </a:r>
            <a:r>
              <a:rPr lang="en-US" sz="1200" i="1">
                <a:solidFill>
                  <a:schemeClr val="tx1">
                    <a:lumMod val="95000"/>
                  </a:schemeClr>
                </a:solidFill>
                <a:latin typeface="Times New Roman" panose="02020603050405020304" pitchFamily="18" charset="0"/>
                <a:ea typeface="+mn-lt"/>
                <a:cs typeface="Times New Roman" panose="02020603050405020304" pitchFamily="18" charset="0"/>
              </a:rPr>
              <a:t>What is supervised learning?</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 IBM. Retrieved October 21, 2022, from </a:t>
            </a:r>
            <a:r>
              <a:rPr lang="en-US" sz="1200">
                <a:solidFill>
                  <a:schemeClr val="tx1">
                    <a:lumMod val="95000"/>
                  </a:schemeClr>
                </a:solidFill>
                <a:latin typeface="Times New Roman" panose="02020603050405020304" pitchFamily="18" charset="0"/>
                <a:ea typeface="+mn-lt"/>
                <a:cs typeface="Times New Roman" panose="02020603050405020304" pitchFamily="18" charset="0"/>
                <a:hlinkClick r:id="rId3">
                  <a:extLst>
                    <a:ext uri="{A12FA001-AC4F-418D-AE19-62706E023703}">
                      <ahyp:hlinkClr xmlns:ahyp="http://schemas.microsoft.com/office/drawing/2018/hyperlinkcolor" val="tx"/>
                    </a:ext>
                  </a:extLst>
                </a:hlinkClick>
              </a:rPr>
              <a:t>https://www.ibm.com/cloud/learn/supervised-learning</a:t>
            </a:r>
            <a:r>
              <a:rPr lang="en-US" sz="1200">
                <a:solidFill>
                  <a:schemeClr val="tx1">
                    <a:lumMod val="95000"/>
                  </a:schemeClr>
                </a:solidFill>
                <a:latin typeface="Times New Roman" panose="02020603050405020304" pitchFamily="18" charset="0"/>
                <a:ea typeface="+mn-lt"/>
                <a:cs typeface="Times New Roman" panose="02020603050405020304" pitchFamily="18" charset="0"/>
              </a:rPr>
              <a:t> </a:t>
            </a:r>
          </a:p>
          <a:p>
            <a:r>
              <a:rPr lang="en-US" sz="1200">
                <a:solidFill>
                  <a:schemeClr val="tx1">
                    <a:lumMod val="95000"/>
                  </a:schemeClr>
                </a:solidFill>
                <a:latin typeface="Times New Roman" panose="02020603050405020304" pitchFamily="18" charset="0"/>
                <a:cs typeface="Times New Roman" panose="02020603050405020304" pitchFamily="18" charset="0"/>
              </a:rPr>
              <a:t>Brownlee, Jason. “1D Convolutional Neural Network Models for Human Activity Recognition.” Machine Learning Mastery, 20 Sept. 2018, machinelearningmastery.com/cnn-models-for-human-activity-recognition-time-series-classification/.</a:t>
            </a:r>
          </a:p>
          <a:p>
            <a:r>
              <a:rPr lang="en-US" sz="1200">
                <a:solidFill>
                  <a:schemeClr val="tx1">
                    <a:lumMod val="95000"/>
                  </a:schemeClr>
                </a:solidFill>
                <a:latin typeface="Times New Roman" panose="02020603050405020304" pitchFamily="18" charset="0"/>
                <a:cs typeface="Times New Roman" panose="02020603050405020304" pitchFamily="18" charset="0"/>
              </a:rPr>
              <a:t>Brownlee, Jason. “A Gentle Introduction to Long Short-Term Memory Networks by the Experts.” Machine Learning Mastery, 19 July 2017, machinelearningmastery.com/gentle-introduction-long-short-term-memory-networks-experts/.</a:t>
            </a:r>
          </a:p>
          <a:p>
            <a:r>
              <a:rPr lang="en-US" sz="1200">
                <a:solidFill>
                  <a:schemeClr val="tx1">
                    <a:lumMod val="95000"/>
                  </a:schemeClr>
                </a:solidFill>
                <a:latin typeface="Times New Roman" panose="02020603050405020304" pitchFamily="18" charset="0"/>
                <a:ea typeface="+mn-lt"/>
                <a:cs typeface="Times New Roman" panose="02020603050405020304" pitchFamily="18" charset="0"/>
              </a:rPr>
              <a:t>Papers with code - multi-head attention explained. Explained | Papers With Code. (n.d.). Retrieved October 23, 2022, from </a:t>
            </a:r>
            <a:r>
              <a:rPr lang="en-US" sz="1200" u="sng">
                <a:solidFill>
                  <a:schemeClr val="tx1">
                    <a:lumMod val="95000"/>
                  </a:schemeClr>
                </a:solidFill>
                <a:latin typeface="Times New Roman" panose="02020603050405020304" pitchFamily="18" charset="0"/>
                <a:ea typeface="+mn-lt"/>
                <a:cs typeface="Times New Roman" panose="02020603050405020304" pitchFamily="18" charset="0"/>
                <a:hlinkClick r:id="rId4">
                  <a:extLst>
                    <a:ext uri="{A12FA001-AC4F-418D-AE19-62706E023703}">
                      <ahyp:hlinkClr xmlns:ahyp="http://schemas.microsoft.com/office/drawing/2018/hyperlinkcolor" val="tx"/>
                    </a:ext>
                  </a:extLst>
                </a:hlinkClick>
              </a:rPr>
              <a:t>https://paperswithcode.com/method/multi-head-attention</a:t>
            </a:r>
            <a:endParaRPr lang="en-US" sz="1200">
              <a:solidFill>
                <a:schemeClr val="tx1">
                  <a:lumMod val="95000"/>
                </a:schemeClr>
              </a:solidFill>
              <a:latin typeface="Times New Roman" panose="02020603050405020304" pitchFamily="18" charset="0"/>
              <a:ea typeface="+mn-lt"/>
              <a:cs typeface="Times New Roman" panose="02020603050405020304" pitchFamily="18" charset="0"/>
            </a:endParaRPr>
          </a:p>
          <a:p>
            <a:r>
              <a:rPr lang="en-US" sz="1200">
                <a:solidFill>
                  <a:schemeClr val="tx1">
                    <a:lumMod val="95000"/>
                  </a:schemeClr>
                </a:solidFill>
                <a:latin typeface="Times New Roman" panose="02020603050405020304" pitchFamily="18" charset="0"/>
                <a:ea typeface="+mn-lt"/>
                <a:cs typeface="Times New Roman" panose="02020603050405020304" pitchFamily="18" charset="0"/>
              </a:rPr>
              <a:t>Kostadinov, S. (2019, November 10). Understanding GRU networks. Medium. Retrieved October 23, 2022, from </a:t>
            </a:r>
            <a:r>
              <a:rPr lang="en-US" sz="1200" u="sng">
                <a:solidFill>
                  <a:schemeClr val="tx1">
                    <a:lumMod val="95000"/>
                  </a:schemeClr>
                </a:solidFill>
                <a:latin typeface="Times New Roman" panose="02020603050405020304" pitchFamily="18" charset="0"/>
                <a:ea typeface="+mn-lt"/>
                <a:cs typeface="Times New Roman" panose="02020603050405020304" pitchFamily="18" charset="0"/>
                <a:hlinkClick r:id="rId5">
                  <a:extLst>
                    <a:ext uri="{A12FA001-AC4F-418D-AE19-62706E023703}">
                      <ahyp:hlinkClr xmlns:ahyp="http://schemas.microsoft.com/office/drawing/2018/hyperlinkcolor" val="tx"/>
                    </a:ext>
                  </a:extLst>
                </a:hlinkClick>
              </a:rPr>
              <a:t>https://towardsdatascience.com/understanding-gru-networks-2ef37df6c9be</a:t>
            </a:r>
            <a:endParaRPr lang="en-US" sz="1200">
              <a:solidFill>
                <a:schemeClr val="tx1">
                  <a:lumMod val="95000"/>
                </a:schemeClr>
              </a:solidFill>
              <a:latin typeface="Times New Roman" panose="02020603050405020304" pitchFamily="18" charset="0"/>
              <a:ea typeface="+mn-lt"/>
              <a:cs typeface="Times New Roman" panose="02020603050405020304" pitchFamily="18" charset="0"/>
            </a:endParaRPr>
          </a:p>
          <a:p>
            <a:r>
              <a:rPr lang="en-US" sz="1200">
                <a:solidFill>
                  <a:schemeClr val="tx1">
                    <a:lumMod val="95000"/>
                  </a:schemeClr>
                </a:solidFill>
                <a:latin typeface="Times New Roman" panose="02020603050405020304" pitchFamily="18" charset="0"/>
                <a:ea typeface="+mn-lt"/>
                <a:cs typeface="Times New Roman" panose="02020603050405020304" pitchFamily="18" charset="0"/>
              </a:rPr>
              <a:t>Le, L. (2022, September 27). Modeling Instructions. Linh Le.</a:t>
            </a:r>
          </a:p>
        </p:txBody>
      </p:sp>
    </p:spTree>
    <p:extLst>
      <p:ext uri="{BB962C8B-B14F-4D97-AF65-F5344CB8AC3E}">
        <p14:creationId xmlns:p14="http://schemas.microsoft.com/office/powerpoint/2010/main" val="266573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A55A6497-B4A1-B88C-56AE-7F2ED480B18F}"/>
              </a:ext>
            </a:extLst>
          </p:cNvPr>
          <p:cNvSpPr>
            <a:spLocks noGrp="1"/>
          </p:cNvSpPr>
          <p:nvPr>
            <p:ph type="ctrTitle"/>
          </p:nvPr>
        </p:nvSpPr>
        <p:spPr>
          <a:xfrm>
            <a:off x="684212" y="279952"/>
            <a:ext cx="10866782" cy="1290431"/>
          </a:xfrm>
        </p:spPr>
        <p:txBody>
          <a:bodyPr/>
          <a:lstStyle/>
          <a:p>
            <a:pPr algn="ctr"/>
            <a:r>
              <a:rPr lang="en-US">
                <a:latin typeface="Times New Roman"/>
                <a:cs typeface="Times New Roman"/>
              </a:rPr>
              <a:t>An introduction</a:t>
            </a:r>
          </a:p>
        </p:txBody>
      </p:sp>
      <p:sp>
        <p:nvSpPr>
          <p:cNvPr id="19" name="Subtitle 18">
            <a:extLst>
              <a:ext uri="{FF2B5EF4-FFF2-40B4-BE49-F238E27FC236}">
                <a16:creationId xmlns:a16="http://schemas.microsoft.com/office/drawing/2014/main" id="{86F6B9E9-B4CA-88F5-495E-7FE39003423F}"/>
              </a:ext>
            </a:extLst>
          </p:cNvPr>
          <p:cNvSpPr>
            <a:spLocks noGrp="1"/>
          </p:cNvSpPr>
          <p:nvPr>
            <p:ph type="subTitle" idx="1"/>
          </p:nvPr>
        </p:nvSpPr>
        <p:spPr>
          <a:xfrm>
            <a:off x="684212" y="1756650"/>
            <a:ext cx="10873408" cy="4813115"/>
          </a:xfrm>
        </p:spPr>
        <p:txBody>
          <a:bodyPr/>
          <a:lstStyle/>
          <a:p>
            <a:endParaRPr lang="en-US" sz="2400">
              <a:solidFill>
                <a:schemeClr val="tx1"/>
              </a:solidFill>
              <a:latin typeface="Times New Roman"/>
              <a:cs typeface="Times New Roman"/>
            </a:endParaRPr>
          </a:p>
          <a:p>
            <a:r>
              <a:rPr lang="en-US" sz="2400">
                <a:solidFill>
                  <a:schemeClr val="tx1"/>
                </a:solidFill>
                <a:latin typeface="Times New Roman"/>
                <a:cs typeface="Times New Roman"/>
              </a:rPr>
              <a:t>The entire objective of this project was to develop data analytical models incorporated with cleaned and transformed </a:t>
            </a:r>
            <a:r>
              <a:rPr lang="en-US" sz="2400" err="1">
                <a:solidFill>
                  <a:schemeClr val="tx1"/>
                </a:solidFill>
                <a:latin typeface="Times New Roman"/>
                <a:cs typeface="Times New Roman"/>
              </a:rPr>
              <a:t>Endomondo</a:t>
            </a:r>
            <a:r>
              <a:rPr lang="en-US" sz="2400">
                <a:solidFill>
                  <a:schemeClr val="tx1"/>
                </a:solidFill>
                <a:latin typeface="Times New Roman"/>
                <a:cs typeface="Times New Roman"/>
              </a:rPr>
              <a:t> data to be able to predict heart rate during exercises based on this data.</a:t>
            </a:r>
            <a:endParaRPr lang="en-US" sz="2400">
              <a:solidFill>
                <a:schemeClr val="tx1"/>
              </a:solidFill>
            </a:endParaRPr>
          </a:p>
          <a:p>
            <a:endParaRPr lang="en-US" sz="2400">
              <a:solidFill>
                <a:schemeClr val="tx1"/>
              </a:solidFill>
              <a:latin typeface="Times New Roman"/>
              <a:cs typeface="Times New Roman"/>
            </a:endParaRPr>
          </a:p>
          <a:p>
            <a:r>
              <a:rPr lang="en-US" sz="2400">
                <a:solidFill>
                  <a:schemeClr val="tx1"/>
                </a:solidFill>
                <a:latin typeface="Times New Roman"/>
                <a:cs typeface="Times New Roman"/>
              </a:rPr>
              <a:t>We would accomplish this through several technologies mainly through a </a:t>
            </a:r>
            <a:r>
              <a:rPr lang="en-US" sz="2400" err="1">
                <a:solidFill>
                  <a:schemeClr val="tx1"/>
                </a:solidFill>
                <a:latin typeface="Times New Roman"/>
                <a:cs typeface="Times New Roman"/>
              </a:rPr>
              <a:t>Jupyter</a:t>
            </a:r>
            <a:r>
              <a:rPr lang="en-US" sz="2400">
                <a:solidFill>
                  <a:schemeClr val="tx1"/>
                </a:solidFill>
                <a:latin typeface="Times New Roman"/>
                <a:cs typeface="Times New Roman"/>
              </a:rPr>
              <a:t> Notebook server which we could analyze the </a:t>
            </a:r>
            <a:r>
              <a:rPr lang="en-US" sz="2400" err="1">
                <a:solidFill>
                  <a:schemeClr val="tx1"/>
                </a:solidFill>
                <a:latin typeface="Times New Roman"/>
                <a:cs typeface="Times New Roman"/>
              </a:rPr>
              <a:t>Endomondo</a:t>
            </a:r>
            <a:r>
              <a:rPr lang="en-US" sz="2400">
                <a:solidFill>
                  <a:schemeClr val="tx1"/>
                </a:solidFill>
                <a:latin typeface="Times New Roman"/>
                <a:cs typeface="Times New Roman"/>
              </a:rPr>
              <a:t> data and models. We used Python and Python libraries and several API's in gathering more data to transform the </a:t>
            </a:r>
            <a:r>
              <a:rPr lang="en-US" sz="2400" err="1">
                <a:solidFill>
                  <a:schemeClr val="tx1"/>
                </a:solidFill>
                <a:latin typeface="Times New Roman"/>
                <a:cs typeface="Times New Roman"/>
              </a:rPr>
              <a:t>Endomondo</a:t>
            </a:r>
            <a:r>
              <a:rPr lang="en-US" sz="2400">
                <a:solidFill>
                  <a:schemeClr val="tx1"/>
                </a:solidFill>
                <a:latin typeface="Times New Roman"/>
                <a:cs typeface="Times New Roman"/>
              </a:rPr>
              <a:t> data.</a:t>
            </a:r>
          </a:p>
        </p:txBody>
      </p:sp>
    </p:spTree>
    <p:extLst>
      <p:ext uri="{BB962C8B-B14F-4D97-AF65-F5344CB8AC3E}">
        <p14:creationId xmlns:p14="http://schemas.microsoft.com/office/powerpoint/2010/main" val="96652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CC25-E101-ACCB-0ADB-97B3D6D98517}"/>
              </a:ext>
            </a:extLst>
          </p:cNvPr>
          <p:cNvSpPr>
            <a:spLocks noGrp="1"/>
          </p:cNvSpPr>
          <p:nvPr>
            <p:ph type="title"/>
          </p:nvPr>
        </p:nvSpPr>
        <p:spPr>
          <a:xfrm>
            <a:off x="848804" y="522344"/>
            <a:ext cx="8534400" cy="1507067"/>
          </a:xfrm>
        </p:spPr>
        <p:txBody>
          <a:bodyPr/>
          <a:lstStyle/>
          <a:p>
            <a:pPr algn="ctr"/>
            <a:r>
              <a:rPr lang="en-US"/>
              <a:t>Overall View</a:t>
            </a:r>
          </a:p>
        </p:txBody>
      </p:sp>
      <p:sp>
        <p:nvSpPr>
          <p:cNvPr id="3" name="Content Placeholder 2">
            <a:extLst>
              <a:ext uri="{FF2B5EF4-FFF2-40B4-BE49-F238E27FC236}">
                <a16:creationId xmlns:a16="http://schemas.microsoft.com/office/drawing/2014/main" id="{9EA32ED2-4581-B8BA-F40B-F760F9121606}"/>
              </a:ext>
            </a:extLst>
          </p:cNvPr>
          <p:cNvSpPr>
            <a:spLocks noGrp="1"/>
          </p:cNvSpPr>
          <p:nvPr>
            <p:ph idx="1"/>
          </p:nvPr>
        </p:nvSpPr>
        <p:spPr>
          <a:xfrm>
            <a:off x="550863" y="1602497"/>
            <a:ext cx="11090274" cy="3979625"/>
          </a:xfrm>
        </p:spPr>
        <p:txBody>
          <a:bodyPr vert="horz" wrap="square" lIns="0" tIns="0" rIns="0" bIns="0" rtlCol="0" anchor="t">
            <a:noAutofit/>
          </a:bodyPr>
          <a:lstStyle/>
          <a:p>
            <a:pPr marL="342900" indent="-342900"/>
            <a:endParaRPr lang="en-US" sz="1800">
              <a:solidFill>
                <a:srgbClr val="FFFFFF">
                  <a:alpha val="0"/>
                </a:srgbClr>
              </a:solidFill>
              <a:ea typeface="+mn-lt"/>
              <a:cs typeface="+mn-lt"/>
            </a:endParaRPr>
          </a:p>
          <a:p>
            <a:pPr marL="342900" indent="-342900"/>
            <a:endParaRPr lang="en-US" sz="1800">
              <a:solidFill>
                <a:schemeClr val="tx1"/>
              </a:solidFill>
              <a:latin typeface="Times New Roman"/>
              <a:cs typeface="Times New Roman"/>
            </a:endParaRPr>
          </a:p>
          <a:p>
            <a:pPr marL="342900" indent="-342900"/>
            <a:r>
              <a:rPr lang="en-US" sz="1800">
                <a:solidFill>
                  <a:schemeClr val="tx1"/>
                </a:solidFill>
                <a:latin typeface="Times New Roman"/>
                <a:cs typeface="Times New Roman"/>
              </a:rPr>
              <a:t>Milestone 1: Take the provided raw exercise data and pull in weather and geographical data.</a:t>
            </a:r>
          </a:p>
          <a:p>
            <a:pPr marL="342900" indent="-342900"/>
            <a:r>
              <a:rPr lang="en-US" sz="1800">
                <a:solidFill>
                  <a:schemeClr val="tx1"/>
                </a:solidFill>
                <a:latin typeface="Times New Roman"/>
                <a:cs typeface="Times New Roman"/>
              </a:rPr>
              <a:t>Milestone 2: Do simple processing on the collected data to prepare it for the models.  Run different parameters through four different models and evaluate the results.</a:t>
            </a:r>
          </a:p>
          <a:p>
            <a:pPr marL="342900" indent="-342900"/>
            <a:r>
              <a:rPr lang="en-US" sz="1800">
                <a:solidFill>
                  <a:schemeClr val="tx1"/>
                </a:solidFill>
                <a:latin typeface="Times New Roman"/>
                <a:cs typeface="Times New Roman"/>
              </a:rPr>
              <a:t>Milestone 3: Do more complex processing on the collected data and run in through more advanced models.  Change the parameters for the new models to try and reduce the error rate as much as possible.  We also ran two of the best models from Milestone 2 with the new processing method.</a:t>
            </a:r>
          </a:p>
          <a:p>
            <a:pPr marL="342900" indent="-342900">
              <a:buClr>
                <a:srgbClr val="FFFFFF"/>
              </a:buClr>
            </a:pPr>
            <a:r>
              <a:rPr lang="en-US" sz="1800">
                <a:solidFill>
                  <a:schemeClr val="tx1"/>
                </a:solidFill>
                <a:latin typeface="Times New Roman"/>
                <a:cs typeface="Times New Roman"/>
              </a:rPr>
              <a:t>All Milestones: Complete weekly reports along with milestone reports and presentations for each milestone. Meet with our sponsor to ensure that our project is going smoothly. Communicate as a team to achieve our project goals and deadlines.</a:t>
            </a:r>
          </a:p>
          <a:p>
            <a:pPr marL="342900" indent="-342900">
              <a:spcBef>
                <a:spcPts val="0"/>
              </a:spcBef>
              <a:spcAft>
                <a:spcPts val="0"/>
              </a:spcAft>
            </a:pPr>
            <a:endParaRPr lang="en-US" sz="1800">
              <a:solidFill>
                <a:srgbClr val="FFFFFF">
                  <a:alpha val="60000"/>
                </a:srgbClr>
              </a:solidFill>
              <a:latin typeface="Gill Sans MT"/>
              <a:cs typeface="Times New Roman"/>
            </a:endParaRPr>
          </a:p>
          <a:p>
            <a:pPr marL="342900" indent="-342900"/>
            <a:endParaRPr lang="en-US" sz="1800">
              <a:solidFill>
                <a:schemeClr val="tx1"/>
              </a:solidFill>
              <a:latin typeface="Times New Roman"/>
              <a:cs typeface="Times New Roman"/>
            </a:endParaRPr>
          </a:p>
        </p:txBody>
      </p:sp>
    </p:spTree>
    <p:extLst>
      <p:ext uri="{BB962C8B-B14F-4D97-AF65-F5344CB8AC3E}">
        <p14:creationId xmlns:p14="http://schemas.microsoft.com/office/powerpoint/2010/main" val="96976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5966-3917-6CEE-CC28-982468FE75ED}"/>
              </a:ext>
            </a:extLst>
          </p:cNvPr>
          <p:cNvSpPr>
            <a:spLocks noGrp="1"/>
          </p:cNvSpPr>
          <p:nvPr>
            <p:ph type="title"/>
          </p:nvPr>
        </p:nvSpPr>
        <p:spPr>
          <a:xfrm>
            <a:off x="1828800" y="114411"/>
            <a:ext cx="8534400" cy="751149"/>
          </a:xfrm>
        </p:spPr>
        <p:txBody>
          <a:bodyPr/>
          <a:lstStyle/>
          <a:p>
            <a:pPr algn="ctr"/>
            <a:r>
              <a:rPr lang="en-US"/>
              <a:t>Milestone 1 objectives</a:t>
            </a:r>
          </a:p>
        </p:txBody>
      </p:sp>
      <p:sp>
        <p:nvSpPr>
          <p:cNvPr id="3" name="Content Placeholder 2">
            <a:extLst>
              <a:ext uri="{FF2B5EF4-FFF2-40B4-BE49-F238E27FC236}">
                <a16:creationId xmlns:a16="http://schemas.microsoft.com/office/drawing/2014/main" id="{077075C4-9198-C8F2-D1A3-9E2F8BDAE336}"/>
              </a:ext>
            </a:extLst>
          </p:cNvPr>
          <p:cNvSpPr>
            <a:spLocks noGrp="1"/>
          </p:cNvSpPr>
          <p:nvPr>
            <p:ph idx="1"/>
          </p:nvPr>
        </p:nvSpPr>
        <p:spPr>
          <a:xfrm>
            <a:off x="550863" y="1785042"/>
            <a:ext cx="11090274" cy="3007675"/>
          </a:xfrm>
        </p:spPr>
        <p:txBody>
          <a:bodyPr vert="horz" wrap="square" lIns="0" tIns="0" rIns="0" bIns="0" rtlCol="0" anchor="t">
            <a:noAutofit/>
          </a:bodyPr>
          <a:lstStyle/>
          <a:p>
            <a:pPr marL="0" indent="0">
              <a:buNone/>
            </a:pPr>
            <a:r>
              <a:rPr lang="en-US" sz="3200">
                <a:solidFill>
                  <a:schemeClr val="tx1"/>
                </a:solidFill>
                <a:latin typeface="Times New Roman"/>
                <a:cs typeface="Times New Roman"/>
              </a:rPr>
              <a:t>I. Pull in </a:t>
            </a:r>
            <a:r>
              <a:rPr lang="en-US" sz="3200" err="1">
                <a:solidFill>
                  <a:schemeClr val="tx1"/>
                </a:solidFill>
                <a:latin typeface="Times New Roman"/>
                <a:cs typeface="Times New Roman"/>
              </a:rPr>
              <a:t>Endomondo</a:t>
            </a:r>
            <a:r>
              <a:rPr lang="en-US" sz="3200">
                <a:solidFill>
                  <a:schemeClr val="tx1"/>
                </a:solidFill>
                <a:latin typeface="Times New Roman"/>
                <a:cs typeface="Times New Roman"/>
              </a:rPr>
              <a:t> data (Raw) and combine it with geographical data and weather data.</a:t>
            </a:r>
          </a:p>
          <a:p>
            <a:pPr marL="0" indent="0">
              <a:buNone/>
            </a:pPr>
            <a:r>
              <a:rPr lang="en-US" sz="3200">
                <a:solidFill>
                  <a:schemeClr val="tx1"/>
                </a:solidFill>
                <a:latin typeface="Times New Roman"/>
                <a:cs typeface="Times New Roman"/>
              </a:rPr>
              <a:t>II. Clean that data and prepare it for modeling. </a:t>
            </a:r>
          </a:p>
          <a:p>
            <a:pPr marL="0" indent="0">
              <a:buNone/>
            </a:pPr>
            <a:r>
              <a:rPr lang="en-US" sz="3200">
                <a:solidFill>
                  <a:schemeClr val="tx1"/>
                </a:solidFill>
                <a:latin typeface="Times New Roman"/>
                <a:cs typeface="Times New Roman"/>
              </a:rPr>
              <a:t>(must have at least 1000)</a:t>
            </a:r>
            <a:endParaRPr lang="en-US" sz="3200">
              <a:solidFill>
                <a:schemeClr val="tx1"/>
              </a:solidFill>
            </a:endParaRPr>
          </a:p>
        </p:txBody>
      </p:sp>
    </p:spTree>
    <p:extLst>
      <p:ext uri="{BB962C8B-B14F-4D97-AF65-F5344CB8AC3E}">
        <p14:creationId xmlns:p14="http://schemas.microsoft.com/office/powerpoint/2010/main" val="41794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9E2E-4A84-A480-FAD8-77186933AD63}"/>
              </a:ext>
            </a:extLst>
          </p:cNvPr>
          <p:cNvSpPr>
            <a:spLocks noGrp="1"/>
          </p:cNvSpPr>
          <p:nvPr>
            <p:ph type="title"/>
          </p:nvPr>
        </p:nvSpPr>
        <p:spPr>
          <a:xfrm>
            <a:off x="329487" y="417787"/>
            <a:ext cx="3414822" cy="492233"/>
          </a:xfrm>
        </p:spPr>
        <p:txBody>
          <a:bodyPr>
            <a:normAutofit fontScale="90000"/>
          </a:bodyPr>
          <a:lstStyle/>
          <a:p>
            <a:r>
              <a:rPr lang="en-US"/>
              <a:t>MILESTONE ONE</a:t>
            </a:r>
          </a:p>
        </p:txBody>
      </p:sp>
      <p:sp>
        <p:nvSpPr>
          <p:cNvPr id="3" name="Content Placeholder 2">
            <a:extLst>
              <a:ext uri="{FF2B5EF4-FFF2-40B4-BE49-F238E27FC236}">
                <a16:creationId xmlns:a16="http://schemas.microsoft.com/office/drawing/2014/main" id="{AD7C8417-6155-5892-CC6C-DA67CB9E9620}"/>
              </a:ext>
            </a:extLst>
          </p:cNvPr>
          <p:cNvSpPr>
            <a:spLocks noGrp="1"/>
          </p:cNvSpPr>
          <p:nvPr>
            <p:ph idx="1"/>
          </p:nvPr>
        </p:nvSpPr>
        <p:spPr>
          <a:xfrm>
            <a:off x="285404" y="2270235"/>
            <a:ext cx="5614113" cy="4311868"/>
          </a:xfrm>
        </p:spPr>
        <p:txBody>
          <a:bodyPr>
            <a:normAutofit/>
          </a:bodyPr>
          <a:lstStyle/>
          <a:p>
            <a:r>
              <a:rPr lang="en-US">
                <a:solidFill>
                  <a:schemeClr val="tx1"/>
                </a:solidFill>
              </a:rPr>
              <a:t>For the collection of geographical data, we took the raw dataset, looked up city, state and zip code of the activity based on the provided latitude and longitude coordinates.  The API called </a:t>
            </a:r>
            <a:r>
              <a:rPr lang="en-US" sz="2000" err="1">
                <a:solidFill>
                  <a:schemeClr val="tx1"/>
                </a:solidFill>
              </a:rPr>
              <a:t>Nominatim</a:t>
            </a:r>
            <a:r>
              <a:rPr lang="en-US">
                <a:solidFill>
                  <a:schemeClr val="tx1"/>
                </a:solidFill>
              </a:rPr>
              <a:t> for looking up this data has some limitations that ultimately led us to running parallel processes around the clock in order to obtain all the data we needed for this portion of the Milestone 1 requirement.  Just like the raw data, we collected this into a single pipe delimited file for merging in our final step.</a:t>
            </a:r>
          </a:p>
          <a:p>
            <a:endParaRPr lang="en-US"/>
          </a:p>
        </p:txBody>
      </p:sp>
      <p:sp>
        <p:nvSpPr>
          <p:cNvPr id="5" name="TextBox 4">
            <a:extLst>
              <a:ext uri="{FF2B5EF4-FFF2-40B4-BE49-F238E27FC236}">
                <a16:creationId xmlns:a16="http://schemas.microsoft.com/office/drawing/2014/main" id="{929022E2-B895-D7CB-1616-444931A4523C}"/>
              </a:ext>
            </a:extLst>
          </p:cNvPr>
          <p:cNvSpPr txBox="1"/>
          <p:nvPr/>
        </p:nvSpPr>
        <p:spPr>
          <a:xfrm>
            <a:off x="892831" y="1442545"/>
            <a:ext cx="3627916" cy="523220"/>
          </a:xfrm>
          <a:prstGeom prst="rect">
            <a:avLst/>
          </a:prstGeom>
          <a:noFill/>
        </p:spPr>
        <p:txBody>
          <a:bodyPr wrap="none" rtlCol="0">
            <a:spAutoFit/>
          </a:bodyPr>
          <a:lstStyle/>
          <a:p>
            <a:r>
              <a:rPr lang="en-US" sz="2800"/>
              <a:t>Geographical Data</a:t>
            </a:r>
          </a:p>
        </p:txBody>
      </p:sp>
      <p:pic>
        <p:nvPicPr>
          <p:cNvPr id="4" name="Picture 3">
            <a:extLst>
              <a:ext uri="{FF2B5EF4-FFF2-40B4-BE49-F238E27FC236}">
                <a16:creationId xmlns:a16="http://schemas.microsoft.com/office/drawing/2014/main" id="{547F9C09-ED98-8844-999E-8A37E45910C5}"/>
              </a:ext>
            </a:extLst>
          </p:cNvPr>
          <p:cNvPicPr>
            <a:picLocks noChangeAspect="1"/>
          </p:cNvPicPr>
          <p:nvPr/>
        </p:nvPicPr>
        <p:blipFill>
          <a:blip r:embed="rId2"/>
          <a:stretch>
            <a:fillRect/>
          </a:stretch>
        </p:blipFill>
        <p:spPr>
          <a:xfrm>
            <a:off x="7319196" y="722547"/>
            <a:ext cx="3830102" cy="5608162"/>
          </a:xfrm>
          <a:prstGeom prst="rect">
            <a:avLst/>
          </a:prstGeom>
        </p:spPr>
      </p:pic>
    </p:spTree>
    <p:extLst>
      <p:ext uri="{BB962C8B-B14F-4D97-AF65-F5344CB8AC3E}">
        <p14:creationId xmlns:p14="http://schemas.microsoft.com/office/powerpoint/2010/main" val="81648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9E2E-4A84-A480-FAD8-77186933AD63}"/>
              </a:ext>
            </a:extLst>
          </p:cNvPr>
          <p:cNvSpPr>
            <a:spLocks noGrp="1"/>
          </p:cNvSpPr>
          <p:nvPr>
            <p:ph type="title"/>
          </p:nvPr>
        </p:nvSpPr>
        <p:spPr>
          <a:xfrm>
            <a:off x="329487" y="417787"/>
            <a:ext cx="3414822" cy="492233"/>
          </a:xfrm>
        </p:spPr>
        <p:txBody>
          <a:bodyPr>
            <a:normAutofit fontScale="90000"/>
          </a:bodyPr>
          <a:lstStyle/>
          <a:p>
            <a:r>
              <a:rPr lang="en-US"/>
              <a:t>MILESTONE ONE</a:t>
            </a:r>
          </a:p>
        </p:txBody>
      </p:sp>
      <p:sp>
        <p:nvSpPr>
          <p:cNvPr id="3" name="Content Placeholder 2">
            <a:extLst>
              <a:ext uri="{FF2B5EF4-FFF2-40B4-BE49-F238E27FC236}">
                <a16:creationId xmlns:a16="http://schemas.microsoft.com/office/drawing/2014/main" id="{AD7C8417-6155-5892-CC6C-DA67CB9E9620}"/>
              </a:ext>
            </a:extLst>
          </p:cNvPr>
          <p:cNvSpPr>
            <a:spLocks noGrp="1"/>
          </p:cNvSpPr>
          <p:nvPr>
            <p:ph idx="1"/>
          </p:nvPr>
        </p:nvSpPr>
        <p:spPr>
          <a:xfrm>
            <a:off x="5432844" y="1745327"/>
            <a:ext cx="5614113" cy="4311868"/>
          </a:xfrm>
        </p:spPr>
        <p:txBody>
          <a:bodyPr>
            <a:normAutofit/>
          </a:bodyPr>
          <a:lstStyle/>
          <a:p>
            <a:r>
              <a:rPr lang="en-US">
                <a:solidFill>
                  <a:schemeClr val="tx1"/>
                </a:solidFill>
              </a:rPr>
              <a:t>Weather data was obtained in a similar way as the geographical data.  There were far less API restrictions for this data so acquiring it was much quicker.  For this data, we would send the timestamp, latitude and longitude coordinates of the activity to the API </a:t>
            </a:r>
            <a:r>
              <a:rPr lang="en-US" err="1">
                <a:solidFill>
                  <a:schemeClr val="tx1"/>
                </a:solidFill>
              </a:rPr>
              <a:t>meteostat</a:t>
            </a:r>
            <a:r>
              <a:rPr lang="en-US">
                <a:solidFill>
                  <a:schemeClr val="tx1"/>
                </a:solidFill>
              </a:rPr>
              <a:t> and record the returned temperature, humidity and precipitation for that area for the hour of the timestamp.  Once again, this was all captured in a single pipe delimited dataset for merging with the raw data.</a:t>
            </a:r>
          </a:p>
        </p:txBody>
      </p:sp>
      <p:sp>
        <p:nvSpPr>
          <p:cNvPr id="5" name="TextBox 4">
            <a:extLst>
              <a:ext uri="{FF2B5EF4-FFF2-40B4-BE49-F238E27FC236}">
                <a16:creationId xmlns:a16="http://schemas.microsoft.com/office/drawing/2014/main" id="{929022E2-B895-D7CB-1616-444931A4523C}"/>
              </a:ext>
            </a:extLst>
          </p:cNvPr>
          <p:cNvSpPr txBox="1"/>
          <p:nvPr/>
        </p:nvSpPr>
        <p:spPr>
          <a:xfrm>
            <a:off x="6904439" y="1079939"/>
            <a:ext cx="2670924" cy="523220"/>
          </a:xfrm>
          <a:prstGeom prst="rect">
            <a:avLst/>
          </a:prstGeom>
          <a:noFill/>
        </p:spPr>
        <p:txBody>
          <a:bodyPr wrap="none" rtlCol="0">
            <a:spAutoFit/>
          </a:bodyPr>
          <a:lstStyle/>
          <a:p>
            <a:r>
              <a:rPr lang="en-US" sz="2800"/>
              <a:t>Weather Data</a:t>
            </a:r>
          </a:p>
        </p:txBody>
      </p:sp>
      <p:pic>
        <p:nvPicPr>
          <p:cNvPr id="6" name="Picture 5">
            <a:extLst>
              <a:ext uri="{FF2B5EF4-FFF2-40B4-BE49-F238E27FC236}">
                <a16:creationId xmlns:a16="http://schemas.microsoft.com/office/drawing/2014/main" id="{8EF6994F-9C0F-63D0-C82B-3B4D62BADA3A}"/>
              </a:ext>
            </a:extLst>
          </p:cNvPr>
          <p:cNvPicPr>
            <a:picLocks noChangeAspect="1"/>
          </p:cNvPicPr>
          <p:nvPr/>
        </p:nvPicPr>
        <p:blipFill>
          <a:blip r:embed="rId2"/>
          <a:stretch>
            <a:fillRect/>
          </a:stretch>
        </p:blipFill>
        <p:spPr>
          <a:xfrm>
            <a:off x="151814" y="1135118"/>
            <a:ext cx="3931455" cy="5532286"/>
          </a:xfrm>
          <a:prstGeom prst="rect">
            <a:avLst/>
          </a:prstGeom>
        </p:spPr>
      </p:pic>
    </p:spTree>
    <p:extLst>
      <p:ext uri="{BB962C8B-B14F-4D97-AF65-F5344CB8AC3E}">
        <p14:creationId xmlns:p14="http://schemas.microsoft.com/office/powerpoint/2010/main" val="168549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CF70E41-A2C6-9C6D-28EE-C64BE87DAA8A}"/>
              </a:ext>
            </a:extLst>
          </p:cNvPr>
          <p:cNvSpPr>
            <a:spLocks noGrp="1"/>
          </p:cNvSpPr>
          <p:nvPr/>
        </p:nvSpPr>
        <p:spPr>
          <a:xfrm>
            <a:off x="550862" y="237849"/>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2000">
                <a:solidFill>
                  <a:schemeClr val="tx1">
                    <a:lumMod val="95000"/>
                  </a:schemeClr>
                </a:solidFill>
                <a:latin typeface="Times New Roman"/>
                <a:cs typeface="Times New Roman"/>
              </a:rPr>
              <a:t>Milestone 1 Objective II</a:t>
            </a:r>
            <a:br>
              <a:rPr lang="en-US" sz="4400">
                <a:latin typeface="Times New Roman"/>
              </a:rPr>
            </a:br>
            <a:r>
              <a:rPr lang="en-US" sz="4400">
                <a:latin typeface="Times New Roman"/>
                <a:cs typeface="Times New Roman"/>
              </a:rPr>
              <a:t>Clean the data and prepare it for modeling.</a:t>
            </a:r>
          </a:p>
        </p:txBody>
      </p:sp>
      <p:sp>
        <p:nvSpPr>
          <p:cNvPr id="11" name="Content Placeholder 2">
            <a:extLst>
              <a:ext uri="{FF2B5EF4-FFF2-40B4-BE49-F238E27FC236}">
                <a16:creationId xmlns:a16="http://schemas.microsoft.com/office/drawing/2014/main" id="{5482A9BD-2B80-2283-1F1F-D6D054AB6695}"/>
              </a:ext>
            </a:extLst>
          </p:cNvPr>
          <p:cNvSpPr>
            <a:spLocks noGrp="1"/>
          </p:cNvSpPr>
          <p:nvPr/>
        </p:nvSpPr>
        <p:spPr>
          <a:xfrm>
            <a:off x="550863" y="1682503"/>
            <a:ext cx="7783857" cy="4960285"/>
          </a:xfrm>
          <a:prstGeom prst="rect">
            <a:avLst/>
          </a:prstGeom>
        </p:spPr>
        <p:txBody>
          <a:bodyPr vert="horz" wrap="square" lIns="0" tIns="0" rIns="0" bIns="0" rtlCol="0" anchor="t">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err="1">
                <a:solidFill>
                  <a:schemeClr val="tx1"/>
                </a:solidFill>
                <a:latin typeface="Times New Roman"/>
                <a:ea typeface="+mn-lt"/>
                <a:cs typeface="+mn-lt"/>
              </a:rPr>
              <a:t>Endomondo</a:t>
            </a:r>
            <a:r>
              <a:rPr lang="en-US" sz="1600">
                <a:solidFill>
                  <a:schemeClr val="tx1"/>
                </a:solidFill>
                <a:latin typeface="Times New Roman"/>
                <a:ea typeface="+mn-lt"/>
                <a:cs typeface="+mn-lt"/>
              </a:rPr>
              <a:t> raw data, geographical data, and weather data combined in a table (and .csv).</a:t>
            </a:r>
            <a:endParaRPr lang="en-US" sz="1600">
              <a:solidFill>
                <a:schemeClr val="tx1"/>
              </a:solidFill>
              <a:latin typeface="Times New Roman"/>
              <a:cs typeface="Times New Roman"/>
            </a:endParaRPr>
          </a:p>
          <a:p>
            <a:r>
              <a:rPr lang="en-US" sz="1600">
                <a:solidFill>
                  <a:schemeClr val="tx1"/>
                </a:solidFill>
                <a:latin typeface="Times New Roman"/>
                <a:ea typeface="+mn-lt"/>
                <a:cs typeface="+mn-lt"/>
              </a:rPr>
              <a:t>Prepared through </a:t>
            </a:r>
            <a:r>
              <a:rPr lang="en-US" sz="1600" err="1">
                <a:solidFill>
                  <a:schemeClr val="tx1"/>
                </a:solidFill>
                <a:latin typeface="Times New Roman"/>
                <a:ea typeface="+mn-lt"/>
                <a:cs typeface="+mn-lt"/>
              </a:rPr>
              <a:t>Jupyter</a:t>
            </a:r>
            <a:r>
              <a:rPr lang="en-US" sz="1600">
                <a:solidFill>
                  <a:schemeClr val="tx1"/>
                </a:solidFill>
                <a:latin typeface="Times New Roman"/>
                <a:ea typeface="+mn-lt"/>
                <a:cs typeface="+mn-lt"/>
              </a:rPr>
              <a:t> Notebook using Pandas and </a:t>
            </a:r>
            <a:r>
              <a:rPr lang="en-US" sz="1600" err="1">
                <a:solidFill>
                  <a:schemeClr val="tx1"/>
                </a:solidFill>
                <a:latin typeface="Times New Roman"/>
                <a:ea typeface="+mn-lt"/>
                <a:cs typeface="+mn-lt"/>
              </a:rPr>
              <a:t>Numpy</a:t>
            </a:r>
            <a:r>
              <a:rPr lang="en-US" sz="1600">
                <a:solidFill>
                  <a:schemeClr val="tx1"/>
                </a:solidFill>
                <a:latin typeface="Times New Roman"/>
                <a:ea typeface="+mn-lt"/>
                <a:cs typeface="+mn-lt"/>
              </a:rPr>
              <a:t>.</a:t>
            </a:r>
            <a:endParaRPr lang="en-US" sz="1600">
              <a:solidFill>
                <a:schemeClr val="tx1"/>
              </a:solidFill>
              <a:latin typeface="Times New Roman"/>
              <a:cs typeface="Times New Roman"/>
            </a:endParaRPr>
          </a:p>
          <a:p>
            <a:endParaRPr lang="en-US">
              <a:solidFill>
                <a:srgbClr val="FFFFFF">
                  <a:alpha val="60000"/>
                </a:srgbClr>
              </a:solidFill>
              <a:latin typeface="Gill Sans MT"/>
              <a:cs typeface="Times New Roman"/>
            </a:endParaRPr>
          </a:p>
          <a:p>
            <a:endParaRPr lang="en-US">
              <a:solidFill>
                <a:srgbClr val="FFFFFF">
                  <a:alpha val="60000"/>
                </a:srgbClr>
              </a:solidFill>
            </a:endParaRPr>
          </a:p>
        </p:txBody>
      </p:sp>
      <p:sp>
        <p:nvSpPr>
          <p:cNvPr id="12" name="Slide Number Placeholder 5">
            <a:extLst>
              <a:ext uri="{FF2B5EF4-FFF2-40B4-BE49-F238E27FC236}">
                <a16:creationId xmlns:a16="http://schemas.microsoft.com/office/drawing/2014/main" id="{A41ABF61-7AED-4E67-B893-F0D7403D3F5B}"/>
              </a:ext>
            </a:extLst>
          </p:cNvPr>
          <p:cNvSpPr>
            <a:spLocks noGrp="1"/>
          </p:cNvSpPr>
          <p:nvPr/>
        </p:nvSpPr>
        <p:spPr>
          <a:xfrm>
            <a:off x="9948863" y="6507212"/>
            <a:ext cx="1692274" cy="153888"/>
          </a:xfrm>
          <a:prstGeom prst="rect">
            <a:avLst/>
          </a:prstGeom>
        </p:spPr>
        <p:txBody>
          <a:bodyPr vert="horz" wrap="square" lIns="0" tIns="0" rIns="0" bIns="0" rtlCol="0" anchor="ctr">
            <a:noAutofit/>
          </a:bodyPr>
          <a:lstStyle>
            <a:defPPr>
              <a:defRPr lang="en-US"/>
            </a:defPPr>
            <a:lvl1pPr marL="0" algn="r"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A1B0FB-D917-4C8C-928F-313BD683BF39}" type="slidenum">
              <a:rPr lang="en-US" smtClean="0"/>
              <a:pPr/>
              <a:t>8</a:t>
            </a:fld>
            <a:endParaRPr lang="en-US"/>
          </a:p>
        </p:txBody>
      </p:sp>
      <p:pic>
        <p:nvPicPr>
          <p:cNvPr id="13" name="Picture 12" descr="Table&#10;&#10;Description automatically generated">
            <a:extLst>
              <a:ext uri="{FF2B5EF4-FFF2-40B4-BE49-F238E27FC236}">
                <a16:creationId xmlns:a16="http://schemas.microsoft.com/office/drawing/2014/main" id="{D59E8C44-36A8-975C-FB22-F943425DD388}"/>
              </a:ext>
            </a:extLst>
          </p:cNvPr>
          <p:cNvPicPr>
            <a:picLocks noChangeAspect="1"/>
          </p:cNvPicPr>
          <p:nvPr/>
        </p:nvPicPr>
        <p:blipFill>
          <a:blip r:embed="rId2"/>
          <a:stretch>
            <a:fillRect/>
          </a:stretch>
        </p:blipFill>
        <p:spPr>
          <a:xfrm>
            <a:off x="637305" y="2713549"/>
            <a:ext cx="7607028" cy="3234888"/>
          </a:xfrm>
          <a:prstGeom prst="rect">
            <a:avLst/>
          </a:prstGeom>
        </p:spPr>
      </p:pic>
      <p:pic>
        <p:nvPicPr>
          <p:cNvPr id="14" name="Picture 13">
            <a:extLst>
              <a:ext uri="{FF2B5EF4-FFF2-40B4-BE49-F238E27FC236}">
                <a16:creationId xmlns:a16="http://schemas.microsoft.com/office/drawing/2014/main" id="{02BF0F70-3DF7-C5AE-2B54-9BFBAC554E2E}"/>
              </a:ext>
            </a:extLst>
          </p:cNvPr>
          <p:cNvPicPr>
            <a:picLocks noChangeAspect="1"/>
          </p:cNvPicPr>
          <p:nvPr/>
        </p:nvPicPr>
        <p:blipFill>
          <a:blip r:embed="rId3"/>
          <a:stretch>
            <a:fillRect/>
          </a:stretch>
        </p:blipFill>
        <p:spPr>
          <a:xfrm>
            <a:off x="8760178" y="1682403"/>
            <a:ext cx="2743200" cy="233527"/>
          </a:xfrm>
          <a:prstGeom prst="rect">
            <a:avLst/>
          </a:prstGeom>
        </p:spPr>
      </p:pic>
      <p:pic>
        <p:nvPicPr>
          <p:cNvPr id="15" name="Picture 14">
            <a:extLst>
              <a:ext uri="{FF2B5EF4-FFF2-40B4-BE49-F238E27FC236}">
                <a16:creationId xmlns:a16="http://schemas.microsoft.com/office/drawing/2014/main" id="{8D0BB1D4-3452-F762-7D32-3DD42CE3C88B}"/>
              </a:ext>
            </a:extLst>
          </p:cNvPr>
          <p:cNvPicPr>
            <a:picLocks noChangeAspect="1"/>
          </p:cNvPicPr>
          <p:nvPr/>
        </p:nvPicPr>
        <p:blipFill>
          <a:blip r:embed="rId4"/>
          <a:stretch>
            <a:fillRect/>
          </a:stretch>
        </p:blipFill>
        <p:spPr>
          <a:xfrm>
            <a:off x="8760883" y="2036586"/>
            <a:ext cx="1485900" cy="400050"/>
          </a:xfrm>
          <a:prstGeom prst="rect">
            <a:avLst/>
          </a:prstGeom>
        </p:spPr>
      </p:pic>
      <p:pic>
        <p:nvPicPr>
          <p:cNvPr id="16" name="Picture 15" descr="Table&#10;&#10;Description automatically generated">
            <a:extLst>
              <a:ext uri="{FF2B5EF4-FFF2-40B4-BE49-F238E27FC236}">
                <a16:creationId xmlns:a16="http://schemas.microsoft.com/office/drawing/2014/main" id="{B00F3F88-B3CD-6AD1-5DFC-E401486D83CF}"/>
              </a:ext>
            </a:extLst>
          </p:cNvPr>
          <p:cNvPicPr>
            <a:picLocks noChangeAspect="1"/>
          </p:cNvPicPr>
          <p:nvPr/>
        </p:nvPicPr>
        <p:blipFill>
          <a:blip r:embed="rId5"/>
          <a:stretch>
            <a:fillRect/>
          </a:stretch>
        </p:blipFill>
        <p:spPr>
          <a:xfrm>
            <a:off x="8329789" y="3332144"/>
            <a:ext cx="3413477" cy="2613766"/>
          </a:xfrm>
          <a:prstGeom prst="rect">
            <a:avLst/>
          </a:prstGeom>
        </p:spPr>
      </p:pic>
      <p:sp>
        <p:nvSpPr>
          <p:cNvPr id="17" name="TextBox 8">
            <a:extLst>
              <a:ext uri="{FF2B5EF4-FFF2-40B4-BE49-F238E27FC236}">
                <a16:creationId xmlns:a16="http://schemas.microsoft.com/office/drawing/2014/main" id="{7BDA39CC-01EF-928B-38FF-38020AE734AC}"/>
              </a:ext>
            </a:extLst>
          </p:cNvPr>
          <p:cNvSpPr txBox="1"/>
          <p:nvPr/>
        </p:nvSpPr>
        <p:spPr>
          <a:xfrm>
            <a:off x="8593666" y="2478262"/>
            <a:ext cx="2802819"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a:cs typeface="Times New Roman"/>
              </a:rPr>
              <a:t>Below</a:t>
            </a:r>
            <a:r>
              <a:rPr lang="en-US" sz="1600">
                <a:latin typeface="Times New Roman"/>
                <a:cs typeface="Times New Roman"/>
              </a:rPr>
              <a:t>: 1539 unique workouts with 500 data points no </a:t>
            </a:r>
            <a:r>
              <a:rPr lang="en-US" sz="1600" err="1">
                <a:latin typeface="Times New Roman"/>
                <a:cs typeface="Times New Roman"/>
              </a:rPr>
              <a:t>NaN</a:t>
            </a:r>
            <a:r>
              <a:rPr lang="en-US" sz="1600">
                <a:latin typeface="Times New Roman"/>
                <a:cs typeface="Times New Roman"/>
              </a:rPr>
              <a:t>, ready to be used. </a:t>
            </a:r>
          </a:p>
        </p:txBody>
      </p:sp>
    </p:spTree>
    <p:extLst>
      <p:ext uri="{BB962C8B-B14F-4D97-AF65-F5344CB8AC3E}">
        <p14:creationId xmlns:p14="http://schemas.microsoft.com/office/powerpoint/2010/main" val="28783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5966-3917-6CEE-CC28-982468FE75ED}"/>
              </a:ext>
            </a:extLst>
          </p:cNvPr>
          <p:cNvSpPr>
            <a:spLocks noGrp="1"/>
          </p:cNvSpPr>
          <p:nvPr>
            <p:ph type="title"/>
          </p:nvPr>
        </p:nvSpPr>
        <p:spPr>
          <a:xfrm>
            <a:off x="1828800" y="114411"/>
            <a:ext cx="8534400" cy="751149"/>
          </a:xfrm>
        </p:spPr>
        <p:txBody>
          <a:bodyPr/>
          <a:lstStyle/>
          <a:p>
            <a:pPr algn="ctr"/>
            <a:r>
              <a:rPr lang="en-US"/>
              <a:t>Milestone 2 objectives</a:t>
            </a:r>
          </a:p>
        </p:txBody>
      </p:sp>
      <p:sp>
        <p:nvSpPr>
          <p:cNvPr id="3" name="Content Placeholder 2">
            <a:extLst>
              <a:ext uri="{FF2B5EF4-FFF2-40B4-BE49-F238E27FC236}">
                <a16:creationId xmlns:a16="http://schemas.microsoft.com/office/drawing/2014/main" id="{077075C4-9198-C8F2-D1A3-9E2F8BDAE336}"/>
              </a:ext>
            </a:extLst>
          </p:cNvPr>
          <p:cNvSpPr>
            <a:spLocks noGrp="1"/>
          </p:cNvSpPr>
          <p:nvPr>
            <p:ph idx="1"/>
          </p:nvPr>
        </p:nvSpPr>
        <p:spPr>
          <a:xfrm>
            <a:off x="550863" y="1469732"/>
            <a:ext cx="11090274" cy="5029491"/>
          </a:xfrm>
        </p:spPr>
        <p:txBody>
          <a:bodyPr vert="horz" wrap="square" lIns="0" tIns="0" rIns="0" bIns="0" rtlCol="0" anchor="t">
            <a:noAutofit/>
          </a:bodyPr>
          <a:lstStyle/>
          <a:p>
            <a:pPr marL="0" indent="0">
              <a:buNone/>
            </a:pPr>
            <a:r>
              <a:rPr lang="en-US" sz="3200">
                <a:solidFill>
                  <a:schemeClr val="tx1"/>
                </a:solidFill>
                <a:latin typeface="Times New Roman"/>
                <a:cs typeface="Times New Roman"/>
              </a:rPr>
              <a:t>I. Process the model data to be able to predict the future heart rate of the user during their exercises from one data point to the next.</a:t>
            </a:r>
          </a:p>
          <a:p>
            <a:pPr marL="0" indent="0">
              <a:buNone/>
            </a:pPr>
            <a:r>
              <a:rPr lang="en-US" sz="3200">
                <a:solidFill>
                  <a:schemeClr val="tx1"/>
                </a:solidFill>
                <a:latin typeface="Times New Roman"/>
                <a:cs typeface="Times New Roman"/>
              </a:rPr>
              <a:t>II. Figure out the parameters such as the size and number of blocks to run each of the model types (4 types of the same model for 4 models). </a:t>
            </a:r>
          </a:p>
          <a:p>
            <a:pPr marL="0" indent="0">
              <a:buNone/>
            </a:pPr>
            <a:r>
              <a:rPr lang="en-US" sz="3200">
                <a:solidFill>
                  <a:schemeClr val="tx1"/>
                </a:solidFill>
                <a:latin typeface="Times New Roman"/>
                <a:cs typeface="Times New Roman"/>
              </a:rPr>
              <a:t>III. Use 4 different models.  Each model has 4 sets of parameters that are adjusted for different runs.  Each set of parameters runs 5 times to get an average heart rate prediction error rate.</a:t>
            </a:r>
          </a:p>
        </p:txBody>
      </p:sp>
    </p:spTree>
    <p:extLst>
      <p:ext uri="{BB962C8B-B14F-4D97-AF65-F5344CB8AC3E}">
        <p14:creationId xmlns:p14="http://schemas.microsoft.com/office/powerpoint/2010/main" val="40042580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22E768BC90F44CBED09784E2912462" ma:contentTypeVersion="12" ma:contentTypeDescription="Create a new document." ma:contentTypeScope="" ma:versionID="dc06e97b8998ee0bd7916ddf3255591b">
  <xsd:schema xmlns:xsd="http://www.w3.org/2001/XMLSchema" xmlns:xs="http://www.w3.org/2001/XMLSchema" xmlns:p="http://schemas.microsoft.com/office/2006/metadata/properties" xmlns:ns2="c36e95a8-cdd1-4784-88de-28d977eca021" xmlns:ns3="6f60abcb-190b-4290-8342-9e543015f113" targetNamespace="http://schemas.microsoft.com/office/2006/metadata/properties" ma:root="true" ma:fieldsID="0fb8ba9dfb5377444cc8014555baad22" ns2:_="" ns3:_="">
    <xsd:import namespace="c36e95a8-cdd1-4784-88de-28d977eca021"/>
    <xsd:import namespace="6f60abcb-190b-4290-8342-9e543015f1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6e95a8-cdd1-4784-88de-28d977eca0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60abcb-190b-4290-8342-9e543015f11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018103-6418-4321-abc4-4d7195eba265}" ma:internalName="TaxCatchAll" ma:showField="CatchAllData" ma:web="6f60abcb-190b-4290-8342-9e543015f113">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36e95a8-cdd1-4784-88de-28d977eca021">
      <Terms xmlns="http://schemas.microsoft.com/office/infopath/2007/PartnerControls"/>
    </lcf76f155ced4ddcb4097134ff3c332f>
    <TaxCatchAll xmlns="6f60abcb-190b-4290-8342-9e543015f11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89E9DA-6BF9-431B-9606-2422EE946F1E}">
  <ds:schemaRefs>
    <ds:schemaRef ds:uri="6f60abcb-190b-4290-8342-9e543015f113"/>
    <ds:schemaRef ds:uri="c36e95a8-cdd1-4784-88de-28d977eca0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0811A92-D464-4AC4-A396-BA73B10CEEAC}">
  <ds:schemaRefs>
    <ds:schemaRef ds:uri="6f60abcb-190b-4290-8342-9e543015f113"/>
    <ds:schemaRef ds:uri="c36e95a8-cdd1-4784-88de-28d977eca02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Slice</Template>
  <TotalTime>0</TotalTime>
  <Words>1921</Words>
  <Application>Microsoft Office PowerPoint</Application>
  <PresentationFormat>Widescreen</PresentationFormat>
  <Paragraphs>158</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Gill Sans MT</vt:lpstr>
      <vt:lpstr>Times New Roman</vt:lpstr>
      <vt:lpstr>Wingdings 3</vt:lpstr>
      <vt:lpstr>Slice</vt:lpstr>
      <vt:lpstr>Comprehensive AI Architecture to Monitor and Predict Heart Rate during Physical Exercises    </vt:lpstr>
      <vt:lpstr>Contents</vt:lpstr>
      <vt:lpstr>An introduction</vt:lpstr>
      <vt:lpstr>Overall View</vt:lpstr>
      <vt:lpstr>Milestone 1 objectives</vt:lpstr>
      <vt:lpstr>MILESTONE ONE</vt:lpstr>
      <vt:lpstr>MILESTONE ONE</vt:lpstr>
      <vt:lpstr>PowerPoint Presentation</vt:lpstr>
      <vt:lpstr>Milestone 2 objectives</vt:lpstr>
      <vt:lpstr>MILESTONE 2</vt:lpstr>
      <vt:lpstr>PowerPoint Presentation</vt:lpstr>
      <vt:lpstr>PowerPoint Presentation</vt:lpstr>
      <vt:lpstr>PowerPoint Presentation</vt:lpstr>
      <vt:lpstr>PowerPoint Presentation</vt:lpstr>
      <vt:lpstr>Milestone 3 objectives</vt:lpstr>
      <vt:lpstr>MILESTONE 3</vt:lpstr>
      <vt:lpstr>PowerPoint Presentation</vt:lpstr>
      <vt:lpstr>PowerPoint Presentation</vt:lpstr>
      <vt:lpstr>Complete Project Challenges</vt:lpstr>
      <vt:lpstr>Challenges continued...</vt:lpstr>
      <vt:lpstr>Final Notes of the project</vt:lpstr>
      <vt:lpstr>Gantt charts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report</dc:title>
  <dc:creator>Talia Brooks</dc:creator>
  <cp:lastModifiedBy>Aaron Bemis</cp:lastModifiedBy>
  <cp:revision>1</cp:revision>
  <dcterms:created xsi:type="dcterms:W3CDTF">2022-09-15T02:34:49Z</dcterms:created>
  <dcterms:modified xsi:type="dcterms:W3CDTF">2022-11-18T03:04:06Z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0x0101003D22E768BC90F44CBED09784E2912462</vt:lpwstr>
  </property>
  <property fmtid="{D5CDD505-2E9C-101B-9397-08002B2CF9AE}" pid="3" name="MediaServiceImageTags">
    <vt:lpwstr/>
  </property>
</Properties>
</file>