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384" r:id="rId5"/>
    <p:sldId id="394" r:id="rId6"/>
    <p:sldId id="402" r:id="rId7"/>
    <p:sldId id="392" r:id="rId8"/>
    <p:sldId id="396" r:id="rId9"/>
    <p:sldId id="401" r:id="rId10"/>
    <p:sldId id="407" r:id="rId11"/>
    <p:sldId id="404" r:id="rId12"/>
    <p:sldId id="405" r:id="rId13"/>
    <p:sldId id="406" r:id="rId14"/>
    <p:sldId id="393" r:id="rId15"/>
    <p:sldId id="281" r:id="rId16"/>
    <p:sldId id="321" r:id="rId17"/>
    <p:sldId id="270" r:id="rId18"/>
    <p:sldId id="4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DDCFA-7376-D151-B855-AAC6C52C1BB7}" v="2" dt="2022-10-22T21:52:48.200"/>
    <p1510:client id="{2F34427E-A7CF-78D6-F446-81E4FF1C9B55}" v="4" dt="2022-10-23T11:55:23.049"/>
    <p1510:client id="{E04766D5-0E71-41DD-95EC-BAD8FF18B315}" v="602" dt="2022-10-22T20:19:26.911"/>
    <p1510:client id="{E28C4A3B-DBBE-22B8-8AB9-6151286D0990}" v="1154" dt="2022-10-21T21:47:24.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Bemis" userId="c829b8e8-070b-47d5-8b7d-243a51c3f920" providerId="ADAL" clId="{E04766D5-0E71-41DD-95EC-BAD8FF18B315}"/>
    <pc:docChg chg="custSel addSld delSld modSld">
      <pc:chgData name="Aaron Bemis" userId="c829b8e8-070b-47d5-8b7d-243a51c3f920" providerId="ADAL" clId="{E04766D5-0E71-41DD-95EC-BAD8FF18B315}" dt="2022-10-22T21:18:31.564" v="3277" actId="20577"/>
      <pc:docMkLst>
        <pc:docMk/>
      </pc:docMkLst>
      <pc:sldChg chg="modSp mod">
        <pc:chgData name="Aaron Bemis" userId="c829b8e8-070b-47d5-8b7d-243a51c3f920" providerId="ADAL" clId="{E04766D5-0E71-41DD-95EC-BAD8FF18B315}" dt="2022-10-22T01:12:52.861" v="2937" actId="20577"/>
        <pc:sldMkLst>
          <pc:docMk/>
          <pc:sldMk cId="1420547054" sldId="281"/>
        </pc:sldMkLst>
        <pc:spChg chg="mod">
          <ac:chgData name="Aaron Bemis" userId="c829b8e8-070b-47d5-8b7d-243a51c3f920" providerId="ADAL" clId="{E04766D5-0E71-41DD-95EC-BAD8FF18B315}" dt="2022-10-22T01:12:52.861" v="2937" actId="20577"/>
          <ac:spMkLst>
            <pc:docMk/>
            <pc:sldMk cId="1420547054" sldId="281"/>
            <ac:spMk id="11" creationId="{1D014E48-5DD9-49CE-AD5B-0FEF69204F68}"/>
          </ac:spMkLst>
        </pc:spChg>
        <pc:spChg chg="mod">
          <ac:chgData name="Aaron Bemis" userId="c829b8e8-070b-47d5-8b7d-243a51c3f920" providerId="ADAL" clId="{E04766D5-0E71-41DD-95EC-BAD8FF18B315}" dt="2022-10-21T13:02:30.469" v="892" actId="20577"/>
          <ac:spMkLst>
            <pc:docMk/>
            <pc:sldMk cId="1420547054" sldId="281"/>
            <ac:spMk id="13" creationId="{258E9390-685C-4BAD-BFAD-EC56E81C4745}"/>
          </ac:spMkLst>
        </pc:spChg>
      </pc:sldChg>
      <pc:sldChg chg="modSp mod">
        <pc:chgData name="Aaron Bemis" userId="c829b8e8-070b-47d5-8b7d-243a51c3f920" providerId="ADAL" clId="{E04766D5-0E71-41DD-95EC-BAD8FF18B315}" dt="2022-10-22T01:11:33.784" v="2934" actId="20577"/>
        <pc:sldMkLst>
          <pc:docMk/>
          <pc:sldMk cId="3521561301" sldId="321"/>
        </pc:sldMkLst>
        <pc:spChg chg="mod">
          <ac:chgData name="Aaron Bemis" userId="c829b8e8-070b-47d5-8b7d-243a51c3f920" providerId="ADAL" clId="{E04766D5-0E71-41DD-95EC-BAD8FF18B315}" dt="2022-10-22T01:11:33.784" v="2934" actId="20577"/>
          <ac:spMkLst>
            <pc:docMk/>
            <pc:sldMk cId="3521561301" sldId="321"/>
            <ac:spMk id="13" creationId="{C0287FEC-3826-4868-8D93-52429C6156F5}"/>
          </ac:spMkLst>
        </pc:spChg>
      </pc:sldChg>
      <pc:sldChg chg="modSp mod">
        <pc:chgData name="Aaron Bemis" userId="c829b8e8-070b-47d5-8b7d-243a51c3f920" providerId="ADAL" clId="{E04766D5-0E71-41DD-95EC-BAD8FF18B315}" dt="2022-10-18T13:18:52.265" v="16" actId="20577"/>
        <pc:sldMkLst>
          <pc:docMk/>
          <pc:sldMk cId="2158886557" sldId="384"/>
        </pc:sldMkLst>
        <pc:spChg chg="mod">
          <ac:chgData name="Aaron Bemis" userId="c829b8e8-070b-47d5-8b7d-243a51c3f920" providerId="ADAL" clId="{E04766D5-0E71-41DD-95EC-BAD8FF18B315}" dt="2022-10-18T13:18:52.265" v="16" actId="20577"/>
          <ac:spMkLst>
            <pc:docMk/>
            <pc:sldMk cId="2158886557" sldId="384"/>
            <ac:spMk id="2" creationId="{210266C5-3770-09D7-EAD9-94D1E5E6FCFB}"/>
          </ac:spMkLst>
        </pc:spChg>
      </pc:sldChg>
      <pc:sldChg chg="delSp modSp mod">
        <pc:chgData name="Aaron Bemis" userId="c829b8e8-070b-47d5-8b7d-243a51c3f920" providerId="ADAL" clId="{E04766D5-0E71-41DD-95EC-BAD8FF18B315}" dt="2022-10-21T12:59:44.304" v="631" actId="6549"/>
        <pc:sldMkLst>
          <pc:docMk/>
          <pc:sldMk cId="3167417746" sldId="392"/>
        </pc:sldMkLst>
        <pc:spChg chg="del">
          <ac:chgData name="Aaron Bemis" userId="c829b8e8-070b-47d5-8b7d-243a51c3f920" providerId="ADAL" clId="{E04766D5-0E71-41DD-95EC-BAD8FF18B315}" dt="2022-10-18T14:01:46.916" v="31" actId="478"/>
          <ac:spMkLst>
            <pc:docMk/>
            <pc:sldMk cId="3167417746" sldId="392"/>
            <ac:spMk id="3" creationId="{8390C2BA-F405-BF7F-EFFD-1DAB7EE66DD0}"/>
          </ac:spMkLst>
        </pc:spChg>
        <pc:spChg chg="del">
          <ac:chgData name="Aaron Bemis" userId="c829b8e8-070b-47d5-8b7d-243a51c3f920" providerId="ADAL" clId="{E04766D5-0E71-41DD-95EC-BAD8FF18B315}" dt="2022-10-18T14:01:49.535" v="32" actId="478"/>
          <ac:spMkLst>
            <pc:docMk/>
            <pc:sldMk cId="3167417746" sldId="392"/>
            <ac:spMk id="4" creationId="{EB8080D1-4E04-60E8-1A83-57F5B8F0DC7C}"/>
          </ac:spMkLst>
        </pc:spChg>
        <pc:spChg chg="mod">
          <ac:chgData name="Aaron Bemis" userId="c829b8e8-070b-47d5-8b7d-243a51c3f920" providerId="ADAL" clId="{E04766D5-0E71-41DD-95EC-BAD8FF18B315}" dt="2022-10-21T12:59:44.304" v="631" actId="6549"/>
          <ac:spMkLst>
            <pc:docMk/>
            <pc:sldMk cId="3167417746" sldId="392"/>
            <ac:spMk id="18" creationId="{37BF29D6-349A-C04A-6FB2-E3F236CACCD6}"/>
          </ac:spMkLst>
        </pc:spChg>
      </pc:sldChg>
      <pc:sldChg chg="modSp mod">
        <pc:chgData name="Aaron Bemis" userId="c829b8e8-070b-47d5-8b7d-243a51c3f920" providerId="ADAL" clId="{E04766D5-0E71-41DD-95EC-BAD8FF18B315}" dt="2022-10-21T18:07:13.167" v="1400" actId="20577"/>
        <pc:sldMkLst>
          <pc:docMk/>
          <pc:sldMk cId="4243848418" sldId="393"/>
        </pc:sldMkLst>
        <pc:spChg chg="mod">
          <ac:chgData name="Aaron Bemis" userId="c829b8e8-070b-47d5-8b7d-243a51c3f920" providerId="ADAL" clId="{E04766D5-0E71-41DD-95EC-BAD8FF18B315}" dt="2022-10-21T18:06:56.702" v="1391" actId="20577"/>
          <ac:spMkLst>
            <pc:docMk/>
            <pc:sldMk cId="4243848418" sldId="393"/>
            <ac:spMk id="4" creationId="{4BABFFD7-B105-09F2-153E-D62A05B67637}"/>
          </ac:spMkLst>
        </pc:spChg>
        <pc:spChg chg="mod">
          <ac:chgData name="Aaron Bemis" userId="c829b8e8-070b-47d5-8b7d-243a51c3f920" providerId="ADAL" clId="{E04766D5-0E71-41DD-95EC-BAD8FF18B315}" dt="2022-10-21T18:07:13.167" v="1400" actId="20577"/>
          <ac:spMkLst>
            <pc:docMk/>
            <pc:sldMk cId="4243848418" sldId="393"/>
            <ac:spMk id="6" creationId="{07A53064-9223-4697-C905-4DD6007880E8}"/>
          </ac:spMkLst>
        </pc:spChg>
      </pc:sldChg>
      <pc:sldChg chg="modSp mod">
        <pc:chgData name="Aaron Bemis" userId="c829b8e8-070b-47d5-8b7d-243a51c3f920" providerId="ADAL" clId="{E04766D5-0E71-41DD-95EC-BAD8FF18B315}" dt="2022-10-22T21:18:31.564" v="3277" actId="20577"/>
        <pc:sldMkLst>
          <pc:docMk/>
          <pc:sldMk cId="4179436230" sldId="396"/>
        </pc:sldMkLst>
        <pc:spChg chg="mod">
          <ac:chgData name="Aaron Bemis" userId="c829b8e8-070b-47d5-8b7d-243a51c3f920" providerId="ADAL" clId="{E04766D5-0E71-41DD-95EC-BAD8FF18B315}" dt="2022-10-22T21:18:31.564" v="3277" actId="20577"/>
          <ac:spMkLst>
            <pc:docMk/>
            <pc:sldMk cId="4179436230" sldId="396"/>
            <ac:spMk id="3" creationId="{077075C4-9198-C8F2-D1A3-9E2F8BDAE336}"/>
          </ac:spMkLst>
        </pc:spChg>
      </pc:sldChg>
      <pc:sldChg chg="modSp mod">
        <pc:chgData name="Aaron Bemis" userId="c829b8e8-070b-47d5-8b7d-243a51c3f920" providerId="ADAL" clId="{E04766D5-0E71-41DD-95EC-BAD8FF18B315}" dt="2022-10-21T13:45:44.789" v="1256" actId="6549"/>
        <pc:sldMkLst>
          <pc:docMk/>
          <pc:sldMk cId="764334362" sldId="397"/>
        </pc:sldMkLst>
        <pc:spChg chg="mod">
          <ac:chgData name="Aaron Bemis" userId="c829b8e8-070b-47d5-8b7d-243a51c3f920" providerId="ADAL" clId="{E04766D5-0E71-41DD-95EC-BAD8FF18B315}" dt="2022-10-21T13:45:44.789" v="1256" actId="6549"/>
          <ac:spMkLst>
            <pc:docMk/>
            <pc:sldMk cId="764334362" sldId="397"/>
            <ac:spMk id="3" creationId="{8BF6154E-B632-97BF-CB21-28B5E69C89C1}"/>
          </ac:spMkLst>
        </pc:spChg>
      </pc:sldChg>
      <pc:sldChg chg="del">
        <pc:chgData name="Aaron Bemis" userId="c829b8e8-070b-47d5-8b7d-243a51c3f920" providerId="ADAL" clId="{E04766D5-0E71-41DD-95EC-BAD8FF18B315}" dt="2022-10-18T13:19:42.371" v="18" actId="2696"/>
        <pc:sldMkLst>
          <pc:docMk/>
          <pc:sldMk cId="3970438039" sldId="399"/>
        </pc:sldMkLst>
      </pc:sldChg>
      <pc:sldChg chg="del">
        <pc:chgData name="Aaron Bemis" userId="c829b8e8-070b-47d5-8b7d-243a51c3f920" providerId="ADAL" clId="{E04766D5-0E71-41DD-95EC-BAD8FF18B315}" dt="2022-10-18T13:19:37.734" v="17" actId="2696"/>
        <pc:sldMkLst>
          <pc:docMk/>
          <pc:sldMk cId="544210845" sldId="400"/>
        </pc:sldMkLst>
      </pc:sldChg>
      <pc:sldChg chg="addSp delSp modSp mod">
        <pc:chgData name="Aaron Bemis" userId="c829b8e8-070b-47d5-8b7d-243a51c3f920" providerId="ADAL" clId="{E04766D5-0E71-41DD-95EC-BAD8FF18B315}" dt="2022-10-22T20:11:49.039" v="3206" actId="20577"/>
        <pc:sldMkLst>
          <pc:docMk/>
          <pc:sldMk cId="3151109887" sldId="401"/>
        </pc:sldMkLst>
        <pc:spChg chg="mod">
          <ac:chgData name="Aaron Bemis" userId="c829b8e8-070b-47d5-8b7d-243a51c3f920" providerId="ADAL" clId="{E04766D5-0E71-41DD-95EC-BAD8FF18B315}" dt="2022-10-22T00:11:31.573" v="1595" actId="122"/>
          <ac:spMkLst>
            <pc:docMk/>
            <pc:sldMk cId="3151109887" sldId="401"/>
            <ac:spMk id="2" creationId="{7AD597CC-61AD-50BD-5258-60CFD656148C}"/>
          </ac:spMkLst>
        </pc:spChg>
        <pc:spChg chg="del mod">
          <ac:chgData name="Aaron Bemis" userId="c829b8e8-070b-47d5-8b7d-243a51c3f920" providerId="ADAL" clId="{E04766D5-0E71-41DD-95EC-BAD8FF18B315}" dt="2022-10-21T23:57:27.063" v="1405" actId="478"/>
          <ac:spMkLst>
            <pc:docMk/>
            <pc:sldMk cId="3151109887" sldId="401"/>
            <ac:spMk id="3" creationId="{215C08C2-266A-EC4F-1BD7-BE18AF5EB513}"/>
          </ac:spMkLst>
        </pc:spChg>
        <pc:spChg chg="del mod">
          <ac:chgData name="Aaron Bemis" userId="c829b8e8-070b-47d5-8b7d-243a51c3f920" providerId="ADAL" clId="{E04766D5-0E71-41DD-95EC-BAD8FF18B315}" dt="2022-10-22T00:22:27.341" v="2665" actId="478"/>
          <ac:spMkLst>
            <pc:docMk/>
            <pc:sldMk cId="3151109887" sldId="401"/>
            <ac:spMk id="6" creationId="{279D9C7C-C814-ABE7-B009-3CE096C67DFF}"/>
          </ac:spMkLst>
        </pc:spChg>
        <pc:spChg chg="add mod">
          <ac:chgData name="Aaron Bemis" userId="c829b8e8-070b-47d5-8b7d-243a51c3f920" providerId="ADAL" clId="{E04766D5-0E71-41DD-95EC-BAD8FF18B315}" dt="2022-10-22T20:11:49.039" v="3206" actId="20577"/>
          <ac:spMkLst>
            <pc:docMk/>
            <pc:sldMk cId="3151109887" sldId="401"/>
            <ac:spMk id="19" creationId="{BF4C2C72-6EBC-8C3E-4F7E-BB0029A03D74}"/>
          </ac:spMkLst>
        </pc:spChg>
        <pc:spChg chg="add del mod">
          <ac:chgData name="Aaron Bemis" userId="c829b8e8-070b-47d5-8b7d-243a51c3f920" providerId="ADAL" clId="{E04766D5-0E71-41DD-95EC-BAD8FF18B315}" dt="2022-10-22T00:14:55.046" v="1802"/>
          <ac:spMkLst>
            <pc:docMk/>
            <pc:sldMk cId="3151109887" sldId="401"/>
            <ac:spMk id="22" creationId="{B9BC15EC-CFC2-1B7E-9DAF-C46C0744DD05}"/>
          </ac:spMkLst>
        </pc:spChg>
        <pc:spChg chg="add mod">
          <ac:chgData name="Aaron Bemis" userId="c829b8e8-070b-47d5-8b7d-243a51c3f920" providerId="ADAL" clId="{E04766D5-0E71-41DD-95EC-BAD8FF18B315}" dt="2022-10-22T00:22:46.362" v="2669" actId="14100"/>
          <ac:spMkLst>
            <pc:docMk/>
            <pc:sldMk cId="3151109887" sldId="401"/>
            <ac:spMk id="23" creationId="{D1593E73-C19F-75B2-654D-A01352800206}"/>
          </ac:spMkLst>
        </pc:spChg>
        <pc:picChg chg="add del mod">
          <ac:chgData name="Aaron Bemis" userId="c829b8e8-070b-47d5-8b7d-243a51c3f920" providerId="ADAL" clId="{E04766D5-0E71-41DD-95EC-BAD8FF18B315}" dt="2022-10-22T00:11:07.241" v="1505" actId="478"/>
          <ac:picMkLst>
            <pc:docMk/>
            <pc:sldMk cId="3151109887" sldId="401"/>
            <ac:picMk id="5" creationId="{08B315E3-C560-D53C-4745-4A64F4476202}"/>
          </ac:picMkLst>
        </pc:picChg>
        <pc:picChg chg="add del mod">
          <ac:chgData name="Aaron Bemis" userId="c829b8e8-070b-47d5-8b7d-243a51c3f920" providerId="ADAL" clId="{E04766D5-0E71-41DD-95EC-BAD8FF18B315}" dt="2022-10-22T00:11:07.772" v="1506" actId="478"/>
          <ac:picMkLst>
            <pc:docMk/>
            <pc:sldMk cId="3151109887" sldId="401"/>
            <ac:picMk id="8" creationId="{0E73D553-5634-9A0C-69AA-0306FAF96954}"/>
          </ac:picMkLst>
        </pc:picChg>
        <pc:picChg chg="add del mod">
          <ac:chgData name="Aaron Bemis" userId="c829b8e8-070b-47d5-8b7d-243a51c3f920" providerId="ADAL" clId="{E04766D5-0E71-41DD-95EC-BAD8FF18B315}" dt="2022-10-22T00:01:24.320" v="1427" actId="478"/>
          <ac:picMkLst>
            <pc:docMk/>
            <pc:sldMk cId="3151109887" sldId="401"/>
            <ac:picMk id="10" creationId="{9176B25C-4D6C-17C8-5F49-533F7395672F}"/>
          </ac:picMkLst>
        </pc:picChg>
        <pc:picChg chg="add del mod">
          <ac:chgData name="Aaron Bemis" userId="c829b8e8-070b-47d5-8b7d-243a51c3f920" providerId="ADAL" clId="{E04766D5-0E71-41DD-95EC-BAD8FF18B315}" dt="2022-10-22T00:11:08.348" v="1507" actId="478"/>
          <ac:picMkLst>
            <pc:docMk/>
            <pc:sldMk cId="3151109887" sldId="401"/>
            <ac:picMk id="12" creationId="{34510A0F-F923-539E-36D6-37FCF249BCAF}"/>
          </ac:picMkLst>
        </pc:picChg>
        <pc:picChg chg="add del mod">
          <ac:chgData name="Aaron Bemis" userId="c829b8e8-070b-47d5-8b7d-243a51c3f920" providerId="ADAL" clId="{E04766D5-0E71-41DD-95EC-BAD8FF18B315}" dt="2022-10-22T00:11:08.815" v="1508" actId="478"/>
          <ac:picMkLst>
            <pc:docMk/>
            <pc:sldMk cId="3151109887" sldId="401"/>
            <ac:picMk id="14" creationId="{6451D81A-EDDC-D920-F6B3-DD0293985CD6}"/>
          </ac:picMkLst>
        </pc:picChg>
        <pc:picChg chg="add del mod">
          <ac:chgData name="Aaron Bemis" userId="c829b8e8-070b-47d5-8b7d-243a51c3f920" providerId="ADAL" clId="{E04766D5-0E71-41DD-95EC-BAD8FF18B315}" dt="2022-10-22T00:11:09.266" v="1509" actId="478"/>
          <ac:picMkLst>
            <pc:docMk/>
            <pc:sldMk cId="3151109887" sldId="401"/>
            <ac:picMk id="16" creationId="{9788C4FC-8B70-44F1-F524-6B231A0B0A0A}"/>
          </ac:picMkLst>
        </pc:picChg>
        <pc:picChg chg="add mod">
          <ac:chgData name="Aaron Bemis" userId="c829b8e8-070b-47d5-8b7d-243a51c3f920" providerId="ADAL" clId="{E04766D5-0E71-41DD-95EC-BAD8FF18B315}" dt="2022-10-22T00:20:23.872" v="2474" actId="14100"/>
          <ac:picMkLst>
            <pc:docMk/>
            <pc:sldMk cId="3151109887" sldId="401"/>
            <ac:picMk id="18" creationId="{1B00A58F-1146-DE58-3195-07255091AE02}"/>
          </ac:picMkLst>
        </pc:picChg>
        <pc:picChg chg="add mod">
          <ac:chgData name="Aaron Bemis" userId="c829b8e8-070b-47d5-8b7d-243a51c3f920" providerId="ADAL" clId="{E04766D5-0E71-41DD-95EC-BAD8FF18B315}" dt="2022-10-22T00:22:29.753" v="2666" actId="1076"/>
          <ac:picMkLst>
            <pc:docMk/>
            <pc:sldMk cId="3151109887" sldId="401"/>
            <ac:picMk id="21" creationId="{27A0A394-835E-A49D-DF28-15504BE7EC9F}"/>
          </ac:picMkLst>
        </pc:picChg>
        <pc:picChg chg="add mod">
          <ac:chgData name="Aaron Bemis" userId="c829b8e8-070b-47d5-8b7d-243a51c3f920" providerId="ADAL" clId="{E04766D5-0E71-41DD-95EC-BAD8FF18B315}" dt="2022-10-22T00:23:18.800" v="2675" actId="1076"/>
          <ac:picMkLst>
            <pc:docMk/>
            <pc:sldMk cId="3151109887" sldId="401"/>
            <ac:picMk id="25" creationId="{3BEB57D6-DB7B-8D4E-32F0-EB0C5968A865}"/>
          </ac:picMkLst>
        </pc:picChg>
      </pc:sldChg>
      <pc:sldChg chg="modSp mod">
        <pc:chgData name="Aaron Bemis" userId="c829b8e8-070b-47d5-8b7d-243a51c3f920" providerId="ADAL" clId="{E04766D5-0E71-41DD-95EC-BAD8FF18B315}" dt="2022-10-21T12:59:37.475" v="630" actId="313"/>
        <pc:sldMkLst>
          <pc:docMk/>
          <pc:sldMk cId="969760809" sldId="402"/>
        </pc:sldMkLst>
        <pc:spChg chg="mod">
          <ac:chgData name="Aaron Bemis" userId="c829b8e8-070b-47d5-8b7d-243a51c3f920" providerId="ADAL" clId="{E04766D5-0E71-41DD-95EC-BAD8FF18B315}" dt="2022-10-21T12:59:37.475" v="630" actId="313"/>
          <ac:spMkLst>
            <pc:docMk/>
            <pc:sldMk cId="969760809" sldId="402"/>
            <ac:spMk id="3" creationId="{9EA32ED2-4581-B8BA-F40B-F760F9121606}"/>
          </ac:spMkLst>
        </pc:spChg>
      </pc:sldChg>
      <pc:sldChg chg="modSp mod">
        <pc:chgData name="Aaron Bemis" userId="c829b8e8-070b-47d5-8b7d-243a51c3f920" providerId="ADAL" clId="{E04766D5-0E71-41DD-95EC-BAD8FF18B315}" dt="2022-10-22T01:06:20.384" v="2679"/>
        <pc:sldMkLst>
          <pc:docMk/>
          <pc:sldMk cId="2665735818" sldId="403"/>
        </pc:sldMkLst>
        <pc:spChg chg="mod">
          <ac:chgData name="Aaron Bemis" userId="c829b8e8-070b-47d5-8b7d-243a51c3f920" providerId="ADAL" clId="{E04766D5-0E71-41DD-95EC-BAD8FF18B315}" dt="2022-10-22T01:06:20.384" v="2679"/>
          <ac:spMkLst>
            <pc:docMk/>
            <pc:sldMk cId="2665735818" sldId="403"/>
            <ac:spMk id="9" creationId="{4FB72FBA-354E-543D-3255-CBBF6332BAE1}"/>
          </ac:spMkLst>
        </pc:spChg>
      </pc:sldChg>
      <pc:sldChg chg="addSp delSp modSp add mod">
        <pc:chgData name="Aaron Bemis" userId="c829b8e8-070b-47d5-8b7d-243a51c3f920" providerId="ADAL" clId="{E04766D5-0E71-41DD-95EC-BAD8FF18B315}" dt="2022-10-22T20:19:31.625" v="3232" actId="1076"/>
        <pc:sldMkLst>
          <pc:docMk/>
          <pc:sldMk cId="660396773" sldId="404"/>
        </pc:sldMkLst>
        <pc:spChg chg="mod">
          <ac:chgData name="Aaron Bemis" userId="c829b8e8-070b-47d5-8b7d-243a51c3f920" providerId="ADAL" clId="{E04766D5-0E71-41DD-95EC-BAD8FF18B315}" dt="2022-10-22T00:08:14.526" v="1479" actId="14100"/>
          <ac:spMkLst>
            <pc:docMk/>
            <pc:sldMk cId="660396773" sldId="404"/>
            <ac:spMk id="2" creationId="{7AD597CC-61AD-50BD-5258-60CFD656148C}"/>
          </ac:spMkLst>
        </pc:spChg>
        <pc:spChg chg="del mod">
          <ac:chgData name="Aaron Bemis" userId="c829b8e8-070b-47d5-8b7d-243a51c3f920" providerId="ADAL" clId="{E04766D5-0E71-41DD-95EC-BAD8FF18B315}" dt="2022-10-22T00:04:07.113" v="1467" actId="478"/>
          <ac:spMkLst>
            <pc:docMk/>
            <pc:sldMk cId="660396773" sldId="404"/>
            <ac:spMk id="3" creationId="{215C08C2-266A-EC4F-1BD7-BE18AF5EB513}"/>
          </ac:spMkLst>
        </pc:spChg>
        <pc:spChg chg="add mod">
          <ac:chgData name="Aaron Bemis" userId="c829b8e8-070b-47d5-8b7d-243a51c3f920" providerId="ADAL" clId="{E04766D5-0E71-41DD-95EC-BAD8FF18B315}" dt="2022-10-22T20:19:31.625" v="3232" actId="1076"/>
          <ac:spMkLst>
            <pc:docMk/>
            <pc:sldMk cId="660396773" sldId="404"/>
            <ac:spMk id="3" creationId="{93E498CA-3590-BFFF-A42B-FA0199DDBABB}"/>
          </ac:spMkLst>
        </pc:spChg>
        <pc:spChg chg="add del mod">
          <ac:chgData name="Aaron Bemis" userId="c829b8e8-070b-47d5-8b7d-243a51c3f920" providerId="ADAL" clId="{E04766D5-0E71-41DD-95EC-BAD8FF18B315}" dt="2022-10-22T00:04:12.146" v="1468" actId="478"/>
          <ac:spMkLst>
            <pc:docMk/>
            <pc:sldMk cId="660396773" sldId="404"/>
            <ac:spMk id="5" creationId="{2AC84263-53A0-66A3-F4BD-6015D4D68EFF}"/>
          </ac:spMkLst>
        </pc:spChg>
        <pc:spChg chg="del">
          <ac:chgData name="Aaron Bemis" userId="c829b8e8-070b-47d5-8b7d-243a51c3f920" providerId="ADAL" clId="{E04766D5-0E71-41DD-95EC-BAD8FF18B315}" dt="2022-10-20T19:17:39.066" v="160" actId="478"/>
          <ac:spMkLst>
            <pc:docMk/>
            <pc:sldMk cId="660396773" sldId="404"/>
            <ac:spMk id="6" creationId="{279D9C7C-C814-ABE7-B009-3CE096C67DFF}"/>
          </ac:spMkLst>
        </pc:spChg>
        <pc:picChg chg="add mod">
          <ac:chgData name="Aaron Bemis" userId="c829b8e8-070b-47d5-8b7d-243a51c3f920" providerId="ADAL" clId="{E04766D5-0E71-41DD-95EC-BAD8FF18B315}" dt="2022-10-22T00:09:38.859" v="1498" actId="1076"/>
          <ac:picMkLst>
            <pc:docMk/>
            <pc:sldMk cId="660396773" sldId="404"/>
            <ac:picMk id="7" creationId="{085D142A-5A6D-D3A3-EE94-4E39375708BD}"/>
          </ac:picMkLst>
        </pc:picChg>
        <pc:picChg chg="add mod">
          <ac:chgData name="Aaron Bemis" userId="c829b8e8-070b-47d5-8b7d-243a51c3f920" providerId="ADAL" clId="{E04766D5-0E71-41DD-95EC-BAD8FF18B315}" dt="2022-10-22T00:09:48.833" v="1501" actId="14100"/>
          <ac:picMkLst>
            <pc:docMk/>
            <pc:sldMk cId="660396773" sldId="404"/>
            <ac:picMk id="9" creationId="{DC77ACD8-60AC-E700-50AE-5751640DCC14}"/>
          </ac:picMkLst>
        </pc:picChg>
        <pc:picChg chg="add mod">
          <ac:chgData name="Aaron Bemis" userId="c829b8e8-070b-47d5-8b7d-243a51c3f920" providerId="ADAL" clId="{E04766D5-0E71-41DD-95EC-BAD8FF18B315}" dt="2022-10-22T00:09:27.927" v="1493" actId="1076"/>
          <ac:picMkLst>
            <pc:docMk/>
            <pc:sldMk cId="660396773" sldId="404"/>
            <ac:picMk id="11" creationId="{8955610D-0FC2-186B-E6ED-BD06CBEB1235}"/>
          </ac:picMkLst>
        </pc:picChg>
        <pc:picChg chg="add mod">
          <ac:chgData name="Aaron Bemis" userId="c829b8e8-070b-47d5-8b7d-243a51c3f920" providerId="ADAL" clId="{E04766D5-0E71-41DD-95EC-BAD8FF18B315}" dt="2022-10-22T00:09:26.059" v="1492" actId="1076"/>
          <ac:picMkLst>
            <pc:docMk/>
            <pc:sldMk cId="660396773" sldId="404"/>
            <ac:picMk id="13" creationId="{C97D9FB4-B26B-887D-653F-B9F63663C49E}"/>
          </ac:picMkLst>
        </pc:picChg>
        <pc:picChg chg="add mod">
          <ac:chgData name="Aaron Bemis" userId="c829b8e8-070b-47d5-8b7d-243a51c3f920" providerId="ADAL" clId="{E04766D5-0E71-41DD-95EC-BAD8FF18B315}" dt="2022-10-22T00:09:31.022" v="1494" actId="14100"/>
          <ac:picMkLst>
            <pc:docMk/>
            <pc:sldMk cId="660396773" sldId="404"/>
            <ac:picMk id="15" creationId="{4889E5E6-84E1-43FA-9B4E-D42AAA5E1DC1}"/>
          </ac:picMkLst>
        </pc:picChg>
      </pc:sldChg>
      <pc:sldChg chg="modSp add mod">
        <pc:chgData name="Aaron Bemis" userId="c829b8e8-070b-47d5-8b7d-243a51c3f920" providerId="ADAL" clId="{E04766D5-0E71-41DD-95EC-BAD8FF18B315}" dt="2022-10-21T13:39:51.560" v="1025" actId="20577"/>
        <pc:sldMkLst>
          <pc:docMk/>
          <pc:sldMk cId="683770318" sldId="405"/>
        </pc:sldMkLst>
        <pc:spChg chg="mod">
          <ac:chgData name="Aaron Bemis" userId="c829b8e8-070b-47d5-8b7d-243a51c3f920" providerId="ADAL" clId="{E04766D5-0E71-41DD-95EC-BAD8FF18B315}" dt="2022-10-21T13:39:43.937" v="1005" actId="20577"/>
          <ac:spMkLst>
            <pc:docMk/>
            <pc:sldMk cId="683770318" sldId="405"/>
            <ac:spMk id="2" creationId="{7AD597CC-61AD-50BD-5258-60CFD656148C}"/>
          </ac:spMkLst>
        </pc:spChg>
        <pc:spChg chg="mod">
          <ac:chgData name="Aaron Bemis" userId="c829b8e8-070b-47d5-8b7d-243a51c3f920" providerId="ADAL" clId="{E04766D5-0E71-41DD-95EC-BAD8FF18B315}" dt="2022-10-21T13:39:51.560" v="1025" actId="20577"/>
          <ac:spMkLst>
            <pc:docMk/>
            <pc:sldMk cId="683770318" sldId="405"/>
            <ac:spMk id="3" creationId="{215C08C2-266A-EC4F-1BD7-BE18AF5EB513}"/>
          </ac:spMkLst>
        </pc:spChg>
      </pc:sldChg>
      <pc:sldChg chg="modSp add mod">
        <pc:chgData name="Aaron Bemis" userId="c829b8e8-070b-47d5-8b7d-243a51c3f920" providerId="ADAL" clId="{E04766D5-0E71-41DD-95EC-BAD8FF18B315}" dt="2022-10-21T13:40:10.245" v="1065" actId="20577"/>
        <pc:sldMkLst>
          <pc:docMk/>
          <pc:sldMk cId="2824709705" sldId="406"/>
        </pc:sldMkLst>
        <pc:spChg chg="mod">
          <ac:chgData name="Aaron Bemis" userId="c829b8e8-070b-47d5-8b7d-243a51c3f920" providerId="ADAL" clId="{E04766D5-0E71-41DD-95EC-BAD8FF18B315}" dt="2022-10-21T13:40:00.863" v="1037" actId="20577"/>
          <ac:spMkLst>
            <pc:docMk/>
            <pc:sldMk cId="2824709705" sldId="406"/>
            <ac:spMk id="2" creationId="{7AD597CC-61AD-50BD-5258-60CFD656148C}"/>
          </ac:spMkLst>
        </pc:spChg>
        <pc:spChg chg="mod">
          <ac:chgData name="Aaron Bemis" userId="c829b8e8-070b-47d5-8b7d-243a51c3f920" providerId="ADAL" clId="{E04766D5-0E71-41DD-95EC-BAD8FF18B315}" dt="2022-10-21T13:40:10.245" v="1065" actId="20577"/>
          <ac:spMkLst>
            <pc:docMk/>
            <pc:sldMk cId="2824709705" sldId="406"/>
            <ac:spMk id="3" creationId="{215C08C2-266A-EC4F-1BD7-BE18AF5EB513}"/>
          </ac:spMkLst>
        </pc:spChg>
      </pc:sldChg>
      <pc:sldChg chg="addSp modSp add mod">
        <pc:chgData name="Aaron Bemis" userId="c829b8e8-070b-47d5-8b7d-243a51c3f920" providerId="ADAL" clId="{E04766D5-0E71-41DD-95EC-BAD8FF18B315}" dt="2022-10-22T20:19:19.028" v="3230" actId="1076"/>
        <pc:sldMkLst>
          <pc:docMk/>
          <pc:sldMk cId="610243610" sldId="407"/>
        </pc:sldMkLst>
        <pc:spChg chg="add mod">
          <ac:chgData name="Aaron Bemis" userId="c829b8e8-070b-47d5-8b7d-243a51c3f920" providerId="ADAL" clId="{E04766D5-0E71-41DD-95EC-BAD8FF18B315}" dt="2022-10-22T20:19:19.028" v="3230" actId="1076"/>
          <ac:spMkLst>
            <pc:docMk/>
            <pc:sldMk cId="610243610" sldId="407"/>
            <ac:spMk id="3" creationId="{0F16044C-D97A-9779-D721-FDE57B7DFDD4}"/>
          </ac:spMkLst>
        </pc:spChg>
      </pc:sldChg>
    </pc:docChg>
  </pc:docChgLst>
  <pc:docChgLst>
    <pc:chgData name="Jack Morris" userId="S::jmorr123@students.kennesaw.edu::948dcbce-d99a-4472-b619-9c326998a1da" providerId="AD" clId="Web-{E28C4A3B-DBBE-22B8-8AB9-6151286D0990}"/>
    <pc:docChg chg="modSld">
      <pc:chgData name="Jack Morris" userId="S::jmorr123@students.kennesaw.edu::948dcbce-d99a-4472-b619-9c326998a1da" providerId="AD" clId="Web-{E28C4A3B-DBBE-22B8-8AB9-6151286D0990}" dt="2022-10-21T21:47:24.860" v="964" actId="1076"/>
      <pc:docMkLst>
        <pc:docMk/>
      </pc:docMkLst>
      <pc:sldChg chg="modSp">
        <pc:chgData name="Jack Morris" userId="S::jmorr123@students.kennesaw.edu::948dcbce-d99a-4472-b619-9c326998a1da" providerId="AD" clId="Web-{E28C4A3B-DBBE-22B8-8AB9-6151286D0990}" dt="2022-10-21T19:42:57.950" v="523" actId="20577"/>
        <pc:sldMkLst>
          <pc:docMk/>
          <pc:sldMk cId="3167417746" sldId="392"/>
        </pc:sldMkLst>
        <pc:spChg chg="mod">
          <ac:chgData name="Jack Morris" userId="S::jmorr123@students.kennesaw.edu::948dcbce-d99a-4472-b619-9c326998a1da" providerId="AD" clId="Web-{E28C4A3B-DBBE-22B8-8AB9-6151286D0990}" dt="2022-10-21T19:42:57.950" v="523" actId="20577"/>
          <ac:spMkLst>
            <pc:docMk/>
            <pc:sldMk cId="3167417746" sldId="392"/>
            <ac:spMk id="18" creationId="{37BF29D6-349A-C04A-6FB2-E3F236CACCD6}"/>
          </ac:spMkLst>
        </pc:spChg>
      </pc:sldChg>
      <pc:sldChg chg="modSp">
        <pc:chgData name="Jack Morris" userId="S::jmorr123@students.kennesaw.edu::948dcbce-d99a-4472-b619-9c326998a1da" providerId="AD" clId="Web-{E28C4A3B-DBBE-22B8-8AB9-6151286D0990}" dt="2022-10-21T20:14:51.064" v="705" actId="20577"/>
        <pc:sldMkLst>
          <pc:docMk/>
          <pc:sldMk cId="4179436230" sldId="396"/>
        </pc:sldMkLst>
        <pc:spChg chg="mod">
          <ac:chgData name="Jack Morris" userId="S::jmorr123@students.kennesaw.edu::948dcbce-d99a-4472-b619-9c326998a1da" providerId="AD" clId="Web-{E28C4A3B-DBBE-22B8-8AB9-6151286D0990}" dt="2022-10-21T20:14:51.064" v="705" actId="20577"/>
          <ac:spMkLst>
            <pc:docMk/>
            <pc:sldMk cId="4179436230" sldId="396"/>
            <ac:spMk id="3" creationId="{077075C4-9198-C8F2-D1A3-9E2F8BDAE336}"/>
          </ac:spMkLst>
        </pc:spChg>
      </pc:sldChg>
      <pc:sldChg chg="modSp">
        <pc:chgData name="Jack Morris" userId="S::jmorr123@students.kennesaw.edu::948dcbce-d99a-4472-b619-9c326998a1da" providerId="AD" clId="Web-{E28C4A3B-DBBE-22B8-8AB9-6151286D0990}" dt="2022-10-21T19:58:34.889" v="655" actId="14100"/>
        <pc:sldMkLst>
          <pc:docMk/>
          <pc:sldMk cId="764334362" sldId="397"/>
        </pc:sldMkLst>
        <pc:picChg chg="mod">
          <ac:chgData name="Jack Morris" userId="S::jmorr123@students.kennesaw.edu::948dcbce-d99a-4472-b619-9c326998a1da" providerId="AD" clId="Web-{E28C4A3B-DBBE-22B8-8AB9-6151286D0990}" dt="2022-10-21T19:58:34.889" v="655" actId="14100"/>
          <ac:picMkLst>
            <pc:docMk/>
            <pc:sldMk cId="764334362" sldId="397"/>
            <ac:picMk id="1030" creationId="{790C8724-EA2F-0DE3-973D-98A173D98DF4}"/>
          </ac:picMkLst>
        </pc:picChg>
      </pc:sldChg>
      <pc:sldChg chg="modSp">
        <pc:chgData name="Jack Morris" userId="S::jmorr123@students.kennesaw.edu::948dcbce-d99a-4472-b619-9c326998a1da" providerId="AD" clId="Web-{E28C4A3B-DBBE-22B8-8AB9-6151286D0990}" dt="2022-10-21T19:37:51.705" v="388" actId="20577"/>
        <pc:sldMkLst>
          <pc:docMk/>
          <pc:sldMk cId="969760809" sldId="402"/>
        </pc:sldMkLst>
        <pc:spChg chg="mod">
          <ac:chgData name="Jack Morris" userId="S::jmorr123@students.kennesaw.edu::948dcbce-d99a-4472-b619-9c326998a1da" providerId="AD" clId="Web-{E28C4A3B-DBBE-22B8-8AB9-6151286D0990}" dt="2022-10-21T19:37:51.705" v="388" actId="20577"/>
          <ac:spMkLst>
            <pc:docMk/>
            <pc:sldMk cId="969760809" sldId="402"/>
            <ac:spMk id="3" creationId="{9EA32ED2-4581-B8BA-F40B-F760F9121606}"/>
          </ac:spMkLst>
        </pc:spChg>
      </pc:sldChg>
      <pc:sldChg chg="modSp">
        <pc:chgData name="Jack Morris" userId="S::jmorr123@students.kennesaw.edu::948dcbce-d99a-4472-b619-9c326998a1da" providerId="AD" clId="Web-{E28C4A3B-DBBE-22B8-8AB9-6151286D0990}" dt="2022-10-21T19:32:55.273" v="199" actId="20577"/>
        <pc:sldMkLst>
          <pc:docMk/>
          <pc:sldMk cId="2665735818" sldId="403"/>
        </pc:sldMkLst>
        <pc:spChg chg="mod">
          <ac:chgData name="Jack Morris" userId="S::jmorr123@students.kennesaw.edu::948dcbce-d99a-4472-b619-9c326998a1da" providerId="AD" clId="Web-{E28C4A3B-DBBE-22B8-8AB9-6151286D0990}" dt="2022-10-21T19:32:55.273" v="199" actId="20577"/>
          <ac:spMkLst>
            <pc:docMk/>
            <pc:sldMk cId="2665735818" sldId="403"/>
            <ac:spMk id="9" creationId="{4FB72FBA-354E-543D-3255-CBBF6332BAE1}"/>
          </ac:spMkLst>
        </pc:spChg>
      </pc:sldChg>
      <pc:sldChg chg="addSp delSp modSp">
        <pc:chgData name="Jack Morris" userId="S::jmorr123@students.kennesaw.edu::948dcbce-d99a-4472-b619-9c326998a1da" providerId="AD" clId="Web-{E28C4A3B-DBBE-22B8-8AB9-6151286D0990}" dt="2022-10-21T21:44:35.964" v="959" actId="1076"/>
        <pc:sldMkLst>
          <pc:docMk/>
          <pc:sldMk cId="683770318" sldId="405"/>
        </pc:sldMkLst>
        <pc:spChg chg="mod">
          <ac:chgData name="Jack Morris" userId="S::jmorr123@students.kennesaw.edu::948dcbce-d99a-4472-b619-9c326998a1da" providerId="AD" clId="Web-{E28C4A3B-DBBE-22B8-8AB9-6151286D0990}" dt="2022-10-21T20:20:16.154" v="720" actId="20577"/>
          <ac:spMkLst>
            <pc:docMk/>
            <pc:sldMk cId="683770318" sldId="405"/>
            <ac:spMk id="2" creationId="{7AD597CC-61AD-50BD-5258-60CFD656148C}"/>
          </ac:spMkLst>
        </pc:spChg>
        <pc:spChg chg="del mod">
          <ac:chgData name="Jack Morris" userId="S::jmorr123@students.kennesaw.edu::948dcbce-d99a-4472-b619-9c326998a1da" providerId="AD" clId="Web-{E28C4A3B-DBBE-22B8-8AB9-6151286D0990}" dt="2022-10-21T21:31:11.867" v="891"/>
          <ac:spMkLst>
            <pc:docMk/>
            <pc:sldMk cId="683770318" sldId="405"/>
            <ac:spMk id="3" creationId="{215C08C2-266A-EC4F-1BD7-BE18AF5EB513}"/>
          </ac:spMkLst>
        </pc:spChg>
        <pc:spChg chg="add del mod">
          <ac:chgData name="Jack Morris" userId="S::jmorr123@students.kennesaw.edu::948dcbce-d99a-4472-b619-9c326998a1da" providerId="AD" clId="Web-{E28C4A3B-DBBE-22B8-8AB9-6151286D0990}" dt="2022-10-21T21:31:45.899" v="896"/>
          <ac:spMkLst>
            <pc:docMk/>
            <pc:sldMk cId="683770318" sldId="405"/>
            <ac:spMk id="8" creationId="{2C8698D6-0D1F-734C-61E6-51A977D0BF96}"/>
          </ac:spMkLst>
        </pc:spChg>
        <pc:spChg chg="add mod">
          <ac:chgData name="Jack Morris" userId="S::jmorr123@students.kennesaw.edu::948dcbce-d99a-4472-b619-9c326998a1da" providerId="AD" clId="Web-{E28C4A3B-DBBE-22B8-8AB9-6151286D0990}" dt="2022-10-21T21:44:15.448" v="948" actId="20577"/>
          <ac:spMkLst>
            <pc:docMk/>
            <pc:sldMk cId="683770318" sldId="405"/>
            <ac:spMk id="16" creationId="{9E7E22A3-E90D-DEFD-A041-6BBCD7B9128E}"/>
          </ac:spMkLst>
        </pc:spChg>
        <pc:spChg chg="add mod">
          <ac:chgData name="Jack Morris" userId="S::jmorr123@students.kennesaw.edu::948dcbce-d99a-4472-b619-9c326998a1da" providerId="AD" clId="Web-{E28C4A3B-DBBE-22B8-8AB9-6151286D0990}" dt="2022-10-21T21:44:35.964" v="959" actId="1076"/>
          <ac:spMkLst>
            <pc:docMk/>
            <pc:sldMk cId="683770318" sldId="405"/>
            <ac:spMk id="17" creationId="{630036A0-1F87-29B7-6015-3AFABF1E5DFF}"/>
          </ac:spMkLst>
        </pc:spChg>
        <pc:picChg chg="add del mod">
          <ac:chgData name="Jack Morris" userId="S::jmorr123@students.kennesaw.edu::948dcbce-d99a-4472-b619-9c326998a1da" providerId="AD" clId="Web-{E28C4A3B-DBBE-22B8-8AB9-6151286D0990}" dt="2022-10-21T21:30:59.429" v="889"/>
          <ac:picMkLst>
            <pc:docMk/>
            <pc:sldMk cId="683770318" sldId="405"/>
            <ac:picMk id="4" creationId="{96BB1EE7-F5D0-ACCE-A9B8-72C8B3058D53}"/>
          </ac:picMkLst>
        </pc:picChg>
        <pc:picChg chg="add del mod ord">
          <ac:chgData name="Jack Morris" userId="S::jmorr123@students.kennesaw.edu::948dcbce-d99a-4472-b619-9c326998a1da" providerId="AD" clId="Web-{E28C4A3B-DBBE-22B8-8AB9-6151286D0990}" dt="2022-10-21T21:31:26.555" v="895"/>
          <ac:picMkLst>
            <pc:docMk/>
            <pc:sldMk cId="683770318" sldId="405"/>
            <ac:picMk id="5" creationId="{219B5ED8-B3B1-2A9E-410B-6EC9C329DFE2}"/>
          </ac:picMkLst>
        </pc:picChg>
        <pc:picChg chg="add mod ord">
          <ac:chgData name="Jack Morris" userId="S::jmorr123@students.kennesaw.edu::948dcbce-d99a-4472-b619-9c326998a1da" providerId="AD" clId="Web-{E28C4A3B-DBBE-22B8-8AB9-6151286D0990}" dt="2022-10-21T21:34:31.169" v="926" actId="1076"/>
          <ac:picMkLst>
            <pc:docMk/>
            <pc:sldMk cId="683770318" sldId="405"/>
            <ac:picMk id="9" creationId="{A8258B59-BAD8-AE14-9B3D-6B03D073EA7B}"/>
          </ac:picMkLst>
        </pc:picChg>
        <pc:picChg chg="add mod">
          <ac:chgData name="Jack Morris" userId="S::jmorr123@students.kennesaw.edu::948dcbce-d99a-4472-b619-9c326998a1da" providerId="AD" clId="Web-{E28C4A3B-DBBE-22B8-8AB9-6151286D0990}" dt="2022-10-21T21:34:47.107" v="928" actId="1076"/>
          <ac:picMkLst>
            <pc:docMk/>
            <pc:sldMk cId="683770318" sldId="405"/>
            <ac:picMk id="10" creationId="{94EE914F-BBE5-3A1D-DFF8-FCAFAC718108}"/>
          </ac:picMkLst>
        </pc:picChg>
        <pc:picChg chg="add mod">
          <ac:chgData name="Jack Morris" userId="S::jmorr123@students.kennesaw.edu::948dcbce-d99a-4472-b619-9c326998a1da" providerId="AD" clId="Web-{E28C4A3B-DBBE-22B8-8AB9-6151286D0990}" dt="2022-10-21T21:33:32.699" v="915" actId="1076"/>
          <ac:picMkLst>
            <pc:docMk/>
            <pc:sldMk cId="683770318" sldId="405"/>
            <ac:picMk id="11" creationId="{C4590CB7-6386-C5EB-DF67-21CA12BA796B}"/>
          </ac:picMkLst>
        </pc:picChg>
        <pc:picChg chg="add mod">
          <ac:chgData name="Jack Morris" userId="S::jmorr123@students.kennesaw.edu::948dcbce-d99a-4472-b619-9c326998a1da" providerId="AD" clId="Web-{E28C4A3B-DBBE-22B8-8AB9-6151286D0990}" dt="2022-10-21T21:33:48.183" v="918" actId="1076"/>
          <ac:picMkLst>
            <pc:docMk/>
            <pc:sldMk cId="683770318" sldId="405"/>
            <ac:picMk id="12" creationId="{9DDEF141-B8C9-323C-2906-1D52B122A191}"/>
          </ac:picMkLst>
        </pc:picChg>
        <pc:picChg chg="add mod">
          <ac:chgData name="Jack Morris" userId="S::jmorr123@students.kennesaw.edu::948dcbce-d99a-4472-b619-9c326998a1da" providerId="AD" clId="Web-{E28C4A3B-DBBE-22B8-8AB9-6151286D0990}" dt="2022-10-21T21:33:59.762" v="920" actId="1076"/>
          <ac:picMkLst>
            <pc:docMk/>
            <pc:sldMk cId="683770318" sldId="405"/>
            <ac:picMk id="13" creationId="{69AB3EB9-2546-2B3A-06E2-9E0FABBCDF18}"/>
          </ac:picMkLst>
        </pc:picChg>
        <pc:picChg chg="add mod">
          <ac:chgData name="Jack Morris" userId="S::jmorr123@students.kennesaw.edu::948dcbce-d99a-4472-b619-9c326998a1da" providerId="AD" clId="Web-{E28C4A3B-DBBE-22B8-8AB9-6151286D0990}" dt="2022-10-21T21:34:07.684" v="923" actId="1076"/>
          <ac:picMkLst>
            <pc:docMk/>
            <pc:sldMk cId="683770318" sldId="405"/>
            <ac:picMk id="14" creationId="{D4CD02C5-19CD-A722-C296-A6EEF0075876}"/>
          </ac:picMkLst>
        </pc:picChg>
        <pc:picChg chg="add mod">
          <ac:chgData name="Jack Morris" userId="S::jmorr123@students.kennesaw.edu::948dcbce-d99a-4472-b619-9c326998a1da" providerId="AD" clId="Web-{E28C4A3B-DBBE-22B8-8AB9-6151286D0990}" dt="2022-10-21T21:34:24.059" v="925" actId="1076"/>
          <ac:picMkLst>
            <pc:docMk/>
            <pc:sldMk cId="683770318" sldId="405"/>
            <ac:picMk id="15" creationId="{3BDE43A4-8F44-2E6E-0CD5-B9A5923B7C6A}"/>
          </ac:picMkLst>
        </pc:picChg>
      </pc:sldChg>
      <pc:sldChg chg="addSp delSp modSp">
        <pc:chgData name="Jack Morris" userId="S::jmorr123@students.kennesaw.edu::948dcbce-d99a-4472-b619-9c326998a1da" providerId="AD" clId="Web-{E28C4A3B-DBBE-22B8-8AB9-6151286D0990}" dt="2022-10-21T21:47:24.860" v="964" actId="1076"/>
        <pc:sldMkLst>
          <pc:docMk/>
          <pc:sldMk cId="2824709705" sldId="406"/>
        </pc:sldMkLst>
        <pc:spChg chg="mod">
          <ac:chgData name="Jack Morris" userId="S::jmorr123@students.kennesaw.edu::948dcbce-d99a-4472-b619-9c326998a1da" providerId="AD" clId="Web-{E28C4A3B-DBBE-22B8-8AB9-6151286D0990}" dt="2022-10-21T20:23:50.411" v="803" actId="1076"/>
          <ac:spMkLst>
            <pc:docMk/>
            <pc:sldMk cId="2824709705" sldId="406"/>
            <ac:spMk id="2" creationId="{7AD597CC-61AD-50BD-5258-60CFD656148C}"/>
          </ac:spMkLst>
        </pc:spChg>
        <pc:spChg chg="del mod">
          <ac:chgData name="Jack Morris" userId="S::jmorr123@students.kennesaw.edu::948dcbce-d99a-4472-b619-9c326998a1da" providerId="AD" clId="Web-{E28C4A3B-DBBE-22B8-8AB9-6151286D0990}" dt="2022-10-21T21:42:11.664" v="930"/>
          <ac:spMkLst>
            <pc:docMk/>
            <pc:sldMk cId="2824709705" sldId="406"/>
            <ac:spMk id="3" creationId="{215C08C2-266A-EC4F-1BD7-BE18AF5EB513}"/>
          </ac:spMkLst>
        </pc:spChg>
        <pc:spChg chg="add mod">
          <ac:chgData name="Jack Morris" userId="S::jmorr123@students.kennesaw.edu::948dcbce-d99a-4472-b619-9c326998a1da" providerId="AD" clId="Web-{E28C4A3B-DBBE-22B8-8AB9-6151286D0990}" dt="2022-10-21T21:44:48.777" v="961" actId="1076"/>
          <ac:spMkLst>
            <pc:docMk/>
            <pc:sldMk cId="2824709705" sldId="406"/>
            <ac:spMk id="9" creationId="{7FDE4195-5D45-A206-BAB6-7AF2C1B37AC8}"/>
          </ac:spMkLst>
        </pc:spChg>
        <pc:spChg chg="add mod">
          <ac:chgData name="Jack Morris" userId="S::jmorr123@students.kennesaw.edu::948dcbce-d99a-4472-b619-9c326998a1da" providerId="AD" clId="Web-{E28C4A3B-DBBE-22B8-8AB9-6151286D0990}" dt="2022-10-21T21:44:58.699" v="963" actId="1076"/>
          <ac:spMkLst>
            <pc:docMk/>
            <pc:sldMk cId="2824709705" sldId="406"/>
            <ac:spMk id="11" creationId="{AF08FF6D-1094-3D7F-F9FE-33FA197CD06A}"/>
          </ac:spMkLst>
        </pc:spChg>
        <pc:picChg chg="add mod ord">
          <ac:chgData name="Jack Morris" userId="S::jmorr123@students.kennesaw.edu::948dcbce-d99a-4472-b619-9c326998a1da" providerId="AD" clId="Web-{E28C4A3B-DBBE-22B8-8AB9-6151286D0990}" dt="2022-10-21T21:47:24.860" v="964" actId="1076"/>
          <ac:picMkLst>
            <pc:docMk/>
            <pc:sldMk cId="2824709705" sldId="406"/>
            <ac:picMk id="4" creationId="{58BC303F-E203-D74F-64C8-5DF29EE30AF1}"/>
          </ac:picMkLst>
        </pc:picChg>
        <pc:picChg chg="add mod">
          <ac:chgData name="Jack Morris" userId="S::jmorr123@students.kennesaw.edu::948dcbce-d99a-4472-b619-9c326998a1da" providerId="AD" clId="Web-{E28C4A3B-DBBE-22B8-8AB9-6151286D0990}" dt="2022-10-21T21:43:14.119" v="934" actId="1076"/>
          <ac:picMkLst>
            <pc:docMk/>
            <pc:sldMk cId="2824709705" sldId="406"/>
            <ac:picMk id="5" creationId="{6072DB92-6A2B-6636-F096-100F1B2E82D1}"/>
          </ac:picMkLst>
        </pc:picChg>
        <pc:picChg chg="add mod">
          <ac:chgData name="Jack Morris" userId="S::jmorr123@students.kennesaw.edu::948dcbce-d99a-4472-b619-9c326998a1da" providerId="AD" clId="Web-{E28C4A3B-DBBE-22B8-8AB9-6151286D0990}" dt="2022-10-21T21:43:41.229" v="938" actId="14100"/>
          <ac:picMkLst>
            <pc:docMk/>
            <pc:sldMk cId="2824709705" sldId="406"/>
            <ac:picMk id="7" creationId="{CBBD28B5-D9C4-DF8C-CF8B-F45C96F13777}"/>
          </ac:picMkLst>
        </pc:picChg>
      </pc:sldChg>
    </pc:docChg>
  </pc:docChgLst>
  <pc:docChgLst>
    <pc:chgData name="Jack Morris" userId="S::jmorr123@students.kennesaw.edu::948dcbce-d99a-4472-b619-9c326998a1da" providerId="AD" clId="Web-{2F34427E-A7CF-78D6-F446-81E4FF1C9B55}"/>
    <pc:docChg chg="modSld">
      <pc:chgData name="Jack Morris" userId="S::jmorr123@students.kennesaw.edu::948dcbce-d99a-4472-b619-9c326998a1da" providerId="AD" clId="Web-{2F34427E-A7CF-78D6-F446-81E4FF1C9B55}" dt="2022-10-23T11:55:23.049" v="4" actId="20577"/>
      <pc:docMkLst>
        <pc:docMk/>
      </pc:docMkLst>
      <pc:sldChg chg="modSp">
        <pc:chgData name="Jack Morris" userId="S::jmorr123@students.kennesaw.edu::948dcbce-d99a-4472-b619-9c326998a1da" providerId="AD" clId="Web-{2F34427E-A7CF-78D6-F446-81E4FF1C9B55}" dt="2022-10-23T11:55:23.049" v="4" actId="20577"/>
        <pc:sldMkLst>
          <pc:docMk/>
          <pc:sldMk cId="2665735818" sldId="403"/>
        </pc:sldMkLst>
        <pc:spChg chg="mod">
          <ac:chgData name="Jack Morris" userId="S::jmorr123@students.kennesaw.edu::948dcbce-d99a-4472-b619-9c326998a1da" providerId="AD" clId="Web-{2F34427E-A7CF-78D6-F446-81E4FF1C9B55}" dt="2022-10-23T11:55:23.049" v="4" actId="20577"/>
          <ac:spMkLst>
            <pc:docMk/>
            <pc:sldMk cId="2665735818" sldId="403"/>
            <ac:spMk id="9" creationId="{4FB72FBA-354E-543D-3255-CBBF6332BAE1}"/>
          </ac:spMkLst>
        </pc:spChg>
      </pc:sldChg>
    </pc:docChg>
  </pc:docChgLst>
  <pc:docChgLst>
    <pc:chgData name="Jack Morris" userId="S::jmorr123@students.kennesaw.edu::948dcbce-d99a-4472-b619-9c326998a1da" providerId="AD" clId="Web-{16ADDCFA-7376-D151-B855-AAC6C52C1BB7}"/>
    <pc:docChg chg="delSld sldOrd">
      <pc:chgData name="Jack Morris" userId="S::jmorr123@students.kennesaw.edu::948dcbce-d99a-4472-b619-9c326998a1da" providerId="AD" clId="Web-{16ADDCFA-7376-D151-B855-AAC6C52C1BB7}" dt="2022-10-22T21:52:48.200" v="1"/>
      <pc:docMkLst>
        <pc:docMk/>
      </pc:docMkLst>
      <pc:sldChg chg="ord">
        <pc:chgData name="Jack Morris" userId="S::jmorr123@students.kennesaw.edu::948dcbce-d99a-4472-b619-9c326998a1da" providerId="AD" clId="Web-{16ADDCFA-7376-D151-B855-AAC6C52C1BB7}" dt="2022-10-22T21:52:48.200" v="1"/>
        <pc:sldMkLst>
          <pc:docMk/>
          <pc:sldMk cId="3521561301" sldId="321"/>
        </pc:sldMkLst>
      </pc:sldChg>
      <pc:sldChg chg="del">
        <pc:chgData name="Jack Morris" userId="S::jmorr123@students.kennesaw.edu::948dcbce-d99a-4472-b619-9c326998a1da" providerId="AD" clId="Web-{16ADDCFA-7376-D151-B855-AAC6C52C1BB7}" dt="2022-10-22T21:52:13.370" v="0"/>
        <pc:sldMkLst>
          <pc:docMk/>
          <pc:sldMk cId="764334362" sldId="3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cloud/learn/supervised-learning" TargetMode="External"/><Relationship Id="rId2" Type="http://schemas.openxmlformats.org/officeDocument/2006/relationships/hyperlink" Target="https://sites.google.com/eng.ucsd.edu/fitrec-project/home" TargetMode="External"/><Relationship Id="rId1" Type="http://schemas.openxmlformats.org/officeDocument/2006/relationships/slideLayout" Target="../slideLayouts/slideLayout6.xml"/><Relationship Id="rId5" Type="http://schemas.openxmlformats.org/officeDocument/2006/relationships/hyperlink" Target="https://towardsdatascience.com/understanding-gru-networks-2ef37df6c9be" TargetMode="External"/><Relationship Id="rId4" Type="http://schemas.openxmlformats.org/officeDocument/2006/relationships/hyperlink" Target="https://paperswithcode.com/method/multi-head-atten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cloud/learn/supervised-learnin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66692" y="4007594"/>
            <a:ext cx="5344111" cy="1916510"/>
          </a:xfrm>
        </p:spPr>
        <p:txBody>
          <a:bodyPr/>
          <a:lstStyle/>
          <a:p>
            <a:r>
              <a:rPr lang="en-US" sz="4000">
                <a:latin typeface="Times New Roman"/>
                <a:cs typeface="Times New Roman"/>
              </a:rPr>
              <a:t>Comprehensive AI Architecture to Monitor and Predict Heart Rate during Physical Exercises</a:t>
            </a:r>
            <a:br>
              <a:rPr lang="en-US" sz="4000">
                <a:latin typeface="Times New Roman"/>
              </a:rPr>
            </a:br>
            <a:br>
              <a:rPr lang="en-US" sz="4000">
                <a:latin typeface="Times New Roman"/>
              </a:rPr>
            </a:br>
            <a:br>
              <a:rPr lang="en-US" sz="4000">
                <a:latin typeface="Times New Roman"/>
              </a:rPr>
            </a:br>
            <a:br>
              <a:rPr lang="en-US" sz="4000">
                <a:latin typeface="Times New Roman"/>
              </a:rPr>
            </a:br>
            <a:endParaRPr lang="en-US" sz="4000">
              <a:latin typeface="Times New Roman"/>
              <a:cs typeface="Times New Roman"/>
            </a:endParaRP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108192" y="4121041"/>
            <a:ext cx="2641573" cy="2481237"/>
          </a:xfrm>
          <a:noFill/>
        </p:spPr>
        <p:txBody>
          <a:bodyPr vert="horz" wrap="square" lIns="0" tIns="0" rIns="0" bIns="0" rtlCol="0" anchor="t">
            <a:normAutofit fontScale="62500" lnSpcReduction="20000"/>
          </a:bodyPr>
          <a:lstStyle/>
          <a:p>
            <a:pPr marL="0" indent="0">
              <a:buNone/>
            </a:pPr>
            <a:r>
              <a:rPr lang="en-US" sz="4000"/>
              <a:t>Team</a:t>
            </a:r>
          </a:p>
          <a:p>
            <a:r>
              <a:rPr lang="en-US"/>
              <a:t>Talia brooks</a:t>
            </a:r>
          </a:p>
          <a:p>
            <a:r>
              <a:rPr lang="en-US">
                <a:ea typeface="+mn-lt"/>
                <a:cs typeface="+mn-lt"/>
              </a:rPr>
              <a:t>Aaron Bemis</a:t>
            </a:r>
          </a:p>
          <a:p>
            <a:r>
              <a:rPr lang="en-US">
                <a:ea typeface="+mn-lt"/>
                <a:cs typeface="+mn-lt"/>
              </a:rPr>
              <a:t>Jack Morris</a:t>
            </a:r>
            <a:endParaRPr lang="en-US">
              <a:solidFill>
                <a:srgbClr val="FFFFFF">
                  <a:alpha val="60000"/>
                </a:srgbClr>
              </a:solidFill>
              <a:ea typeface="+mn-lt"/>
              <a:cs typeface="+mn-lt"/>
            </a:endParaRPr>
          </a:p>
          <a:p>
            <a:r>
              <a:rPr lang="en-US">
                <a:ea typeface="+mn-lt"/>
                <a:cs typeface="+mn-lt"/>
              </a:rPr>
              <a:t>Alex Boyett</a:t>
            </a:r>
            <a:endParaRPr lang="en-US">
              <a:solidFill>
                <a:srgbClr val="FFFFFF">
                  <a:alpha val="60000"/>
                </a:srgbClr>
              </a:solidFill>
              <a:ea typeface="+mn-lt"/>
              <a:cs typeface="+mn-lt"/>
            </a:endParaRPr>
          </a:p>
          <a:p>
            <a:r>
              <a:rPr lang="en-US">
                <a:ea typeface="+mn-lt"/>
                <a:cs typeface="+mn-lt"/>
              </a:rPr>
              <a:t>Lauren Bailey</a:t>
            </a:r>
            <a:endParaRPr lang="en-US">
              <a:solidFill>
                <a:srgbClr val="FFFFFF">
                  <a:alpha val="60000"/>
                </a:srgbClr>
              </a:solidFill>
              <a:ea typeface="+mn-lt"/>
              <a:cs typeface="+mn-lt"/>
            </a:endParaRPr>
          </a:p>
        </p:txBody>
      </p:sp>
      <p:sp>
        <p:nvSpPr>
          <p:cNvPr id="2" name="TextBox 1">
            <a:extLst>
              <a:ext uri="{FF2B5EF4-FFF2-40B4-BE49-F238E27FC236}">
                <a16:creationId xmlns:a16="http://schemas.microsoft.com/office/drawing/2014/main" id="{210266C5-3770-09D7-EAD9-94D1E5E6FCFB}"/>
              </a:ext>
            </a:extLst>
          </p:cNvPr>
          <p:cNvSpPr txBox="1"/>
          <p:nvPr/>
        </p:nvSpPr>
        <p:spPr>
          <a:xfrm>
            <a:off x="7919828" y="5357192"/>
            <a:ext cx="4150001" cy="1213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a:latin typeface="Times New Roman"/>
                <a:cs typeface="Times New Roman"/>
              </a:rPr>
              <a:t>Milestone 2 Report</a:t>
            </a:r>
          </a:p>
          <a:p>
            <a:pPr lvl="3"/>
            <a:r>
              <a:rPr lang="en-US">
                <a:latin typeface="Times New Roman"/>
                <a:cs typeface="Times New Roman"/>
              </a:rPr>
              <a:t>IT Capstone 4983</a:t>
            </a:r>
          </a:p>
          <a:p>
            <a:pPr lvl="3"/>
            <a:r>
              <a:rPr lang="en-US">
                <a:latin typeface="Times New Roman"/>
                <a:cs typeface="Times New Roman"/>
              </a:rPr>
              <a:t>Kennesaw State University</a:t>
            </a:r>
          </a:p>
          <a:p>
            <a:pPr lvl="3"/>
            <a:r>
              <a:rPr lang="en-US">
                <a:latin typeface="Times New Roman"/>
                <a:cs typeface="Times New Roman"/>
              </a:rPr>
              <a:t>October 23th, 2022</a:t>
            </a:r>
          </a:p>
        </p:txBody>
      </p:sp>
    </p:spTree>
    <p:extLst>
      <p:ext uri="{BB962C8B-B14F-4D97-AF65-F5344CB8AC3E}">
        <p14:creationId xmlns:p14="http://schemas.microsoft.com/office/powerpoint/2010/main" val="215888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97CC-61AD-50BD-5258-60CFD656148C}"/>
              </a:ext>
            </a:extLst>
          </p:cNvPr>
          <p:cNvSpPr>
            <a:spLocks noGrp="1"/>
          </p:cNvSpPr>
          <p:nvPr>
            <p:ph type="title"/>
          </p:nvPr>
        </p:nvSpPr>
        <p:spPr>
          <a:xfrm>
            <a:off x="3150129" y="388408"/>
            <a:ext cx="5887260" cy="1332000"/>
          </a:xfrm>
        </p:spPr>
        <p:txBody>
          <a:bodyPr/>
          <a:lstStyle/>
          <a:p>
            <a:pPr algn="ctr"/>
            <a:r>
              <a:rPr lang="en-US">
                <a:latin typeface="Times New Roman"/>
                <a:ea typeface="+mj-lt"/>
                <a:cs typeface="+mj-lt"/>
              </a:rPr>
              <a:t>Multi-head Attention</a:t>
            </a:r>
            <a:endParaRPr lang="en-US"/>
          </a:p>
        </p:txBody>
      </p:sp>
      <p:pic>
        <p:nvPicPr>
          <p:cNvPr id="4" name="Picture 4" descr="Text&#10;&#10;Description automatically generated">
            <a:extLst>
              <a:ext uri="{FF2B5EF4-FFF2-40B4-BE49-F238E27FC236}">
                <a16:creationId xmlns:a16="http://schemas.microsoft.com/office/drawing/2014/main" id="{58BC303F-E203-D74F-64C8-5DF29EE30AF1}"/>
              </a:ext>
            </a:extLst>
          </p:cNvPr>
          <p:cNvPicPr>
            <a:picLocks noGrp="1" noChangeAspect="1"/>
          </p:cNvPicPr>
          <p:nvPr>
            <p:ph idx="1"/>
          </p:nvPr>
        </p:nvPicPr>
        <p:blipFill>
          <a:blip r:embed="rId2"/>
          <a:stretch>
            <a:fillRect/>
          </a:stretch>
        </p:blipFill>
        <p:spPr>
          <a:xfrm>
            <a:off x="4308702" y="1228578"/>
            <a:ext cx="2552700" cy="1981200"/>
          </a:xfrm>
        </p:spPr>
      </p:pic>
      <p:sp>
        <p:nvSpPr>
          <p:cNvPr id="6" name="Slide Number Placeholder 5">
            <a:extLst>
              <a:ext uri="{FF2B5EF4-FFF2-40B4-BE49-F238E27FC236}">
                <a16:creationId xmlns:a16="http://schemas.microsoft.com/office/drawing/2014/main" id="{279D9C7C-C814-ABE7-B009-3CE096C67DFF}"/>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5" name="Picture 6" descr="Text, letter&#10;&#10;Description automatically generated">
            <a:extLst>
              <a:ext uri="{FF2B5EF4-FFF2-40B4-BE49-F238E27FC236}">
                <a16:creationId xmlns:a16="http://schemas.microsoft.com/office/drawing/2014/main" id="{6072DB92-6A2B-6636-F096-100F1B2E82D1}"/>
              </a:ext>
            </a:extLst>
          </p:cNvPr>
          <p:cNvPicPr>
            <a:picLocks noChangeAspect="1"/>
          </p:cNvPicPr>
          <p:nvPr/>
        </p:nvPicPr>
        <p:blipFill>
          <a:blip r:embed="rId3"/>
          <a:stretch>
            <a:fillRect/>
          </a:stretch>
        </p:blipFill>
        <p:spPr>
          <a:xfrm>
            <a:off x="431800" y="5194904"/>
            <a:ext cx="6341533" cy="1319590"/>
          </a:xfrm>
          <a:prstGeom prst="rect">
            <a:avLst/>
          </a:prstGeom>
        </p:spPr>
      </p:pic>
      <p:pic>
        <p:nvPicPr>
          <p:cNvPr id="7" name="Picture 7" descr="Text, table&#10;&#10;Description automatically generated">
            <a:extLst>
              <a:ext uri="{FF2B5EF4-FFF2-40B4-BE49-F238E27FC236}">
                <a16:creationId xmlns:a16="http://schemas.microsoft.com/office/drawing/2014/main" id="{CBBD28B5-D9C4-DF8C-CF8B-F45C96F13777}"/>
              </a:ext>
            </a:extLst>
          </p:cNvPr>
          <p:cNvPicPr>
            <a:picLocks noChangeAspect="1"/>
          </p:cNvPicPr>
          <p:nvPr/>
        </p:nvPicPr>
        <p:blipFill>
          <a:blip r:embed="rId4"/>
          <a:stretch>
            <a:fillRect/>
          </a:stretch>
        </p:blipFill>
        <p:spPr>
          <a:xfrm>
            <a:off x="6984470" y="5204883"/>
            <a:ext cx="1575859" cy="1308100"/>
          </a:xfrm>
          <a:prstGeom prst="rect">
            <a:avLst/>
          </a:prstGeom>
        </p:spPr>
      </p:pic>
      <p:sp>
        <p:nvSpPr>
          <p:cNvPr id="9" name="TextBox 8">
            <a:extLst>
              <a:ext uri="{FF2B5EF4-FFF2-40B4-BE49-F238E27FC236}">
                <a16:creationId xmlns:a16="http://schemas.microsoft.com/office/drawing/2014/main" id="{7FDE4195-5D45-A206-BAB6-7AF2C1B37AC8}"/>
              </a:ext>
            </a:extLst>
          </p:cNvPr>
          <p:cNvSpPr txBox="1"/>
          <p:nvPr/>
        </p:nvSpPr>
        <p:spPr>
          <a:xfrm>
            <a:off x="2157942" y="4603750"/>
            <a:ext cx="4311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type with parameters</a:t>
            </a:r>
          </a:p>
        </p:txBody>
      </p:sp>
      <p:sp>
        <p:nvSpPr>
          <p:cNvPr id="11" name="TextBox 10">
            <a:extLst>
              <a:ext uri="{FF2B5EF4-FFF2-40B4-BE49-F238E27FC236}">
                <a16:creationId xmlns:a16="http://schemas.microsoft.com/office/drawing/2014/main" id="{AF08FF6D-1094-3D7F-F9FE-33FA197CD06A}"/>
              </a:ext>
            </a:extLst>
          </p:cNvPr>
          <p:cNvSpPr txBox="1"/>
          <p:nvPr/>
        </p:nvSpPr>
        <p:spPr>
          <a:xfrm>
            <a:off x="6904567" y="4591050"/>
            <a:ext cx="1644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error</a:t>
            </a:r>
          </a:p>
        </p:txBody>
      </p:sp>
    </p:spTree>
    <p:extLst>
      <p:ext uri="{BB962C8B-B14F-4D97-AF65-F5344CB8AC3E}">
        <p14:creationId xmlns:p14="http://schemas.microsoft.com/office/powerpoint/2010/main" val="282470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DFEB-FF24-C9F2-24BA-3DA44794706F}"/>
              </a:ext>
            </a:extLst>
          </p:cNvPr>
          <p:cNvSpPr>
            <a:spLocks noGrp="1"/>
          </p:cNvSpPr>
          <p:nvPr>
            <p:ph type="title"/>
          </p:nvPr>
        </p:nvSpPr>
        <p:spPr>
          <a:xfrm>
            <a:off x="542792" y="129170"/>
            <a:ext cx="11097551" cy="738577"/>
          </a:xfrm>
        </p:spPr>
        <p:txBody>
          <a:bodyPr/>
          <a:lstStyle/>
          <a:p>
            <a:pPr algn="ctr"/>
            <a:r>
              <a:rPr lang="en-US">
                <a:latin typeface="Times New Roman"/>
                <a:cs typeface="Times New Roman"/>
              </a:rPr>
              <a:t>Project Challenges</a:t>
            </a:r>
          </a:p>
        </p:txBody>
      </p:sp>
      <p:sp>
        <p:nvSpPr>
          <p:cNvPr id="3" name="Text Placeholder 2">
            <a:extLst>
              <a:ext uri="{FF2B5EF4-FFF2-40B4-BE49-F238E27FC236}">
                <a16:creationId xmlns:a16="http://schemas.microsoft.com/office/drawing/2014/main" id="{AF932E92-5D80-B91A-FC12-E688271484AC}"/>
              </a:ext>
            </a:extLst>
          </p:cNvPr>
          <p:cNvSpPr>
            <a:spLocks noGrp="1"/>
          </p:cNvSpPr>
          <p:nvPr>
            <p:ph type="body" idx="1"/>
          </p:nvPr>
        </p:nvSpPr>
        <p:spPr>
          <a:xfrm>
            <a:off x="558934" y="1079991"/>
            <a:ext cx="5437186" cy="292768"/>
          </a:xfrm>
        </p:spPr>
        <p:txBody>
          <a:bodyPr/>
          <a:lstStyle/>
          <a:p>
            <a:r>
              <a:rPr lang="en-US">
                <a:latin typeface="Times New Roman"/>
                <a:cs typeface="Times New Roman"/>
              </a:rPr>
              <a:t>Original plan</a:t>
            </a:r>
          </a:p>
        </p:txBody>
      </p:sp>
      <p:sp>
        <p:nvSpPr>
          <p:cNvPr id="4" name="Content Placeholder 3">
            <a:extLst>
              <a:ext uri="{FF2B5EF4-FFF2-40B4-BE49-F238E27FC236}">
                <a16:creationId xmlns:a16="http://schemas.microsoft.com/office/drawing/2014/main" id="{4BABFFD7-B105-09F2-153E-D62A05B67637}"/>
              </a:ext>
            </a:extLst>
          </p:cNvPr>
          <p:cNvSpPr>
            <a:spLocks noGrp="1"/>
          </p:cNvSpPr>
          <p:nvPr>
            <p:ph sz="half" idx="2"/>
          </p:nvPr>
        </p:nvSpPr>
        <p:spPr>
          <a:xfrm>
            <a:off x="558934" y="1551491"/>
            <a:ext cx="5429114" cy="3515555"/>
          </a:xfrm>
        </p:spPr>
        <p:txBody>
          <a:bodyPr vert="horz" wrap="square" lIns="0" tIns="0" rIns="0" bIns="0" rtlCol="0" anchor="t">
            <a:noAutofit/>
          </a:bodyPr>
          <a:lstStyle/>
          <a:p>
            <a:r>
              <a:rPr lang="en-US" sz="2000">
                <a:solidFill>
                  <a:schemeClr val="tx1"/>
                </a:solidFill>
                <a:latin typeface="Times New Roman"/>
                <a:cs typeface="Times New Roman"/>
              </a:rPr>
              <a:t>Pull together data to convert into an object that can be used by our learning models</a:t>
            </a:r>
          </a:p>
          <a:p>
            <a:r>
              <a:rPr lang="en-US" sz="2000">
                <a:solidFill>
                  <a:schemeClr val="tx1"/>
                </a:solidFill>
                <a:latin typeface="Times New Roman"/>
                <a:cs typeface="Times New Roman"/>
              </a:rPr>
              <a:t>Compile output for milestone 2, analyze model and determine what information is needed for milestone 3</a:t>
            </a:r>
          </a:p>
          <a:p>
            <a:r>
              <a:rPr lang="en-US" sz="2000">
                <a:solidFill>
                  <a:schemeClr val="tx1"/>
                </a:solidFill>
                <a:latin typeface="Times New Roman"/>
                <a:cs typeface="Times New Roman"/>
              </a:rPr>
              <a:t>Create power point and presentation</a:t>
            </a:r>
          </a:p>
        </p:txBody>
      </p:sp>
      <p:sp>
        <p:nvSpPr>
          <p:cNvPr id="5" name="Text Placeholder 4">
            <a:extLst>
              <a:ext uri="{FF2B5EF4-FFF2-40B4-BE49-F238E27FC236}">
                <a16:creationId xmlns:a16="http://schemas.microsoft.com/office/drawing/2014/main" id="{2AA657AF-5C9F-E38D-5703-5163A7F42821}"/>
              </a:ext>
            </a:extLst>
          </p:cNvPr>
          <p:cNvSpPr>
            <a:spLocks noGrp="1"/>
          </p:cNvSpPr>
          <p:nvPr>
            <p:ph type="body" sz="quarter" idx="3"/>
          </p:nvPr>
        </p:nvSpPr>
        <p:spPr>
          <a:xfrm>
            <a:off x="6203950" y="1044737"/>
            <a:ext cx="5436392" cy="264776"/>
          </a:xfrm>
        </p:spPr>
        <p:txBody>
          <a:bodyPr/>
          <a:lstStyle/>
          <a:p>
            <a:r>
              <a:rPr lang="en-US">
                <a:latin typeface="Times New Roman"/>
                <a:cs typeface="Times New Roman"/>
              </a:rPr>
              <a:t>Deviation</a:t>
            </a:r>
          </a:p>
        </p:txBody>
      </p:sp>
      <p:sp>
        <p:nvSpPr>
          <p:cNvPr id="6" name="Content Placeholder 5">
            <a:extLst>
              <a:ext uri="{FF2B5EF4-FFF2-40B4-BE49-F238E27FC236}">
                <a16:creationId xmlns:a16="http://schemas.microsoft.com/office/drawing/2014/main" id="{07A53064-9223-4697-C905-4DD6007880E8}"/>
              </a:ext>
            </a:extLst>
          </p:cNvPr>
          <p:cNvSpPr>
            <a:spLocks noGrp="1"/>
          </p:cNvSpPr>
          <p:nvPr>
            <p:ph sz="quarter" idx="4"/>
          </p:nvPr>
        </p:nvSpPr>
        <p:spPr>
          <a:xfrm>
            <a:off x="6196675" y="1486503"/>
            <a:ext cx="5436391" cy="3515555"/>
          </a:xfrm>
        </p:spPr>
        <p:txBody>
          <a:bodyPr vert="horz" wrap="square" lIns="0" tIns="0" rIns="0" bIns="0" rtlCol="0" anchor="t">
            <a:noAutofit/>
          </a:bodyPr>
          <a:lstStyle/>
          <a:p>
            <a:r>
              <a:rPr lang="en-US" sz="2000">
                <a:solidFill>
                  <a:schemeClr val="tx1"/>
                </a:solidFill>
                <a:latin typeface="Times New Roman"/>
                <a:cs typeface="Times New Roman"/>
              </a:rPr>
              <a:t>Server limitation allowed only around 5 runs at a time.</a:t>
            </a:r>
          </a:p>
          <a:p>
            <a:r>
              <a:rPr lang="en-US" sz="2000">
                <a:solidFill>
                  <a:schemeClr val="tx1"/>
                </a:solidFill>
                <a:latin typeface="Times New Roman"/>
                <a:cs typeface="Times New Roman"/>
              </a:rPr>
              <a:t>These restrictions, with permission of our sponsor were altered in terms of the data needed for the models to ensure we could complete it on time.</a:t>
            </a:r>
          </a:p>
          <a:p>
            <a:r>
              <a:rPr lang="en-US" sz="2000">
                <a:solidFill>
                  <a:schemeClr val="tx1"/>
                </a:solidFill>
                <a:latin typeface="Times New Roman"/>
                <a:cs typeface="Times New Roman"/>
              </a:rPr>
              <a:t>One member was unavailable for 2 weeks due to life events.  They produced their parts earlier and were edited in as the project progressed</a:t>
            </a:r>
          </a:p>
          <a:p>
            <a:endParaRPr lang="en-US" sz="2000">
              <a:solidFill>
                <a:schemeClr val="tx1"/>
              </a:solidFill>
              <a:latin typeface="Times New Roman"/>
              <a:cs typeface="Times New Roman"/>
            </a:endParaRPr>
          </a:p>
        </p:txBody>
      </p:sp>
      <p:sp>
        <p:nvSpPr>
          <p:cNvPr id="9" name="Slide Number Placeholder 8">
            <a:extLst>
              <a:ext uri="{FF2B5EF4-FFF2-40B4-BE49-F238E27FC236}">
                <a16:creationId xmlns:a16="http://schemas.microsoft.com/office/drawing/2014/main" id="{B9C8EC28-18A7-570E-4609-4C90375C9A79}"/>
              </a:ext>
            </a:extLst>
          </p:cNvPr>
          <p:cNvSpPr>
            <a:spLocks noGrp="1"/>
          </p:cNvSpPr>
          <p:nvPr>
            <p:ph type="sldNum" sz="quarter" idx="12"/>
          </p:nvPr>
        </p:nvSpPr>
        <p:spPr/>
        <p:txBody>
          <a:bodyPr/>
          <a:lstStyle/>
          <a:p>
            <a:fld id="{DBA1B0FB-D917-4C8C-928F-313BD683BF39}" type="slidenum">
              <a:rPr lang="en-US" dirty="0" smtClean="0">
                <a:latin typeface="Times New Roman"/>
                <a:cs typeface="Times New Roman"/>
              </a:rPr>
              <a:t>11</a:t>
            </a:fld>
            <a:endParaRPr lang="en-US">
              <a:solidFill>
                <a:srgbClr val="A6A6A6">
                  <a:alpha val="80000"/>
                </a:srgbClr>
              </a:solidFill>
              <a:latin typeface="Times New Roman"/>
              <a:cs typeface="Times New Roman"/>
            </a:endParaRPr>
          </a:p>
        </p:txBody>
      </p:sp>
    </p:spTree>
    <p:extLst>
      <p:ext uri="{BB962C8B-B14F-4D97-AF65-F5344CB8AC3E}">
        <p14:creationId xmlns:p14="http://schemas.microsoft.com/office/powerpoint/2010/main" val="424384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pPr algn="ctr"/>
            <a:r>
              <a:rPr lang="en-US">
                <a:latin typeface="Times New Roman"/>
                <a:cs typeface="Times New Roman"/>
              </a:rPr>
              <a:t>Challenges continued...</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a:latin typeface="Times New Roman"/>
                <a:cs typeface="Times New Roman"/>
              </a:rPr>
              <a:t>Pros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vert="horz" wrap="square" lIns="0" tIns="0" rIns="0" bIns="0" rtlCol="0" anchor="t">
            <a:normAutofit/>
          </a:bodyPr>
          <a:lstStyle/>
          <a:p>
            <a:r>
              <a:rPr lang="en-US">
                <a:solidFill>
                  <a:schemeClr val="tx1"/>
                </a:solidFill>
                <a:latin typeface="Times New Roman"/>
                <a:cs typeface="Times New Roman"/>
              </a:rPr>
              <a:t>Being online has allowed us to work independent of each other while aiding one another</a:t>
            </a:r>
          </a:p>
          <a:p>
            <a:r>
              <a:rPr lang="en-US">
                <a:solidFill>
                  <a:schemeClr val="tx1"/>
                </a:solidFill>
                <a:latin typeface="Times New Roman"/>
                <a:cs typeface="Times New Roman"/>
              </a:rPr>
              <a:t>The models once the program was solidified were very self sufficient </a:t>
            </a:r>
          </a:p>
          <a:p>
            <a:r>
              <a:rPr lang="en-US">
                <a:solidFill>
                  <a:schemeClr val="tx1"/>
                </a:solidFill>
                <a:latin typeface="Times New Roman"/>
                <a:cs typeface="Times New Roman"/>
              </a:rPr>
              <a:t>Our sponsor aided us by editing the programs to make them run more smoothly </a:t>
            </a:r>
          </a:p>
          <a:p>
            <a:endParaRPr lang="en-US">
              <a:solidFill>
                <a:schemeClr val="tx1"/>
              </a:solidFill>
              <a:latin typeface="Times New Roman"/>
              <a:cs typeface="Times New Roman"/>
            </a:endParaRP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a:latin typeface="Times New Roman"/>
                <a:cs typeface="Times New Roman"/>
              </a:rPr>
              <a:t>Cons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vert="horz" wrap="square" lIns="0" tIns="0" rIns="0" bIns="0" rtlCol="0" anchor="t">
            <a:normAutofit/>
          </a:bodyPr>
          <a:lstStyle/>
          <a:p>
            <a:pPr lvl="0"/>
            <a:r>
              <a:rPr lang="en-US">
                <a:solidFill>
                  <a:schemeClr val="tx1"/>
                </a:solidFill>
                <a:latin typeface="Times New Roman"/>
                <a:cs typeface="Times New Roman"/>
              </a:rPr>
              <a:t>Very different schedules, hard for the entire team meeting up.  So, we made sure everyone was responsive in our group chat.</a:t>
            </a:r>
          </a:p>
          <a:p>
            <a:pPr lvl="0"/>
            <a:r>
              <a:rPr lang="en-US" err="1">
                <a:solidFill>
                  <a:schemeClr val="tx1"/>
                </a:solidFill>
                <a:latin typeface="Times New Roman"/>
                <a:cs typeface="Times New Roman"/>
              </a:rPr>
              <a:t>Jupyter</a:t>
            </a:r>
            <a:r>
              <a:rPr lang="en-US">
                <a:solidFill>
                  <a:schemeClr val="tx1"/>
                </a:solidFill>
                <a:latin typeface="Times New Roman"/>
                <a:cs typeface="Times New Roman"/>
              </a:rPr>
              <a:t> will not run model data unless left open.  You can not run a model on the server without babysitting it.  This caused some pauses in runs.</a:t>
            </a:r>
          </a:p>
          <a:p>
            <a:pPr lvl="0"/>
            <a:endParaRPr lang="en-US">
              <a:solidFill>
                <a:schemeClr val="tx1"/>
              </a:solidFill>
              <a:latin typeface="Times New Roman"/>
              <a:cs typeface="Times New Roman"/>
            </a:endParaRP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latin typeface="Times New Roman"/>
                <a:cs typeface="Times New Roman"/>
              </a:rPr>
              <a:t>Challenges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vert="horz" wrap="square" lIns="0" tIns="0" rIns="0" bIns="0" rtlCol="0" anchor="t">
            <a:normAutofit/>
          </a:bodyPr>
          <a:lstStyle/>
          <a:p>
            <a:r>
              <a:rPr lang="en-US">
                <a:solidFill>
                  <a:schemeClr val="tx1"/>
                </a:solidFill>
                <a:latin typeface="Times New Roman"/>
                <a:cs typeface="Times New Roman"/>
              </a:rPr>
              <a:t>Finishing all completed models in the allotted time</a:t>
            </a:r>
          </a:p>
          <a:p>
            <a:r>
              <a:rPr lang="en-US">
                <a:solidFill>
                  <a:schemeClr val="tx1"/>
                </a:solidFill>
                <a:latin typeface="Times New Roman"/>
                <a:cs typeface="Times New Roman"/>
              </a:rPr>
              <a:t>Cleaning out the errors within the models</a:t>
            </a:r>
          </a:p>
          <a:p>
            <a:r>
              <a:rPr lang="en-US">
                <a:solidFill>
                  <a:schemeClr val="tx1"/>
                </a:solidFill>
                <a:latin typeface="Times New Roman"/>
                <a:cs typeface="Times New Roman"/>
              </a:rPr>
              <a:t>Network access prohibited us from accessing the server one weekend so we could not access our models</a:t>
            </a:r>
          </a:p>
          <a:p>
            <a:r>
              <a:rPr lang="en-US">
                <a:solidFill>
                  <a:schemeClr val="tx1"/>
                </a:solidFill>
                <a:latin typeface="Times New Roman"/>
                <a:cs typeface="Times New Roman"/>
              </a:rPr>
              <a:t>One member had life events and could not be available for 2 weeks</a:t>
            </a:r>
          </a:p>
          <a:p>
            <a:endParaRPr lang="en-US">
              <a:solidFill>
                <a:schemeClr val="tx1"/>
              </a:solidFill>
              <a:latin typeface="Times New Roman"/>
              <a:cs typeface="Times New Roman"/>
            </a:endParaRP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dirty="0" smtClean="0">
                <a:latin typeface="Times New Roman"/>
                <a:cs typeface="Times New Roman"/>
              </a:rPr>
              <a:pPr/>
              <a:t>12</a:t>
            </a:fld>
            <a:endParaRPr lang="en-US">
              <a:solidFill>
                <a:srgbClr val="A6A6A6">
                  <a:alpha val="80000"/>
                </a:srgbClr>
              </a:solidFill>
              <a:latin typeface="Times New Roman"/>
              <a:cs typeface="Times New Roman"/>
            </a:endParaRPr>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a:latin typeface="Times New Roman"/>
                <a:cs typeface="Times New Roman"/>
              </a:rPr>
              <a:t>Next phase</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vert="horz" wrap="square" lIns="0" tIns="0" rIns="0" bIns="0" rtlCol="0" anchor="t">
            <a:normAutofit fontScale="92500" lnSpcReduction="10000"/>
          </a:bodyPr>
          <a:lstStyle/>
          <a:p>
            <a:r>
              <a:rPr lang="en-US">
                <a:solidFill>
                  <a:schemeClr val="tx1"/>
                </a:solidFill>
                <a:latin typeface="Times New Roman"/>
                <a:cs typeface="Times New Roman"/>
              </a:rPr>
              <a:t>Currently on track to complete milestone 3.  This will compare our milestone 2 results with results of more advanced models.  The more advanced models are finely tuned for predicting heartrates based on exercise, location, weather and gender.  We can see how close our simple models are to these other models.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dirty="0" smtClean="0">
                <a:latin typeface="Times New Roman"/>
                <a:cs typeface="Times New Roman"/>
              </a:rPr>
              <a:pPr/>
              <a:t>13</a:t>
            </a:fld>
            <a:endParaRPr lang="en-US">
              <a:solidFill>
                <a:srgbClr val="A6A6A6">
                  <a:alpha val="80000"/>
                </a:srgbClr>
              </a:solidFill>
              <a:latin typeface="Times New Roman"/>
              <a:cs typeface="Times New Roman"/>
            </a:endParaRPr>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33975"/>
          </a:xfrm>
        </p:spPr>
        <p:txBody>
          <a:bodyPr>
            <a:normAutofit/>
          </a:bodyPr>
          <a:lstStyle/>
          <a:p>
            <a:r>
              <a:rPr lang="en-US"/>
              <a:t>Gantt chart for Milestone 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E2CEFED7-4D30-4C62-ACF9-36278B2C7C3F}"/>
              </a:ext>
            </a:extLst>
          </p:cNvPr>
          <p:cNvPicPr>
            <a:picLocks noChangeAspect="1"/>
          </p:cNvPicPr>
          <p:nvPr/>
        </p:nvPicPr>
        <p:blipFill>
          <a:blip r:embed="rId3"/>
          <a:stretch>
            <a:fillRect/>
          </a:stretch>
        </p:blipFill>
        <p:spPr>
          <a:xfrm>
            <a:off x="367351" y="1244727"/>
            <a:ext cx="11273785" cy="5613273"/>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E11490-01D2-B33C-588B-3ECE9116E3DE}"/>
              </a:ext>
            </a:extLst>
          </p:cNvPr>
          <p:cNvSpPr>
            <a:spLocks noGrp="1"/>
          </p:cNvSpPr>
          <p:nvPr>
            <p:ph type="title"/>
          </p:nvPr>
        </p:nvSpPr>
        <p:spPr/>
        <p:txBody>
          <a:bodyPr/>
          <a:lstStyle/>
          <a:p>
            <a:pPr algn="ctr"/>
            <a:r>
              <a:rPr lang="en-US"/>
              <a:t>References</a:t>
            </a:r>
          </a:p>
        </p:txBody>
      </p:sp>
      <p:sp>
        <p:nvSpPr>
          <p:cNvPr id="9" name="Content Placeholder 8">
            <a:extLst>
              <a:ext uri="{FF2B5EF4-FFF2-40B4-BE49-F238E27FC236}">
                <a16:creationId xmlns:a16="http://schemas.microsoft.com/office/drawing/2014/main" id="{4FB72FBA-354E-543D-3255-CBBF6332BAE1}"/>
              </a:ext>
            </a:extLst>
          </p:cNvPr>
          <p:cNvSpPr>
            <a:spLocks noGrp="1"/>
          </p:cNvSpPr>
          <p:nvPr>
            <p:ph idx="1"/>
          </p:nvPr>
        </p:nvSpPr>
        <p:spPr/>
        <p:txBody>
          <a:bodyPr vert="horz" wrap="square" lIns="0" tIns="0" rIns="0" bIns="0" rtlCol="0" anchor="t">
            <a:noAutofit/>
          </a:bodyPr>
          <a:lstStyle/>
          <a:p>
            <a:r>
              <a:rPr lang="en-US" sz="800" dirty="0" err="1">
                <a:solidFill>
                  <a:schemeClr val="tx1">
                    <a:lumMod val="95000"/>
                  </a:schemeClr>
                </a:solidFill>
                <a:ea typeface="+mn-lt"/>
                <a:cs typeface="+mn-lt"/>
              </a:rPr>
              <a:t>Jianmo</a:t>
            </a:r>
            <a:r>
              <a:rPr lang="en-US" sz="800" dirty="0">
                <a:solidFill>
                  <a:schemeClr val="tx1">
                    <a:lumMod val="95000"/>
                  </a:schemeClr>
                </a:solidFill>
                <a:ea typeface="+mn-lt"/>
                <a:cs typeface="+mn-lt"/>
              </a:rPr>
              <a:t> Ni, Larry Muhlstein, Julian McAuley, "Modeling heart rate and activity data for personalized fitness recommendation", in Proc. of the 2019 World Wide Web Conference (WWW'19), San Francisco, US, May. 2019.</a:t>
            </a:r>
            <a:endParaRPr lang="en-US" sz="800" dirty="0">
              <a:solidFill>
                <a:schemeClr val="tx1">
                  <a:lumMod val="95000"/>
                </a:schemeClr>
              </a:solidFill>
            </a:endParaRPr>
          </a:p>
          <a:p>
            <a:r>
              <a:rPr lang="en-US" sz="800" i="1" dirty="0" err="1">
                <a:solidFill>
                  <a:schemeClr val="tx1">
                    <a:lumMod val="95000"/>
                  </a:schemeClr>
                </a:solidFill>
                <a:ea typeface="+mn-lt"/>
                <a:cs typeface="+mn-lt"/>
              </a:rPr>
              <a:t>FitRec</a:t>
            </a:r>
            <a:r>
              <a:rPr lang="en-US" sz="800" i="1" dirty="0">
                <a:solidFill>
                  <a:schemeClr val="tx1">
                    <a:lumMod val="95000"/>
                  </a:schemeClr>
                </a:solidFill>
                <a:ea typeface="+mn-lt"/>
                <a:cs typeface="+mn-lt"/>
              </a:rPr>
              <a:t>-project</a:t>
            </a:r>
            <a:r>
              <a:rPr lang="en-US" sz="800" dirty="0">
                <a:solidFill>
                  <a:schemeClr val="tx1">
                    <a:lumMod val="95000"/>
                  </a:schemeClr>
                </a:solidFill>
                <a:ea typeface="+mn-lt"/>
                <a:cs typeface="+mn-lt"/>
              </a:rPr>
              <a:t>. </a:t>
            </a:r>
            <a:r>
              <a:rPr lang="en-US" sz="800" dirty="0" err="1">
                <a:solidFill>
                  <a:schemeClr val="tx1">
                    <a:lumMod val="95000"/>
                  </a:schemeClr>
                </a:solidFill>
                <a:ea typeface="+mn-lt"/>
                <a:cs typeface="+mn-lt"/>
              </a:rPr>
              <a:t>FitRec</a:t>
            </a:r>
            <a:r>
              <a:rPr lang="en-US" sz="800" dirty="0">
                <a:solidFill>
                  <a:schemeClr val="tx1">
                    <a:lumMod val="95000"/>
                  </a:schemeClr>
                </a:solidFill>
                <a:ea typeface="+mn-lt"/>
                <a:cs typeface="+mn-lt"/>
              </a:rPr>
              <a:t>-Project. (n.d.). Retrieved September 22, 2022, from </a:t>
            </a:r>
            <a:r>
              <a:rPr lang="en-US" sz="800" dirty="0">
                <a:solidFill>
                  <a:schemeClr val="tx1">
                    <a:lumMod val="95000"/>
                  </a:schemeClr>
                </a:solidFill>
                <a:ea typeface="+mn-lt"/>
                <a:cs typeface="+mn-lt"/>
                <a:hlinkClick r:id="rId2">
                  <a:extLst>
                    <a:ext uri="{A12FA001-AC4F-418D-AE19-62706E023703}">
                      <ahyp:hlinkClr xmlns:ahyp="http://schemas.microsoft.com/office/drawing/2018/hyperlinkcolor" val="tx"/>
                    </a:ext>
                  </a:extLst>
                </a:hlinkClick>
              </a:rPr>
              <a:t>https://sites.google.com/eng.ucsd.edu/fitrec-project/home</a:t>
            </a:r>
            <a:r>
              <a:rPr lang="en-US" sz="800" dirty="0">
                <a:solidFill>
                  <a:schemeClr val="tx1">
                    <a:lumMod val="95000"/>
                  </a:schemeClr>
                </a:solidFill>
                <a:effectLst/>
                <a:latin typeface="Calibri"/>
                <a:cs typeface="Calibri"/>
              </a:rPr>
              <a:t>‌</a:t>
            </a:r>
          </a:p>
          <a:p>
            <a:r>
              <a:rPr lang="en-US" sz="800" dirty="0">
                <a:solidFill>
                  <a:schemeClr val="tx1">
                    <a:lumMod val="95000"/>
                  </a:schemeClr>
                </a:solidFill>
              </a:rPr>
              <a:t>“</a:t>
            </a:r>
            <a:r>
              <a:rPr lang="en-US" sz="800" dirty="0" err="1">
                <a:solidFill>
                  <a:schemeClr val="tx1">
                    <a:lumMod val="95000"/>
                  </a:schemeClr>
                </a:solidFill>
              </a:rPr>
              <a:t>Nominatim</a:t>
            </a:r>
            <a:r>
              <a:rPr lang="en-US" sz="800" dirty="0">
                <a:solidFill>
                  <a:schemeClr val="tx1">
                    <a:lumMod val="95000"/>
                  </a:schemeClr>
                </a:solidFill>
              </a:rPr>
              <a:t>.” Nominatim.org, nominatim.org/.</a:t>
            </a:r>
          </a:p>
          <a:p>
            <a:r>
              <a:rPr lang="en-US" sz="800" dirty="0">
                <a:solidFill>
                  <a:schemeClr val="tx1">
                    <a:lumMod val="95000"/>
                  </a:schemeClr>
                </a:solidFill>
              </a:rPr>
              <a:t>“The Weather’s Record Keeper.” </a:t>
            </a:r>
            <a:r>
              <a:rPr lang="en-US" sz="800" dirty="0" err="1">
                <a:solidFill>
                  <a:schemeClr val="tx1">
                    <a:lumMod val="95000"/>
                  </a:schemeClr>
                </a:solidFill>
              </a:rPr>
              <a:t>Meteostat</a:t>
            </a:r>
            <a:r>
              <a:rPr lang="en-US" sz="800" dirty="0">
                <a:solidFill>
                  <a:schemeClr val="tx1">
                    <a:lumMod val="95000"/>
                  </a:schemeClr>
                </a:solidFill>
              </a:rPr>
              <a:t>, meteostat.net/</a:t>
            </a:r>
            <a:r>
              <a:rPr lang="en-US" sz="800" dirty="0" err="1">
                <a:solidFill>
                  <a:schemeClr val="tx1">
                    <a:lumMod val="95000"/>
                  </a:schemeClr>
                </a:solidFill>
              </a:rPr>
              <a:t>en</a:t>
            </a:r>
            <a:r>
              <a:rPr lang="en-US" sz="800" dirty="0">
                <a:solidFill>
                  <a:schemeClr val="tx1">
                    <a:lumMod val="95000"/>
                  </a:schemeClr>
                </a:solidFill>
              </a:rPr>
              <a:t>/.</a:t>
            </a:r>
          </a:p>
          <a:p>
            <a:r>
              <a:rPr lang="en-US" sz="800" dirty="0">
                <a:solidFill>
                  <a:schemeClr val="tx1">
                    <a:lumMod val="95000"/>
                  </a:schemeClr>
                </a:solidFill>
              </a:rPr>
              <a:t>Pandas. “Python Data Analysis Library — Pandas: Python Data Analysis Library.” Pydata.org, 2018, pandas.pydata.org/.</a:t>
            </a:r>
          </a:p>
          <a:p>
            <a:r>
              <a:rPr lang="en-US" sz="800" dirty="0" err="1">
                <a:solidFill>
                  <a:schemeClr val="tx1">
                    <a:lumMod val="95000"/>
                  </a:schemeClr>
                </a:solidFill>
                <a:ea typeface="+mn-lt"/>
                <a:cs typeface="+mn-lt"/>
              </a:rPr>
              <a:t>Jupyter</a:t>
            </a:r>
            <a:r>
              <a:rPr lang="en-US" sz="800" dirty="0">
                <a:solidFill>
                  <a:schemeClr val="tx1">
                    <a:lumMod val="95000"/>
                  </a:schemeClr>
                </a:solidFill>
                <a:ea typeface="+mn-lt"/>
                <a:cs typeface="+mn-lt"/>
              </a:rPr>
              <a:t> Project Documentation#. </a:t>
            </a:r>
            <a:r>
              <a:rPr lang="en-US" sz="800" dirty="0" err="1">
                <a:solidFill>
                  <a:schemeClr val="tx1">
                    <a:lumMod val="95000"/>
                  </a:schemeClr>
                </a:solidFill>
                <a:ea typeface="+mn-lt"/>
                <a:cs typeface="+mn-lt"/>
              </a:rPr>
              <a:t>Jupyter</a:t>
            </a:r>
            <a:r>
              <a:rPr lang="en-US" sz="800" dirty="0">
                <a:solidFill>
                  <a:schemeClr val="tx1">
                    <a:lumMod val="95000"/>
                  </a:schemeClr>
                </a:solidFill>
                <a:ea typeface="+mn-lt"/>
                <a:cs typeface="+mn-lt"/>
              </a:rPr>
              <a:t> Project Documentation - </a:t>
            </a:r>
            <a:r>
              <a:rPr lang="en-US" sz="800" dirty="0" err="1">
                <a:solidFill>
                  <a:schemeClr val="tx1">
                    <a:lumMod val="95000"/>
                  </a:schemeClr>
                </a:solidFill>
                <a:ea typeface="+mn-lt"/>
                <a:cs typeface="+mn-lt"/>
              </a:rPr>
              <a:t>Jupyter</a:t>
            </a:r>
            <a:r>
              <a:rPr lang="en-US" sz="800" dirty="0">
                <a:solidFill>
                  <a:schemeClr val="tx1">
                    <a:lumMod val="95000"/>
                  </a:schemeClr>
                </a:solidFill>
                <a:ea typeface="+mn-lt"/>
                <a:cs typeface="+mn-lt"/>
              </a:rPr>
              <a:t> Documentation 4.1.1 alpha documentation. (n.d.). Retrieved September 22, 2022, from https://docs.jupyter.org/en/latest/ </a:t>
            </a:r>
            <a:endParaRPr lang="en-US" sz="800" dirty="0">
              <a:solidFill>
                <a:schemeClr val="tx1">
                  <a:lumMod val="95000"/>
                </a:schemeClr>
              </a:solidFill>
            </a:endParaRPr>
          </a:p>
          <a:p>
            <a:r>
              <a:rPr lang="en-US" sz="800" dirty="0">
                <a:solidFill>
                  <a:schemeClr val="tx1">
                    <a:lumMod val="95000"/>
                  </a:schemeClr>
                </a:solidFill>
                <a:ea typeface="+mn-lt"/>
                <a:cs typeface="+mn-lt"/>
              </a:rPr>
              <a:t>By: IBM Cloud Education. (n.d.). </a:t>
            </a:r>
            <a:r>
              <a:rPr lang="en-US" sz="800" i="1" dirty="0">
                <a:solidFill>
                  <a:schemeClr val="tx1">
                    <a:lumMod val="95000"/>
                  </a:schemeClr>
                </a:solidFill>
                <a:ea typeface="+mn-lt"/>
                <a:cs typeface="+mn-lt"/>
              </a:rPr>
              <a:t>What is supervised learning?</a:t>
            </a:r>
            <a:r>
              <a:rPr lang="en-US" sz="800" dirty="0">
                <a:solidFill>
                  <a:schemeClr val="tx1">
                    <a:lumMod val="95000"/>
                  </a:schemeClr>
                </a:solidFill>
                <a:ea typeface="+mn-lt"/>
                <a:cs typeface="+mn-lt"/>
              </a:rPr>
              <a:t> IBM. Retrieved October 21, 2022, from </a:t>
            </a:r>
            <a:r>
              <a:rPr lang="en-US" sz="800" dirty="0">
                <a:solidFill>
                  <a:schemeClr val="tx1">
                    <a:lumMod val="95000"/>
                  </a:schemeClr>
                </a:solidFill>
                <a:ea typeface="+mn-lt"/>
                <a:cs typeface="+mn-lt"/>
                <a:hlinkClick r:id="rId3">
                  <a:extLst>
                    <a:ext uri="{A12FA001-AC4F-418D-AE19-62706E023703}">
                      <ahyp:hlinkClr xmlns:ahyp="http://schemas.microsoft.com/office/drawing/2018/hyperlinkcolor" val="tx"/>
                    </a:ext>
                  </a:extLst>
                </a:hlinkClick>
              </a:rPr>
              <a:t>https://www.ibm.com/cloud/learn/supervised-learning</a:t>
            </a:r>
            <a:r>
              <a:rPr lang="en-US" sz="800" dirty="0">
                <a:solidFill>
                  <a:schemeClr val="tx1">
                    <a:lumMod val="95000"/>
                  </a:schemeClr>
                </a:solidFill>
                <a:ea typeface="+mn-lt"/>
                <a:cs typeface="+mn-lt"/>
              </a:rPr>
              <a:t> </a:t>
            </a:r>
            <a:endParaRPr lang="en-US" sz="800">
              <a:solidFill>
                <a:schemeClr val="tx1">
                  <a:lumMod val="95000"/>
                </a:schemeClr>
              </a:solidFill>
              <a:ea typeface="+mn-lt"/>
              <a:cs typeface="+mn-lt"/>
            </a:endParaRPr>
          </a:p>
          <a:p>
            <a:r>
              <a:rPr lang="en-US" sz="800" dirty="0">
                <a:solidFill>
                  <a:schemeClr val="tx1">
                    <a:lumMod val="95000"/>
                  </a:schemeClr>
                </a:solidFill>
              </a:rPr>
              <a:t>Brownlee, Jason. “1D Convolutional Neural Network Models for Human Activity Recognition.” Machine Learning Mastery, 20 Sept. 2018, machinelearningmastery.com/cnn-models-for-human-activity-recognition-time-series-classification/.</a:t>
            </a:r>
          </a:p>
          <a:p>
            <a:r>
              <a:rPr lang="en-US" sz="800" dirty="0">
                <a:solidFill>
                  <a:schemeClr val="tx1">
                    <a:lumMod val="95000"/>
                  </a:schemeClr>
                </a:solidFill>
              </a:rPr>
              <a:t>Brownlee, Jason. “A Gentle Introduction to Long Short-Term Memory Networks by the Experts.” Machine Learning Mastery, 19 July 2017, machinelearningmastery.com/gentle-introduction-long-short-term-memory-networks-experts/.</a:t>
            </a:r>
          </a:p>
          <a:p>
            <a:r>
              <a:rPr lang="en-US" sz="800" dirty="0">
                <a:solidFill>
                  <a:schemeClr val="tx1">
                    <a:lumMod val="95000"/>
                  </a:schemeClr>
                </a:solidFill>
                <a:ea typeface="+mn-lt"/>
                <a:cs typeface="+mn-lt"/>
              </a:rPr>
              <a:t>Papers with code - multi-head attention explained. Explained | Papers With Code. (n.d.). Retrieved October 23, 2022, from </a:t>
            </a:r>
            <a:r>
              <a:rPr lang="en-US" sz="800" u="sng" dirty="0">
                <a:solidFill>
                  <a:schemeClr val="tx1">
                    <a:lumMod val="95000"/>
                  </a:schemeClr>
                </a:solidFill>
                <a:ea typeface="+mn-lt"/>
                <a:cs typeface="+mn-lt"/>
                <a:hlinkClick r:id="rId4">
                  <a:extLst>
                    <a:ext uri="{A12FA001-AC4F-418D-AE19-62706E023703}">
                      <ahyp:hlinkClr xmlns:ahyp="http://schemas.microsoft.com/office/drawing/2018/hyperlinkcolor" val="tx"/>
                    </a:ext>
                  </a:extLst>
                </a:hlinkClick>
              </a:rPr>
              <a:t>https://paperswithcode.com/method/multi-head-attention</a:t>
            </a:r>
            <a:endParaRPr lang="en-US" sz="800">
              <a:solidFill>
                <a:schemeClr val="tx1">
                  <a:lumMod val="95000"/>
                </a:schemeClr>
              </a:solidFill>
              <a:ea typeface="+mn-lt"/>
              <a:cs typeface="+mn-lt"/>
            </a:endParaRPr>
          </a:p>
          <a:p>
            <a:r>
              <a:rPr lang="en-US" sz="800" dirty="0">
                <a:solidFill>
                  <a:schemeClr val="tx1">
                    <a:lumMod val="95000"/>
                  </a:schemeClr>
                </a:solidFill>
                <a:ea typeface="+mn-lt"/>
                <a:cs typeface="+mn-lt"/>
              </a:rPr>
              <a:t>Kostadinov, S. (2019, November 10). Understanding GRU networks. Medium. Retrieved October 23, 2022, from </a:t>
            </a:r>
            <a:r>
              <a:rPr lang="en-US" sz="800" u="sng" dirty="0">
                <a:solidFill>
                  <a:schemeClr val="tx1">
                    <a:lumMod val="95000"/>
                  </a:schemeClr>
                </a:solidFill>
                <a:ea typeface="+mn-lt"/>
                <a:cs typeface="+mn-lt"/>
                <a:hlinkClick r:id="rId5">
                  <a:extLst>
                    <a:ext uri="{A12FA001-AC4F-418D-AE19-62706E023703}">
                      <ahyp:hlinkClr xmlns:ahyp="http://schemas.microsoft.com/office/drawing/2018/hyperlinkcolor" val="tx"/>
                    </a:ext>
                  </a:extLst>
                </a:hlinkClick>
              </a:rPr>
              <a:t>https://towardsdatascience.com/understanding-gru-networks-2ef37df6c9be</a:t>
            </a:r>
            <a:endParaRPr lang="en-US" sz="800">
              <a:solidFill>
                <a:schemeClr val="tx1">
                  <a:lumMod val="95000"/>
                </a:schemeClr>
              </a:solidFill>
              <a:ea typeface="+mn-lt"/>
              <a:cs typeface="+mn-lt"/>
            </a:endParaRPr>
          </a:p>
          <a:p>
            <a:r>
              <a:rPr lang="en-US" sz="800" dirty="0">
                <a:solidFill>
                  <a:schemeClr val="tx1">
                    <a:lumMod val="95000"/>
                  </a:schemeClr>
                </a:solidFill>
                <a:ea typeface="+mn-lt"/>
                <a:cs typeface="+mn-lt"/>
              </a:rPr>
              <a:t>Le, L. (2022, September 27). Modeling Instructions. Linh Le.</a:t>
            </a:r>
            <a:endParaRPr lang="en-US" sz="800">
              <a:solidFill>
                <a:schemeClr val="tx1">
                  <a:lumMod val="95000"/>
                </a:schemeClr>
              </a:solidFill>
              <a:ea typeface="+mn-lt"/>
              <a:cs typeface="+mn-lt"/>
            </a:endParaRPr>
          </a:p>
          <a:p>
            <a:endParaRPr lang="en-US" sz="800" dirty="0">
              <a:solidFill>
                <a:schemeClr val="tx1">
                  <a:lumMod val="95000"/>
                </a:schemeClr>
              </a:solidFill>
            </a:endParaRPr>
          </a:p>
          <a:p>
            <a:endParaRPr lang="en-US" sz="800" dirty="0">
              <a:solidFill>
                <a:schemeClr val="tx1">
                  <a:lumMod val="95000"/>
                </a:schemeClr>
              </a:solidFill>
            </a:endParaRPr>
          </a:p>
          <a:p>
            <a:pPr marL="0" indent="0">
              <a:buNone/>
            </a:pPr>
            <a:endParaRPr lang="en-US" sz="800" dirty="0">
              <a:solidFill>
                <a:schemeClr val="tx1">
                  <a:lumMod val="95000"/>
                </a:schemeClr>
              </a:solidFill>
            </a:endParaRPr>
          </a:p>
        </p:txBody>
      </p:sp>
    </p:spTree>
    <p:extLst>
      <p:ext uri="{BB962C8B-B14F-4D97-AF65-F5344CB8AC3E}">
        <p14:creationId xmlns:p14="http://schemas.microsoft.com/office/powerpoint/2010/main" val="266573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8867-E7D7-AC1B-C708-B76918A990E2}"/>
              </a:ext>
            </a:extLst>
          </p:cNvPr>
          <p:cNvSpPr>
            <a:spLocks noGrp="1"/>
          </p:cNvSpPr>
          <p:nvPr>
            <p:ph type="ctrTitle"/>
          </p:nvPr>
        </p:nvSpPr>
        <p:spPr>
          <a:xfrm>
            <a:off x="548640" y="548640"/>
            <a:ext cx="11091447" cy="815720"/>
          </a:xfrm>
        </p:spPr>
        <p:txBody>
          <a:bodyPr/>
          <a:lstStyle/>
          <a:p>
            <a:pPr algn="ctr"/>
            <a:r>
              <a:rPr lang="en-US">
                <a:latin typeface="Times New Roman"/>
                <a:cs typeface="Times New Roman"/>
              </a:rPr>
              <a:t>Contents</a:t>
            </a:r>
          </a:p>
        </p:txBody>
      </p:sp>
      <p:sp>
        <p:nvSpPr>
          <p:cNvPr id="17" name="Slide Number Placeholder 16">
            <a:extLst>
              <a:ext uri="{FF2B5EF4-FFF2-40B4-BE49-F238E27FC236}">
                <a16:creationId xmlns:a16="http://schemas.microsoft.com/office/drawing/2014/main" id="{0A93CDCD-D061-9C8B-C6AA-8AB5692CC0B9}"/>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18" name="TextBox 17">
            <a:extLst>
              <a:ext uri="{FF2B5EF4-FFF2-40B4-BE49-F238E27FC236}">
                <a16:creationId xmlns:a16="http://schemas.microsoft.com/office/drawing/2014/main" id="{23EF7372-1945-5654-0C14-65611523D668}"/>
              </a:ext>
            </a:extLst>
          </p:cNvPr>
          <p:cNvSpPr txBox="1"/>
          <p:nvPr/>
        </p:nvSpPr>
        <p:spPr>
          <a:xfrm>
            <a:off x="1396447" y="1845366"/>
            <a:ext cx="940448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Times New Roman"/>
                <a:cs typeface="Times New Roman"/>
              </a:rPr>
              <a:t>I. Introduction</a:t>
            </a:r>
          </a:p>
          <a:p>
            <a:r>
              <a:rPr lang="en-US" sz="3600">
                <a:latin typeface="Times New Roman"/>
                <a:cs typeface="Times New Roman"/>
              </a:rPr>
              <a:t>II. Team</a:t>
            </a:r>
          </a:p>
          <a:p>
            <a:r>
              <a:rPr lang="en-US" sz="3600">
                <a:latin typeface="Times New Roman"/>
                <a:cs typeface="Times New Roman"/>
              </a:rPr>
              <a:t>III. Contents</a:t>
            </a:r>
          </a:p>
          <a:p>
            <a:r>
              <a:rPr lang="en-US" sz="3600">
                <a:latin typeface="Times New Roman"/>
                <a:cs typeface="Times New Roman"/>
              </a:rPr>
              <a:t>IV. Summary</a:t>
            </a:r>
          </a:p>
          <a:p>
            <a:r>
              <a:rPr lang="en-US" sz="3600">
                <a:latin typeface="Times New Roman"/>
                <a:cs typeface="Times New Roman"/>
              </a:rPr>
              <a:t>V. Milestone Assessment</a:t>
            </a:r>
          </a:p>
          <a:p>
            <a:r>
              <a:rPr lang="en-US" sz="3600">
                <a:latin typeface="Times New Roman"/>
                <a:cs typeface="Times New Roman"/>
              </a:rPr>
              <a:t>VI. Project challenges</a:t>
            </a:r>
          </a:p>
          <a:p>
            <a:r>
              <a:rPr lang="en-US" sz="3600">
                <a:latin typeface="Times New Roman"/>
                <a:cs typeface="Times New Roman"/>
              </a:rPr>
              <a:t>VII. Gantt chart</a:t>
            </a:r>
          </a:p>
          <a:p>
            <a:r>
              <a:rPr lang="en-US" sz="3600">
                <a:latin typeface="Times New Roman"/>
                <a:cs typeface="Times New Roman"/>
              </a:rPr>
              <a:t>VIII. Future plan</a:t>
            </a:r>
          </a:p>
        </p:txBody>
      </p:sp>
    </p:spTree>
    <p:extLst>
      <p:ext uri="{BB962C8B-B14F-4D97-AF65-F5344CB8AC3E}">
        <p14:creationId xmlns:p14="http://schemas.microsoft.com/office/powerpoint/2010/main" val="92121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25-E101-ACCB-0ADB-97B3D6D98517}"/>
              </a:ext>
            </a:extLst>
          </p:cNvPr>
          <p:cNvSpPr>
            <a:spLocks noGrp="1"/>
          </p:cNvSpPr>
          <p:nvPr>
            <p:ph type="title"/>
          </p:nvPr>
        </p:nvSpPr>
        <p:spPr/>
        <p:txBody>
          <a:bodyPr/>
          <a:lstStyle/>
          <a:p>
            <a:pPr algn="ctr"/>
            <a:r>
              <a:rPr lang="en-US"/>
              <a:t>Summary</a:t>
            </a:r>
          </a:p>
        </p:txBody>
      </p:sp>
      <p:sp>
        <p:nvSpPr>
          <p:cNvPr id="3" name="Content Placeholder 2">
            <a:extLst>
              <a:ext uri="{FF2B5EF4-FFF2-40B4-BE49-F238E27FC236}">
                <a16:creationId xmlns:a16="http://schemas.microsoft.com/office/drawing/2014/main" id="{9EA32ED2-4581-B8BA-F40B-F760F9121606}"/>
              </a:ext>
            </a:extLst>
          </p:cNvPr>
          <p:cNvSpPr>
            <a:spLocks noGrp="1"/>
          </p:cNvSpPr>
          <p:nvPr>
            <p:ph idx="1"/>
          </p:nvPr>
        </p:nvSpPr>
        <p:spPr>
          <a:xfrm>
            <a:off x="550863" y="1602497"/>
            <a:ext cx="11090274" cy="3979625"/>
          </a:xfrm>
        </p:spPr>
        <p:txBody>
          <a:bodyPr vert="horz" wrap="square" lIns="0" tIns="0" rIns="0" bIns="0" rtlCol="0" anchor="t">
            <a:noAutofit/>
          </a:bodyPr>
          <a:lstStyle/>
          <a:p>
            <a:pPr marL="342900" indent="-342900"/>
            <a:endParaRPr lang="en-US" sz="1800">
              <a:solidFill>
                <a:srgbClr val="FFFFFF">
                  <a:alpha val="0"/>
                </a:srgbClr>
              </a:solidFill>
              <a:ea typeface="+mn-lt"/>
              <a:cs typeface="+mn-lt"/>
            </a:endParaRPr>
          </a:p>
          <a:p>
            <a:pPr marL="342900" indent="-342900"/>
            <a:r>
              <a:rPr lang="en-US" sz="1800">
                <a:solidFill>
                  <a:schemeClr val="tx1"/>
                </a:solidFill>
                <a:latin typeface="Times New Roman"/>
                <a:ea typeface="+mn-lt"/>
                <a:cs typeface="Times New Roman"/>
              </a:rPr>
              <a:t>Used branch of Machine Learning and Artificial Intelligence called Supervised Learning.</a:t>
            </a:r>
          </a:p>
          <a:p>
            <a:pPr marL="342900" indent="-342900"/>
            <a:r>
              <a:rPr lang="en-US" sz="1800">
                <a:solidFill>
                  <a:schemeClr val="tx1"/>
                </a:solidFill>
                <a:latin typeface="Times New Roman"/>
                <a:ea typeface="+mn-lt"/>
                <a:cs typeface="Times New Roman"/>
              </a:rPr>
              <a:t>Supervised Learning is defined by IBM as "its use of labeled datasets to train algorithms to classify data or predict outcomes accurately".</a:t>
            </a:r>
          </a:p>
          <a:p>
            <a:pPr marL="342900" indent="-342900"/>
            <a:r>
              <a:rPr lang="en-US" sz="1800">
                <a:solidFill>
                  <a:schemeClr val="tx1"/>
                </a:solidFill>
                <a:latin typeface="Times New Roman"/>
                <a:ea typeface="+mn-lt"/>
                <a:cs typeface="Times New Roman"/>
              </a:rPr>
              <a:t>In Milestone 2, we used Supervised Learning to predict labels for each data instance given the input features from our data from Milestone 1.</a:t>
            </a:r>
          </a:p>
          <a:p>
            <a:pPr marL="342900" indent="-342900"/>
            <a:r>
              <a:rPr lang="en-US" sz="1800">
                <a:solidFill>
                  <a:schemeClr val="tx1"/>
                </a:solidFill>
                <a:latin typeface="Times New Roman"/>
                <a:ea typeface="+mn-lt"/>
                <a:cs typeface="Times New Roman"/>
              </a:rPr>
              <a:t>We predicted the average error between the predicted and true heart rates.</a:t>
            </a:r>
          </a:p>
          <a:p>
            <a:r>
              <a:rPr lang="en-US" sz="1800">
                <a:solidFill>
                  <a:schemeClr val="tx1">
                    <a:lumMod val="95000"/>
                  </a:schemeClr>
                </a:solidFill>
                <a:ea typeface="+mn-lt"/>
                <a:cs typeface="+mn-lt"/>
              </a:rPr>
              <a:t>By: IBM Cloud Education. (n.d.). </a:t>
            </a:r>
            <a:r>
              <a:rPr lang="en-US" sz="1800" i="1">
                <a:solidFill>
                  <a:schemeClr val="tx1">
                    <a:lumMod val="95000"/>
                  </a:schemeClr>
                </a:solidFill>
                <a:ea typeface="+mn-lt"/>
                <a:cs typeface="+mn-lt"/>
              </a:rPr>
              <a:t>What is supervised learning?</a:t>
            </a:r>
            <a:r>
              <a:rPr lang="en-US" sz="1800">
                <a:solidFill>
                  <a:schemeClr val="tx1">
                    <a:lumMod val="95000"/>
                  </a:schemeClr>
                </a:solidFill>
                <a:ea typeface="+mn-lt"/>
                <a:cs typeface="+mn-lt"/>
              </a:rPr>
              <a:t> IBM. Retrieved October 21, 2022, from</a:t>
            </a:r>
            <a:r>
              <a:rPr lang="en-US" sz="1800">
                <a:solidFill>
                  <a:srgbClr val="FFFFFF">
                    <a:alpha val="0"/>
                  </a:srgbClr>
                </a:solidFill>
                <a:ea typeface="+mn-lt"/>
                <a:cs typeface="+mn-lt"/>
              </a:rPr>
              <a:t> </a:t>
            </a:r>
            <a:r>
              <a:rPr lang="en-US" sz="1800">
                <a:ea typeface="+mn-lt"/>
                <a:cs typeface="+mn-lt"/>
                <a:hlinkClick r:id="rId2"/>
              </a:rPr>
              <a:t>https://www.ibm.com/cloud/learn/supervised-learning</a:t>
            </a:r>
            <a:r>
              <a:rPr lang="en-US" sz="1800">
                <a:solidFill>
                  <a:srgbClr val="FFFFFF">
                    <a:alpha val="0"/>
                  </a:srgbClr>
                </a:solidFill>
                <a:ea typeface="+mn-lt"/>
                <a:cs typeface="+mn-lt"/>
              </a:rPr>
              <a:t> </a:t>
            </a:r>
            <a:endParaRPr lang="en-US" sz="1800">
              <a:solidFill>
                <a:srgbClr val="FFFFFF">
                  <a:alpha val="0"/>
                </a:srgbClr>
              </a:solidFill>
              <a:latin typeface="Times New Roman"/>
              <a:cs typeface="Times New Roman"/>
            </a:endParaRPr>
          </a:p>
          <a:p>
            <a:pPr marL="342900" indent="-342900"/>
            <a:endParaRPr lang="en-US" sz="1800">
              <a:solidFill>
                <a:schemeClr val="tx1"/>
              </a:solidFill>
              <a:latin typeface="Times New Roman"/>
              <a:cs typeface="Times New Roman"/>
            </a:endParaRPr>
          </a:p>
          <a:p>
            <a:pPr marL="342900" indent="-342900"/>
            <a:endParaRPr lang="en-US" sz="1800">
              <a:solidFill>
                <a:srgbClr val="FFFFFF">
                  <a:alpha val="60000"/>
                </a:srgbClr>
              </a:solidFill>
              <a:latin typeface="Gill Sans MT"/>
              <a:cs typeface="Times New Roman"/>
            </a:endParaRPr>
          </a:p>
          <a:p>
            <a:pPr marL="342900" indent="-342900">
              <a:lnSpc>
                <a:spcPct val="100000"/>
              </a:lnSpc>
              <a:spcBef>
                <a:spcPts val="0"/>
              </a:spcBef>
              <a:spcAft>
                <a:spcPts val="0"/>
              </a:spcAft>
            </a:pPr>
            <a:endParaRPr lang="en-US" sz="1800">
              <a:solidFill>
                <a:srgbClr val="FFFFFF">
                  <a:alpha val="60000"/>
                </a:srgbClr>
              </a:solidFill>
              <a:latin typeface="Gill Sans MT"/>
              <a:cs typeface="Times New Roman"/>
            </a:endParaRPr>
          </a:p>
          <a:p>
            <a:pPr marL="342900" indent="-342900"/>
            <a:endParaRPr lang="en-US" sz="1800">
              <a:solidFill>
                <a:schemeClr val="tx1"/>
              </a:solidFill>
              <a:latin typeface="Times New Roman"/>
              <a:cs typeface="Times New Roman"/>
            </a:endParaRPr>
          </a:p>
        </p:txBody>
      </p:sp>
    </p:spTree>
    <p:extLst>
      <p:ext uri="{BB962C8B-B14F-4D97-AF65-F5344CB8AC3E}">
        <p14:creationId xmlns:p14="http://schemas.microsoft.com/office/powerpoint/2010/main" val="96976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A926-B731-40B2-9CAC-375454A29DFA}"/>
              </a:ext>
            </a:extLst>
          </p:cNvPr>
          <p:cNvSpPr>
            <a:spLocks noGrp="1"/>
          </p:cNvSpPr>
          <p:nvPr>
            <p:ph type="ctrTitle"/>
          </p:nvPr>
        </p:nvSpPr>
        <p:spPr>
          <a:xfrm>
            <a:off x="548640" y="237214"/>
            <a:ext cx="10852908" cy="802468"/>
          </a:xfrm>
        </p:spPr>
        <p:txBody>
          <a:bodyPr/>
          <a:lstStyle/>
          <a:p>
            <a:pPr algn="ctr"/>
            <a:r>
              <a:rPr lang="en-US">
                <a:latin typeface="Times New Roman"/>
                <a:cs typeface="Times New Roman"/>
              </a:rPr>
              <a:t>Summary</a:t>
            </a:r>
          </a:p>
        </p:txBody>
      </p:sp>
      <p:sp>
        <p:nvSpPr>
          <p:cNvPr id="17" name="Slide Number Placeholder 16">
            <a:extLst>
              <a:ext uri="{FF2B5EF4-FFF2-40B4-BE49-F238E27FC236}">
                <a16:creationId xmlns:a16="http://schemas.microsoft.com/office/drawing/2014/main" id="{3E70581E-CC72-9112-D3C5-D28C39BE1226}"/>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18" name="TextBox 17">
            <a:extLst>
              <a:ext uri="{FF2B5EF4-FFF2-40B4-BE49-F238E27FC236}">
                <a16:creationId xmlns:a16="http://schemas.microsoft.com/office/drawing/2014/main" id="{37BF29D6-349A-C04A-6FB2-E3F236CACCD6}"/>
              </a:ext>
            </a:extLst>
          </p:cNvPr>
          <p:cNvSpPr txBox="1"/>
          <p:nvPr/>
        </p:nvSpPr>
        <p:spPr>
          <a:xfrm>
            <a:off x="676361" y="1368600"/>
            <a:ext cx="10601864" cy="5444054"/>
          </a:xfrm>
          <a:prstGeom prst="rect">
            <a:avLst/>
          </a:prstGeom>
          <a:noFill/>
        </p:spPr>
        <p:txBody>
          <a:bodyPr wrap="square" lIns="91440" tIns="45720" rIns="91440" bIns="45720" rtlCol="0" anchor="t">
            <a:spAutoFit/>
          </a:bodyPr>
          <a:lstStyle/>
          <a:p>
            <a:pPr>
              <a:lnSpc>
                <a:spcPct val="150000"/>
              </a:lnSpc>
            </a:pPr>
            <a:r>
              <a:rPr lang="en-US" b="1">
                <a:latin typeface="Times New Roman"/>
                <a:cs typeface="Times New Roman"/>
              </a:rPr>
              <a:t>• </a:t>
            </a:r>
            <a:r>
              <a:rPr lang="en-US" b="1">
                <a:solidFill>
                  <a:srgbClr val="FFC000"/>
                </a:solidFill>
                <a:latin typeface="Times New Roman"/>
                <a:cs typeface="Times New Roman"/>
              </a:rPr>
              <a:t>In Progress</a:t>
            </a:r>
            <a:r>
              <a:rPr lang="en-US" b="1">
                <a:solidFill>
                  <a:srgbClr val="C00000"/>
                </a:solidFill>
                <a:latin typeface="Times New Roman"/>
                <a:cs typeface="Times New Roman"/>
              </a:rPr>
              <a:t> </a:t>
            </a:r>
            <a:r>
              <a:rPr lang="en-US">
                <a:latin typeface="Times New Roman"/>
                <a:cs typeface="Times New Roman"/>
              </a:rPr>
              <a:t>A trained deep learning architecture that utilizes the person's information during exercises as well as environmental information to monitor and predict heart rates.</a:t>
            </a:r>
            <a:endParaRPr lang="en-US">
              <a:latin typeface="Gill Sans MT"/>
              <a:cs typeface="Times New Roman"/>
            </a:endParaRPr>
          </a:p>
          <a:p>
            <a:pPr>
              <a:lnSpc>
                <a:spcPct val="150000"/>
              </a:lnSpc>
            </a:pPr>
            <a:endParaRPr lang="en-US">
              <a:latin typeface="Times New Roman"/>
              <a:cs typeface="Times New Roman"/>
            </a:endParaRPr>
          </a:p>
          <a:p>
            <a:pPr>
              <a:lnSpc>
                <a:spcPct val="150000"/>
              </a:lnSpc>
            </a:pPr>
            <a:r>
              <a:rPr lang="en-US" b="1">
                <a:latin typeface="Times New Roman"/>
                <a:cs typeface="Times New Roman"/>
              </a:rPr>
              <a:t>• </a:t>
            </a:r>
            <a:r>
              <a:rPr lang="en-US" b="1">
                <a:solidFill>
                  <a:srgbClr val="00B050"/>
                </a:solidFill>
                <a:latin typeface="Times New Roman"/>
                <a:cs typeface="Times New Roman"/>
              </a:rPr>
              <a:t>Complete </a:t>
            </a:r>
            <a:r>
              <a:rPr lang="en-US">
                <a:solidFill>
                  <a:srgbClr val="FFC000"/>
                </a:solidFill>
                <a:latin typeface="Times New Roman"/>
                <a:cs typeface="Times New Roman"/>
              </a:rPr>
              <a:t>Milestone 1</a:t>
            </a:r>
            <a:r>
              <a:rPr lang="en-US">
                <a:latin typeface="Times New Roman"/>
                <a:cs typeface="Times New Roman"/>
              </a:rPr>
              <a:t>:</a:t>
            </a:r>
            <a:r>
              <a:rPr lang="en-US" b="1">
                <a:solidFill>
                  <a:srgbClr val="00B050"/>
                </a:solidFill>
                <a:latin typeface="Times New Roman"/>
                <a:cs typeface="Times New Roman"/>
              </a:rPr>
              <a:t> </a:t>
            </a:r>
            <a:r>
              <a:rPr lang="en-US">
                <a:latin typeface="Times New Roman"/>
                <a:cs typeface="Times New Roman"/>
              </a:rPr>
              <a:t>A comprehensive dataset on heart rate during exercises with geo data: longitude, latitude, altitude and weather data: temperature, humidity, precipitation. (at least 1000)</a:t>
            </a:r>
            <a:endParaRPr lang="en-US">
              <a:latin typeface="Gill Sans MT"/>
              <a:cs typeface="Times New Roman"/>
            </a:endParaRPr>
          </a:p>
          <a:p>
            <a:pPr>
              <a:lnSpc>
                <a:spcPct val="150000"/>
              </a:lnSpc>
            </a:pPr>
            <a:endParaRPr lang="en-US">
              <a:latin typeface="Times New Roman"/>
              <a:ea typeface="+mn-lt"/>
              <a:cs typeface="Times New Roman"/>
            </a:endParaRPr>
          </a:p>
          <a:p>
            <a:pPr>
              <a:lnSpc>
                <a:spcPct val="150000"/>
              </a:lnSpc>
            </a:pPr>
            <a:r>
              <a:rPr lang="en-US" b="1">
                <a:latin typeface="Times New Roman"/>
                <a:cs typeface="Times New Roman"/>
              </a:rPr>
              <a:t>• </a:t>
            </a:r>
            <a:r>
              <a:rPr lang="en-US" b="1">
                <a:solidFill>
                  <a:srgbClr val="00B050"/>
                </a:solidFill>
                <a:latin typeface="Times New Roman"/>
                <a:cs typeface="Times New Roman"/>
              </a:rPr>
              <a:t>Complete </a:t>
            </a:r>
            <a:r>
              <a:rPr lang="en-US">
                <a:solidFill>
                  <a:srgbClr val="FFC000"/>
                </a:solidFill>
                <a:latin typeface="Times New Roman"/>
                <a:cs typeface="Times New Roman"/>
              </a:rPr>
              <a:t>Milestone 2</a:t>
            </a:r>
            <a:r>
              <a:rPr lang="en-US">
                <a:latin typeface="Times New Roman"/>
                <a:cs typeface="Times New Roman"/>
              </a:rPr>
              <a:t>:</a:t>
            </a:r>
            <a:r>
              <a:rPr lang="en-US" b="1">
                <a:solidFill>
                  <a:srgbClr val="C00000"/>
                </a:solidFill>
                <a:latin typeface="Times New Roman"/>
                <a:cs typeface="Times New Roman"/>
              </a:rPr>
              <a:t> </a:t>
            </a:r>
            <a:r>
              <a:rPr lang="en-US">
                <a:solidFill>
                  <a:srgbClr val="FFFFFF"/>
                </a:solidFill>
                <a:latin typeface="Times New Roman"/>
                <a:cs typeface="Times New Roman"/>
              </a:rPr>
              <a:t>A construction of deep learning models based on generated data from milestone 1.</a:t>
            </a:r>
            <a:endParaRPr lang="en-US">
              <a:latin typeface="Times New Roman"/>
              <a:ea typeface="+mn-lt"/>
              <a:cs typeface="Times New Roman"/>
            </a:endParaRPr>
          </a:p>
          <a:p>
            <a:pPr>
              <a:lnSpc>
                <a:spcPct val="150000"/>
              </a:lnSpc>
            </a:pPr>
            <a:endParaRPr lang="en-US">
              <a:latin typeface="Times New Roman"/>
              <a:cs typeface="Times New Roman"/>
            </a:endParaRPr>
          </a:p>
          <a:p>
            <a:pPr>
              <a:lnSpc>
                <a:spcPct val="150000"/>
              </a:lnSpc>
            </a:pPr>
            <a:r>
              <a:rPr lang="en-US" b="1">
                <a:latin typeface="Times New Roman"/>
                <a:cs typeface="Times New Roman"/>
              </a:rPr>
              <a:t>•</a:t>
            </a:r>
            <a:r>
              <a:rPr lang="en-US" b="1">
                <a:solidFill>
                  <a:srgbClr val="FFFFFF"/>
                </a:solidFill>
                <a:latin typeface="Times New Roman"/>
                <a:cs typeface="Times New Roman"/>
              </a:rPr>
              <a:t> </a:t>
            </a:r>
            <a:r>
              <a:rPr lang="en-US" b="1">
                <a:solidFill>
                  <a:srgbClr val="C00000"/>
                </a:solidFill>
                <a:latin typeface="Times New Roman"/>
                <a:cs typeface="Times New Roman"/>
              </a:rPr>
              <a:t>In Progress </a:t>
            </a:r>
            <a:r>
              <a:rPr lang="en-US">
                <a:solidFill>
                  <a:srgbClr val="FFC000"/>
                </a:solidFill>
                <a:latin typeface="Times New Roman"/>
                <a:cs typeface="Times New Roman"/>
              </a:rPr>
              <a:t>Milestone 3</a:t>
            </a:r>
            <a:r>
              <a:rPr lang="en-US">
                <a:latin typeface="Times New Roman"/>
                <a:cs typeface="Times New Roman"/>
              </a:rPr>
              <a:t>:</a:t>
            </a:r>
            <a:r>
              <a:rPr lang="en-US" b="1">
                <a:solidFill>
                  <a:srgbClr val="C00000"/>
                </a:solidFill>
                <a:latin typeface="Times New Roman"/>
                <a:cs typeface="Times New Roman"/>
              </a:rPr>
              <a:t> </a:t>
            </a:r>
            <a:r>
              <a:rPr lang="en-US">
                <a:solidFill>
                  <a:srgbClr val="FFFFFF"/>
                </a:solidFill>
                <a:latin typeface="Times New Roman"/>
                <a:cs typeface="Times New Roman"/>
              </a:rPr>
              <a:t>Tested and finetuned deep learning models from milestone 2.</a:t>
            </a:r>
            <a:endParaRPr lang="en-US">
              <a:latin typeface="Times New Roman"/>
              <a:ea typeface="+mn-lt"/>
              <a:cs typeface="Times New Roman"/>
            </a:endParaRPr>
          </a:p>
          <a:p>
            <a:pPr>
              <a:lnSpc>
                <a:spcPct val="150000"/>
              </a:lnSpc>
            </a:pPr>
            <a:endParaRPr lang="en-US">
              <a:latin typeface="Times New Roman"/>
              <a:cs typeface="Times New Roman"/>
            </a:endParaRPr>
          </a:p>
          <a:p>
            <a:pPr>
              <a:lnSpc>
                <a:spcPct val="150000"/>
              </a:lnSpc>
            </a:pPr>
            <a:r>
              <a:rPr lang="en-US" b="1">
                <a:latin typeface="Times New Roman"/>
                <a:cs typeface="Times New Roman"/>
              </a:rPr>
              <a:t>•</a:t>
            </a:r>
            <a:r>
              <a:rPr lang="en-US" b="1">
                <a:solidFill>
                  <a:srgbClr val="FFFFFF"/>
                </a:solidFill>
                <a:latin typeface="Times New Roman"/>
                <a:cs typeface="Times New Roman"/>
              </a:rPr>
              <a:t> </a:t>
            </a:r>
            <a:r>
              <a:rPr lang="en-US" b="1">
                <a:solidFill>
                  <a:srgbClr val="C00000"/>
                </a:solidFill>
                <a:latin typeface="Times New Roman"/>
                <a:cs typeface="Times New Roman"/>
              </a:rPr>
              <a:t>In Progress </a:t>
            </a:r>
            <a:r>
              <a:rPr lang="en-US">
                <a:solidFill>
                  <a:srgbClr val="FFC000"/>
                </a:solidFill>
                <a:latin typeface="Times New Roman"/>
                <a:cs typeface="Times New Roman"/>
              </a:rPr>
              <a:t>Milestone 3</a:t>
            </a:r>
            <a:r>
              <a:rPr lang="en-US">
                <a:latin typeface="Times New Roman"/>
                <a:cs typeface="Times New Roman"/>
              </a:rPr>
              <a:t>:</a:t>
            </a:r>
            <a:r>
              <a:rPr lang="en-US" b="1">
                <a:solidFill>
                  <a:srgbClr val="C00000"/>
                </a:solidFill>
                <a:latin typeface="Times New Roman"/>
                <a:cs typeface="Times New Roman"/>
              </a:rPr>
              <a:t> </a:t>
            </a:r>
            <a:r>
              <a:rPr lang="en-US">
                <a:solidFill>
                  <a:srgbClr val="FFFFFF"/>
                </a:solidFill>
                <a:latin typeface="Times New Roman"/>
                <a:cs typeface="Times New Roman"/>
              </a:rPr>
              <a:t>Comparisons with other state-of-the-art methods in terms of accuracy.</a:t>
            </a:r>
            <a:endParaRPr lang="en-US"/>
          </a:p>
          <a:p>
            <a:pPr>
              <a:lnSpc>
                <a:spcPct val="150000"/>
              </a:lnSpc>
            </a:pPr>
            <a:endParaRPr lang="en-US" b="1">
              <a:latin typeface="Times New Roman"/>
              <a:cs typeface="Times New Roman"/>
            </a:endParaRPr>
          </a:p>
          <a:p>
            <a:pPr>
              <a:lnSpc>
                <a:spcPct val="150000"/>
              </a:lnSpc>
            </a:pPr>
            <a:endParaRPr lang="en-US">
              <a:latin typeface="Times New Roman"/>
              <a:cs typeface="Times New Roman"/>
            </a:endParaRPr>
          </a:p>
        </p:txBody>
      </p:sp>
    </p:spTree>
    <p:extLst>
      <p:ext uri="{BB962C8B-B14F-4D97-AF65-F5344CB8AC3E}">
        <p14:creationId xmlns:p14="http://schemas.microsoft.com/office/powerpoint/2010/main" val="316741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5966-3917-6CEE-CC28-982468FE75ED}"/>
              </a:ext>
            </a:extLst>
          </p:cNvPr>
          <p:cNvSpPr>
            <a:spLocks noGrp="1"/>
          </p:cNvSpPr>
          <p:nvPr>
            <p:ph type="title"/>
          </p:nvPr>
        </p:nvSpPr>
        <p:spPr/>
        <p:txBody>
          <a:bodyPr/>
          <a:lstStyle/>
          <a:p>
            <a:pPr algn="ctr"/>
            <a:r>
              <a:rPr lang="en-US"/>
              <a:t>Milestone 2 objectives</a:t>
            </a:r>
          </a:p>
        </p:txBody>
      </p:sp>
      <p:sp>
        <p:nvSpPr>
          <p:cNvPr id="3" name="Content Placeholder 2">
            <a:extLst>
              <a:ext uri="{FF2B5EF4-FFF2-40B4-BE49-F238E27FC236}">
                <a16:creationId xmlns:a16="http://schemas.microsoft.com/office/drawing/2014/main" id="{077075C4-9198-C8F2-D1A3-9E2F8BDAE336}"/>
              </a:ext>
            </a:extLst>
          </p:cNvPr>
          <p:cNvSpPr>
            <a:spLocks noGrp="1"/>
          </p:cNvSpPr>
          <p:nvPr>
            <p:ph idx="1"/>
          </p:nvPr>
        </p:nvSpPr>
        <p:spPr>
          <a:xfrm>
            <a:off x="550863" y="1469732"/>
            <a:ext cx="11090274" cy="5029491"/>
          </a:xfrm>
        </p:spPr>
        <p:txBody>
          <a:bodyPr vert="horz" wrap="square" lIns="0" tIns="0" rIns="0" bIns="0" rtlCol="0" anchor="t">
            <a:noAutofit/>
          </a:bodyPr>
          <a:lstStyle/>
          <a:p>
            <a:pPr marL="0" indent="0">
              <a:buNone/>
            </a:pPr>
            <a:r>
              <a:rPr lang="en-US" sz="3200">
                <a:solidFill>
                  <a:schemeClr val="tx1"/>
                </a:solidFill>
                <a:latin typeface="Times New Roman"/>
                <a:cs typeface="Times New Roman"/>
              </a:rPr>
              <a:t>I. Process the model data to be able to predict the future heart rate of the user during their exercises from one data point to the next.</a:t>
            </a:r>
          </a:p>
          <a:p>
            <a:pPr marL="0" indent="0">
              <a:buNone/>
            </a:pPr>
            <a:r>
              <a:rPr lang="en-US" sz="3200">
                <a:solidFill>
                  <a:schemeClr val="tx1"/>
                </a:solidFill>
                <a:latin typeface="Times New Roman"/>
                <a:cs typeface="Times New Roman"/>
              </a:rPr>
              <a:t>II. Figure out the parameters such as the size and number of blocks to run each of the model types (4 types of the same model for 4 models). </a:t>
            </a:r>
          </a:p>
          <a:p>
            <a:pPr marL="0" indent="0">
              <a:buNone/>
            </a:pPr>
            <a:r>
              <a:rPr lang="en-US" sz="3200">
                <a:solidFill>
                  <a:schemeClr val="tx1"/>
                </a:solidFill>
                <a:latin typeface="Times New Roman"/>
                <a:cs typeface="Times New Roman"/>
              </a:rPr>
              <a:t>III. Use 4 different models.  Each model has 4 sets of parameters that are adjusted for different runs.  Each set of parameters runs 5 times to get an average heart rate prediction error rate.</a:t>
            </a:r>
          </a:p>
        </p:txBody>
      </p:sp>
      <p:sp>
        <p:nvSpPr>
          <p:cNvPr id="6" name="Slide Number Placeholder 5">
            <a:extLst>
              <a:ext uri="{FF2B5EF4-FFF2-40B4-BE49-F238E27FC236}">
                <a16:creationId xmlns:a16="http://schemas.microsoft.com/office/drawing/2014/main" id="{59AB6DAA-BFCE-8223-1BC8-500F3D66F021}"/>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1794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97CC-61AD-50BD-5258-60CFD656148C}"/>
              </a:ext>
            </a:extLst>
          </p:cNvPr>
          <p:cNvSpPr>
            <a:spLocks noGrp="1"/>
          </p:cNvSpPr>
          <p:nvPr>
            <p:ph type="title"/>
          </p:nvPr>
        </p:nvSpPr>
        <p:spPr>
          <a:xfrm>
            <a:off x="550861" y="153888"/>
            <a:ext cx="11090275" cy="629883"/>
          </a:xfrm>
        </p:spPr>
        <p:txBody>
          <a:bodyPr/>
          <a:lstStyle/>
          <a:p>
            <a:pPr algn="ctr"/>
            <a:r>
              <a:rPr lang="en-US" sz="4000" b="1">
                <a:latin typeface="Times New Roman" panose="02020603050405020304" pitchFamily="18" charset="0"/>
                <a:cs typeface="Times New Roman" panose="02020603050405020304" pitchFamily="18" charset="0"/>
              </a:rPr>
              <a:t>Processing the combined data from milestone 1</a:t>
            </a:r>
          </a:p>
        </p:txBody>
      </p:sp>
      <p:pic>
        <p:nvPicPr>
          <p:cNvPr id="18" name="Picture 17">
            <a:extLst>
              <a:ext uri="{FF2B5EF4-FFF2-40B4-BE49-F238E27FC236}">
                <a16:creationId xmlns:a16="http://schemas.microsoft.com/office/drawing/2014/main" id="{1B00A58F-1146-DE58-3195-07255091AE02}"/>
              </a:ext>
            </a:extLst>
          </p:cNvPr>
          <p:cNvPicPr>
            <a:picLocks noChangeAspect="1"/>
          </p:cNvPicPr>
          <p:nvPr/>
        </p:nvPicPr>
        <p:blipFill>
          <a:blip r:embed="rId2"/>
          <a:stretch>
            <a:fillRect/>
          </a:stretch>
        </p:blipFill>
        <p:spPr>
          <a:xfrm>
            <a:off x="147638" y="845608"/>
            <a:ext cx="3995737" cy="2331823"/>
          </a:xfrm>
          <a:prstGeom prst="rect">
            <a:avLst/>
          </a:prstGeom>
        </p:spPr>
      </p:pic>
      <p:sp>
        <p:nvSpPr>
          <p:cNvPr id="19" name="TextBox 18">
            <a:extLst>
              <a:ext uri="{FF2B5EF4-FFF2-40B4-BE49-F238E27FC236}">
                <a16:creationId xmlns:a16="http://schemas.microsoft.com/office/drawing/2014/main" id="{BF4C2C72-6EBC-8C3E-4F7E-BB0029A03D74}"/>
              </a:ext>
            </a:extLst>
          </p:cNvPr>
          <p:cNvSpPr txBox="1"/>
          <p:nvPr/>
        </p:nvSpPr>
        <p:spPr>
          <a:xfrm>
            <a:off x="147638" y="4074257"/>
            <a:ext cx="9069389" cy="341632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Similar exercises were then combined into single exercises.  This would help the model lump everything into two distinct categories biking or running.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model could then take that  input and learn about biking heartrates and running heartrates separate since they do differ greatly.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During processing gender was converted to binary.  For our models, female became 0, male became 1 and some users did not report gender.  Having gender helps the model during the learning process because the model would learn how different genders affect heart rates.</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27A0A394-835E-A49D-DF28-15504BE7EC9F}"/>
              </a:ext>
            </a:extLst>
          </p:cNvPr>
          <p:cNvPicPr>
            <a:picLocks noChangeAspect="1"/>
          </p:cNvPicPr>
          <p:nvPr/>
        </p:nvPicPr>
        <p:blipFill>
          <a:blip r:embed="rId3"/>
          <a:stretch>
            <a:fillRect/>
          </a:stretch>
        </p:blipFill>
        <p:spPr>
          <a:xfrm>
            <a:off x="9409884" y="3760440"/>
            <a:ext cx="2552285" cy="2943672"/>
          </a:xfrm>
          <a:prstGeom prst="rect">
            <a:avLst/>
          </a:prstGeom>
        </p:spPr>
      </p:pic>
      <p:sp>
        <p:nvSpPr>
          <p:cNvPr id="23" name="TextBox 22">
            <a:extLst>
              <a:ext uri="{FF2B5EF4-FFF2-40B4-BE49-F238E27FC236}">
                <a16:creationId xmlns:a16="http://schemas.microsoft.com/office/drawing/2014/main" id="{D1593E73-C19F-75B2-654D-A01352800206}"/>
              </a:ext>
            </a:extLst>
          </p:cNvPr>
          <p:cNvSpPr txBox="1"/>
          <p:nvPr/>
        </p:nvSpPr>
        <p:spPr>
          <a:xfrm>
            <a:off x="4369155" y="934936"/>
            <a:ext cx="5355870" cy="313932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We took 10,000 exercise that had 500 datapoint and turned that into an object for our models to use.</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This gave us 5 million data entries the models could run against.</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Timestamps were converted to seconds, broken into differences from one piece of data to the next and a running total was tracked as well.</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3BEB57D6-DB7B-8D4E-32F0-EB0C5968A865}"/>
              </a:ext>
            </a:extLst>
          </p:cNvPr>
          <p:cNvPicPr>
            <a:picLocks noChangeAspect="1"/>
          </p:cNvPicPr>
          <p:nvPr/>
        </p:nvPicPr>
        <p:blipFill>
          <a:blip r:embed="rId4"/>
          <a:stretch>
            <a:fillRect/>
          </a:stretch>
        </p:blipFill>
        <p:spPr>
          <a:xfrm>
            <a:off x="10024038" y="783771"/>
            <a:ext cx="1323975" cy="2705160"/>
          </a:xfrm>
          <a:prstGeom prst="rect">
            <a:avLst/>
          </a:prstGeom>
        </p:spPr>
      </p:pic>
    </p:spTree>
    <p:extLst>
      <p:ext uri="{BB962C8B-B14F-4D97-AF65-F5344CB8AC3E}">
        <p14:creationId xmlns:p14="http://schemas.microsoft.com/office/powerpoint/2010/main" val="315110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97CC-61AD-50BD-5258-60CFD656148C}"/>
              </a:ext>
            </a:extLst>
          </p:cNvPr>
          <p:cNvSpPr>
            <a:spLocks noGrp="1"/>
          </p:cNvSpPr>
          <p:nvPr>
            <p:ph type="title"/>
          </p:nvPr>
        </p:nvSpPr>
        <p:spPr>
          <a:xfrm>
            <a:off x="550861" y="153888"/>
            <a:ext cx="11090275" cy="629883"/>
          </a:xfrm>
        </p:spPr>
        <p:txBody>
          <a:bodyPr/>
          <a:lstStyle/>
          <a:p>
            <a:r>
              <a:rPr lang="en-US" sz="4000" b="1">
                <a:latin typeface="Times New Roman" panose="02020603050405020304" pitchFamily="18" charset="0"/>
                <a:cs typeface="Times New Roman" panose="02020603050405020304" pitchFamily="18" charset="0"/>
              </a:rPr>
              <a:t>One-Dimensional Convolutional Neural Network</a:t>
            </a:r>
          </a:p>
        </p:txBody>
      </p:sp>
      <p:sp>
        <p:nvSpPr>
          <p:cNvPr id="6" name="Slide Number Placeholder 5">
            <a:extLst>
              <a:ext uri="{FF2B5EF4-FFF2-40B4-BE49-F238E27FC236}">
                <a16:creationId xmlns:a16="http://schemas.microsoft.com/office/drawing/2014/main" id="{279D9C7C-C814-ABE7-B009-3CE096C67DFF}"/>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5" name="Picture 4">
            <a:extLst>
              <a:ext uri="{FF2B5EF4-FFF2-40B4-BE49-F238E27FC236}">
                <a16:creationId xmlns:a16="http://schemas.microsoft.com/office/drawing/2014/main" id="{08B315E3-C560-D53C-4745-4A64F4476202}"/>
              </a:ext>
            </a:extLst>
          </p:cNvPr>
          <p:cNvPicPr>
            <a:picLocks noChangeAspect="1"/>
          </p:cNvPicPr>
          <p:nvPr/>
        </p:nvPicPr>
        <p:blipFill>
          <a:blip r:embed="rId2"/>
          <a:stretch>
            <a:fillRect/>
          </a:stretch>
        </p:blipFill>
        <p:spPr>
          <a:xfrm>
            <a:off x="1304959" y="732672"/>
            <a:ext cx="4646544" cy="2696325"/>
          </a:xfrm>
          <a:prstGeom prst="rect">
            <a:avLst/>
          </a:prstGeom>
        </p:spPr>
      </p:pic>
      <p:pic>
        <p:nvPicPr>
          <p:cNvPr id="8" name="Picture 7">
            <a:extLst>
              <a:ext uri="{FF2B5EF4-FFF2-40B4-BE49-F238E27FC236}">
                <a16:creationId xmlns:a16="http://schemas.microsoft.com/office/drawing/2014/main" id="{0E73D553-5634-9A0C-69AA-0306FAF96954}"/>
              </a:ext>
            </a:extLst>
          </p:cNvPr>
          <p:cNvPicPr>
            <a:picLocks noChangeAspect="1"/>
          </p:cNvPicPr>
          <p:nvPr/>
        </p:nvPicPr>
        <p:blipFill>
          <a:blip r:embed="rId3"/>
          <a:stretch>
            <a:fillRect/>
          </a:stretch>
        </p:blipFill>
        <p:spPr>
          <a:xfrm>
            <a:off x="6170254" y="732671"/>
            <a:ext cx="4866418" cy="2696325"/>
          </a:xfrm>
          <a:prstGeom prst="rect">
            <a:avLst/>
          </a:prstGeom>
        </p:spPr>
      </p:pic>
      <p:pic>
        <p:nvPicPr>
          <p:cNvPr id="12" name="Picture 11">
            <a:extLst>
              <a:ext uri="{FF2B5EF4-FFF2-40B4-BE49-F238E27FC236}">
                <a16:creationId xmlns:a16="http://schemas.microsoft.com/office/drawing/2014/main" id="{34510A0F-F923-539E-36D6-37FCF249BCAF}"/>
              </a:ext>
            </a:extLst>
          </p:cNvPr>
          <p:cNvPicPr>
            <a:picLocks noChangeAspect="1"/>
          </p:cNvPicPr>
          <p:nvPr/>
        </p:nvPicPr>
        <p:blipFill>
          <a:blip r:embed="rId4"/>
          <a:stretch>
            <a:fillRect/>
          </a:stretch>
        </p:blipFill>
        <p:spPr>
          <a:xfrm>
            <a:off x="550861" y="3526205"/>
            <a:ext cx="4230558" cy="3177907"/>
          </a:xfrm>
          <a:prstGeom prst="rect">
            <a:avLst/>
          </a:prstGeom>
        </p:spPr>
      </p:pic>
      <p:pic>
        <p:nvPicPr>
          <p:cNvPr id="14" name="Picture 13">
            <a:extLst>
              <a:ext uri="{FF2B5EF4-FFF2-40B4-BE49-F238E27FC236}">
                <a16:creationId xmlns:a16="http://schemas.microsoft.com/office/drawing/2014/main" id="{6451D81A-EDDC-D920-F6B3-DD0293985CD6}"/>
              </a:ext>
            </a:extLst>
          </p:cNvPr>
          <p:cNvPicPr>
            <a:picLocks noChangeAspect="1"/>
          </p:cNvPicPr>
          <p:nvPr/>
        </p:nvPicPr>
        <p:blipFill>
          <a:blip r:embed="rId5"/>
          <a:stretch>
            <a:fillRect/>
          </a:stretch>
        </p:blipFill>
        <p:spPr>
          <a:xfrm>
            <a:off x="5114527" y="4562753"/>
            <a:ext cx="4230558" cy="922842"/>
          </a:xfrm>
          <a:prstGeom prst="rect">
            <a:avLst/>
          </a:prstGeom>
        </p:spPr>
      </p:pic>
      <p:pic>
        <p:nvPicPr>
          <p:cNvPr id="16" name="Picture 15">
            <a:extLst>
              <a:ext uri="{FF2B5EF4-FFF2-40B4-BE49-F238E27FC236}">
                <a16:creationId xmlns:a16="http://schemas.microsoft.com/office/drawing/2014/main" id="{9788C4FC-8B70-44F1-F524-6B231A0B0A0A}"/>
              </a:ext>
            </a:extLst>
          </p:cNvPr>
          <p:cNvPicPr>
            <a:picLocks noChangeAspect="1"/>
          </p:cNvPicPr>
          <p:nvPr/>
        </p:nvPicPr>
        <p:blipFill>
          <a:blip r:embed="rId6"/>
          <a:stretch>
            <a:fillRect/>
          </a:stretch>
        </p:blipFill>
        <p:spPr>
          <a:xfrm>
            <a:off x="9750423" y="4333028"/>
            <a:ext cx="1890713" cy="1564259"/>
          </a:xfrm>
          <a:prstGeom prst="rect">
            <a:avLst/>
          </a:prstGeom>
        </p:spPr>
      </p:pic>
      <p:sp>
        <p:nvSpPr>
          <p:cNvPr id="3" name="TextBox 2">
            <a:extLst>
              <a:ext uri="{FF2B5EF4-FFF2-40B4-BE49-F238E27FC236}">
                <a16:creationId xmlns:a16="http://schemas.microsoft.com/office/drawing/2014/main" id="{0F16044C-D97A-9779-D721-FDE57B7DFDD4}"/>
              </a:ext>
            </a:extLst>
          </p:cNvPr>
          <p:cNvSpPr txBox="1"/>
          <p:nvPr/>
        </p:nvSpPr>
        <p:spPr>
          <a:xfrm>
            <a:off x="6335170" y="4148362"/>
            <a:ext cx="1789272" cy="369332"/>
          </a:xfrm>
          <a:prstGeom prst="rect">
            <a:avLst/>
          </a:prstGeom>
          <a:noFill/>
        </p:spPr>
        <p:txBody>
          <a:bodyPr wrap="none" rtlCol="0">
            <a:spAutoFit/>
          </a:bodyPr>
          <a:lstStyle/>
          <a:p>
            <a:r>
              <a:rPr lang="en-US"/>
              <a:t>Input Parameters</a:t>
            </a:r>
          </a:p>
        </p:txBody>
      </p:sp>
    </p:spTree>
    <p:extLst>
      <p:ext uri="{BB962C8B-B14F-4D97-AF65-F5344CB8AC3E}">
        <p14:creationId xmlns:p14="http://schemas.microsoft.com/office/powerpoint/2010/main" val="61024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97CC-61AD-50BD-5258-60CFD656148C}"/>
              </a:ext>
            </a:extLst>
          </p:cNvPr>
          <p:cNvSpPr>
            <a:spLocks noGrp="1"/>
          </p:cNvSpPr>
          <p:nvPr>
            <p:ph type="title"/>
          </p:nvPr>
        </p:nvSpPr>
        <p:spPr>
          <a:xfrm>
            <a:off x="550861" y="34926"/>
            <a:ext cx="11098213" cy="686074"/>
          </a:xfrm>
        </p:spPr>
        <p:txBody>
          <a:bodyPr/>
          <a:lstStyle/>
          <a:p>
            <a:pPr algn="ctr"/>
            <a:r>
              <a:rPr lang="en-US">
                <a:solidFill>
                  <a:schemeClr val="tx1"/>
                </a:solidFill>
              </a:rPr>
              <a:t>Long Short-Term Model</a:t>
            </a:r>
          </a:p>
        </p:txBody>
      </p:sp>
      <p:pic>
        <p:nvPicPr>
          <p:cNvPr id="7" name="Picture 6">
            <a:extLst>
              <a:ext uri="{FF2B5EF4-FFF2-40B4-BE49-F238E27FC236}">
                <a16:creationId xmlns:a16="http://schemas.microsoft.com/office/drawing/2014/main" id="{085D142A-5A6D-D3A3-EE94-4E39375708BD}"/>
              </a:ext>
            </a:extLst>
          </p:cNvPr>
          <p:cNvPicPr>
            <a:picLocks noChangeAspect="1"/>
          </p:cNvPicPr>
          <p:nvPr/>
        </p:nvPicPr>
        <p:blipFill>
          <a:blip r:embed="rId2"/>
          <a:stretch>
            <a:fillRect/>
          </a:stretch>
        </p:blipFill>
        <p:spPr>
          <a:xfrm>
            <a:off x="10515601" y="4423842"/>
            <a:ext cx="1393184" cy="1186383"/>
          </a:xfrm>
          <a:prstGeom prst="rect">
            <a:avLst/>
          </a:prstGeom>
        </p:spPr>
      </p:pic>
      <p:pic>
        <p:nvPicPr>
          <p:cNvPr id="9" name="Picture 8">
            <a:extLst>
              <a:ext uri="{FF2B5EF4-FFF2-40B4-BE49-F238E27FC236}">
                <a16:creationId xmlns:a16="http://schemas.microsoft.com/office/drawing/2014/main" id="{DC77ACD8-60AC-E700-50AE-5751640DCC14}"/>
              </a:ext>
            </a:extLst>
          </p:cNvPr>
          <p:cNvPicPr>
            <a:picLocks noChangeAspect="1"/>
          </p:cNvPicPr>
          <p:nvPr/>
        </p:nvPicPr>
        <p:blipFill>
          <a:blip r:embed="rId3"/>
          <a:stretch>
            <a:fillRect/>
          </a:stretch>
        </p:blipFill>
        <p:spPr>
          <a:xfrm>
            <a:off x="5834063" y="4423842"/>
            <a:ext cx="4529138" cy="1186383"/>
          </a:xfrm>
          <a:prstGeom prst="rect">
            <a:avLst/>
          </a:prstGeom>
        </p:spPr>
      </p:pic>
      <p:pic>
        <p:nvPicPr>
          <p:cNvPr id="11" name="Picture 10">
            <a:extLst>
              <a:ext uri="{FF2B5EF4-FFF2-40B4-BE49-F238E27FC236}">
                <a16:creationId xmlns:a16="http://schemas.microsoft.com/office/drawing/2014/main" id="{8955610D-0FC2-186B-E6ED-BD06CBEB1235}"/>
              </a:ext>
            </a:extLst>
          </p:cNvPr>
          <p:cNvPicPr>
            <a:picLocks noChangeAspect="1"/>
          </p:cNvPicPr>
          <p:nvPr/>
        </p:nvPicPr>
        <p:blipFill>
          <a:blip r:embed="rId4"/>
          <a:stretch>
            <a:fillRect/>
          </a:stretch>
        </p:blipFill>
        <p:spPr>
          <a:xfrm>
            <a:off x="1553026" y="797131"/>
            <a:ext cx="4414386" cy="2641395"/>
          </a:xfrm>
          <a:prstGeom prst="rect">
            <a:avLst/>
          </a:prstGeom>
        </p:spPr>
      </p:pic>
      <p:pic>
        <p:nvPicPr>
          <p:cNvPr id="13" name="Picture 12">
            <a:extLst>
              <a:ext uri="{FF2B5EF4-FFF2-40B4-BE49-F238E27FC236}">
                <a16:creationId xmlns:a16="http://schemas.microsoft.com/office/drawing/2014/main" id="{C97D9FB4-B26B-887D-653F-B9F63663C49E}"/>
              </a:ext>
            </a:extLst>
          </p:cNvPr>
          <p:cNvPicPr>
            <a:picLocks noChangeAspect="1"/>
          </p:cNvPicPr>
          <p:nvPr/>
        </p:nvPicPr>
        <p:blipFill>
          <a:blip r:embed="rId5"/>
          <a:stretch>
            <a:fillRect/>
          </a:stretch>
        </p:blipFill>
        <p:spPr>
          <a:xfrm>
            <a:off x="6215063" y="797131"/>
            <a:ext cx="4300538" cy="2641396"/>
          </a:xfrm>
          <a:prstGeom prst="rect">
            <a:avLst/>
          </a:prstGeom>
        </p:spPr>
      </p:pic>
      <p:pic>
        <p:nvPicPr>
          <p:cNvPr id="15" name="Picture 14">
            <a:extLst>
              <a:ext uri="{FF2B5EF4-FFF2-40B4-BE49-F238E27FC236}">
                <a16:creationId xmlns:a16="http://schemas.microsoft.com/office/drawing/2014/main" id="{4889E5E6-84E1-43FA-9B4E-D42AAA5E1DC1}"/>
              </a:ext>
            </a:extLst>
          </p:cNvPr>
          <p:cNvPicPr>
            <a:picLocks noChangeAspect="1"/>
          </p:cNvPicPr>
          <p:nvPr/>
        </p:nvPicPr>
        <p:blipFill>
          <a:blip r:embed="rId6"/>
          <a:stretch>
            <a:fillRect/>
          </a:stretch>
        </p:blipFill>
        <p:spPr>
          <a:xfrm>
            <a:off x="123824" y="3721894"/>
            <a:ext cx="5564079" cy="3031264"/>
          </a:xfrm>
          <a:prstGeom prst="rect">
            <a:avLst/>
          </a:prstGeom>
        </p:spPr>
      </p:pic>
      <p:sp>
        <p:nvSpPr>
          <p:cNvPr id="3" name="TextBox 2">
            <a:extLst>
              <a:ext uri="{FF2B5EF4-FFF2-40B4-BE49-F238E27FC236}">
                <a16:creationId xmlns:a16="http://schemas.microsoft.com/office/drawing/2014/main" id="{93E498CA-3590-BFFF-A42B-FA0199DDBABB}"/>
              </a:ext>
            </a:extLst>
          </p:cNvPr>
          <p:cNvSpPr txBox="1"/>
          <p:nvPr/>
        </p:nvSpPr>
        <p:spPr>
          <a:xfrm>
            <a:off x="7203996" y="4054510"/>
            <a:ext cx="1789272" cy="369332"/>
          </a:xfrm>
          <a:prstGeom prst="rect">
            <a:avLst/>
          </a:prstGeom>
          <a:noFill/>
        </p:spPr>
        <p:txBody>
          <a:bodyPr wrap="none" rtlCol="0">
            <a:spAutoFit/>
          </a:bodyPr>
          <a:lstStyle/>
          <a:p>
            <a:r>
              <a:rPr lang="en-US"/>
              <a:t>Input Parameters</a:t>
            </a:r>
          </a:p>
        </p:txBody>
      </p:sp>
    </p:spTree>
    <p:extLst>
      <p:ext uri="{BB962C8B-B14F-4D97-AF65-F5344CB8AC3E}">
        <p14:creationId xmlns:p14="http://schemas.microsoft.com/office/powerpoint/2010/main" val="66039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97CC-61AD-50BD-5258-60CFD656148C}"/>
              </a:ext>
            </a:extLst>
          </p:cNvPr>
          <p:cNvSpPr>
            <a:spLocks noGrp="1"/>
          </p:cNvSpPr>
          <p:nvPr>
            <p:ph type="title"/>
          </p:nvPr>
        </p:nvSpPr>
        <p:spPr>
          <a:xfrm>
            <a:off x="2642129" y="286808"/>
            <a:ext cx="5887260" cy="1332000"/>
          </a:xfrm>
        </p:spPr>
        <p:txBody>
          <a:bodyPr/>
          <a:lstStyle/>
          <a:p>
            <a:pPr algn="ctr"/>
            <a:r>
              <a:rPr lang="en-US">
                <a:latin typeface="Times New Roman"/>
                <a:ea typeface="+mj-lt"/>
                <a:cs typeface="+mj-lt"/>
              </a:rPr>
              <a:t>Gated Recurrent Unit</a:t>
            </a:r>
            <a:endParaRPr lang="en-US"/>
          </a:p>
        </p:txBody>
      </p:sp>
      <p:sp>
        <p:nvSpPr>
          <p:cNvPr id="6" name="Slide Number Placeholder 5">
            <a:extLst>
              <a:ext uri="{FF2B5EF4-FFF2-40B4-BE49-F238E27FC236}">
                <a16:creationId xmlns:a16="http://schemas.microsoft.com/office/drawing/2014/main" id="{279D9C7C-C814-ABE7-B009-3CE096C67DFF}"/>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9" name="Picture 9" descr="Text, table&#10;&#10;Description automatically generated">
            <a:extLst>
              <a:ext uri="{FF2B5EF4-FFF2-40B4-BE49-F238E27FC236}">
                <a16:creationId xmlns:a16="http://schemas.microsoft.com/office/drawing/2014/main" id="{A8258B59-BAD8-AE14-9B3D-6B03D073EA7B}"/>
              </a:ext>
            </a:extLst>
          </p:cNvPr>
          <p:cNvPicPr>
            <a:picLocks noGrp="1" noChangeAspect="1"/>
          </p:cNvPicPr>
          <p:nvPr>
            <p:ph idx="1"/>
          </p:nvPr>
        </p:nvPicPr>
        <p:blipFill>
          <a:blip r:embed="rId2"/>
          <a:stretch>
            <a:fillRect/>
          </a:stretch>
        </p:blipFill>
        <p:spPr>
          <a:xfrm>
            <a:off x="10144125" y="5065565"/>
            <a:ext cx="1894415" cy="1597025"/>
          </a:xfrm>
        </p:spPr>
      </p:pic>
      <p:pic>
        <p:nvPicPr>
          <p:cNvPr id="10" name="Picture 10" descr="Text&#10;&#10;Description automatically generated">
            <a:extLst>
              <a:ext uri="{FF2B5EF4-FFF2-40B4-BE49-F238E27FC236}">
                <a16:creationId xmlns:a16="http://schemas.microsoft.com/office/drawing/2014/main" id="{94EE914F-BBE5-3A1D-DFF8-FCAFAC718108}"/>
              </a:ext>
            </a:extLst>
          </p:cNvPr>
          <p:cNvPicPr>
            <a:picLocks noChangeAspect="1"/>
          </p:cNvPicPr>
          <p:nvPr/>
        </p:nvPicPr>
        <p:blipFill>
          <a:blip r:embed="rId3"/>
          <a:stretch>
            <a:fillRect/>
          </a:stretch>
        </p:blipFill>
        <p:spPr>
          <a:xfrm>
            <a:off x="5435600" y="5073380"/>
            <a:ext cx="4614332" cy="1588039"/>
          </a:xfrm>
          <a:prstGeom prst="rect">
            <a:avLst/>
          </a:prstGeom>
        </p:spPr>
      </p:pic>
      <p:pic>
        <p:nvPicPr>
          <p:cNvPr id="11" name="Picture 11" descr="Text&#10;&#10;Description automatically generated">
            <a:extLst>
              <a:ext uri="{FF2B5EF4-FFF2-40B4-BE49-F238E27FC236}">
                <a16:creationId xmlns:a16="http://schemas.microsoft.com/office/drawing/2014/main" id="{C4590CB7-6386-C5EB-DF67-21CA12BA796B}"/>
              </a:ext>
            </a:extLst>
          </p:cNvPr>
          <p:cNvPicPr>
            <a:picLocks noChangeAspect="1"/>
          </p:cNvPicPr>
          <p:nvPr/>
        </p:nvPicPr>
        <p:blipFill>
          <a:blip r:embed="rId4"/>
          <a:stretch>
            <a:fillRect/>
          </a:stretch>
        </p:blipFill>
        <p:spPr>
          <a:xfrm>
            <a:off x="152400" y="949789"/>
            <a:ext cx="2743200" cy="1791888"/>
          </a:xfrm>
          <a:prstGeom prst="rect">
            <a:avLst/>
          </a:prstGeom>
        </p:spPr>
      </p:pic>
      <p:pic>
        <p:nvPicPr>
          <p:cNvPr id="12" name="Picture 12" descr="Graphical user interface, text, application&#10;&#10;Description automatically generated">
            <a:extLst>
              <a:ext uri="{FF2B5EF4-FFF2-40B4-BE49-F238E27FC236}">
                <a16:creationId xmlns:a16="http://schemas.microsoft.com/office/drawing/2014/main" id="{9DDEF141-B8C9-323C-2906-1D52B122A191}"/>
              </a:ext>
            </a:extLst>
          </p:cNvPr>
          <p:cNvPicPr>
            <a:picLocks noChangeAspect="1"/>
          </p:cNvPicPr>
          <p:nvPr/>
        </p:nvPicPr>
        <p:blipFill>
          <a:blip r:embed="rId5"/>
          <a:stretch>
            <a:fillRect/>
          </a:stretch>
        </p:blipFill>
        <p:spPr>
          <a:xfrm>
            <a:off x="3039533" y="950981"/>
            <a:ext cx="2743200" cy="1874171"/>
          </a:xfrm>
          <a:prstGeom prst="rect">
            <a:avLst/>
          </a:prstGeom>
        </p:spPr>
      </p:pic>
      <p:pic>
        <p:nvPicPr>
          <p:cNvPr id="13" name="Picture 13" descr="Graphical user interface, text, application, email&#10;&#10;Description automatically generated">
            <a:extLst>
              <a:ext uri="{FF2B5EF4-FFF2-40B4-BE49-F238E27FC236}">
                <a16:creationId xmlns:a16="http://schemas.microsoft.com/office/drawing/2014/main" id="{69AB3EB9-2546-2B3A-06E2-9E0FABBCDF18}"/>
              </a:ext>
            </a:extLst>
          </p:cNvPr>
          <p:cNvPicPr>
            <a:picLocks noChangeAspect="1"/>
          </p:cNvPicPr>
          <p:nvPr/>
        </p:nvPicPr>
        <p:blipFill>
          <a:blip r:embed="rId6"/>
          <a:stretch>
            <a:fillRect/>
          </a:stretch>
        </p:blipFill>
        <p:spPr>
          <a:xfrm>
            <a:off x="5943600" y="950234"/>
            <a:ext cx="2743200" cy="1401532"/>
          </a:xfrm>
          <a:prstGeom prst="rect">
            <a:avLst/>
          </a:prstGeom>
        </p:spPr>
      </p:pic>
      <p:pic>
        <p:nvPicPr>
          <p:cNvPr id="14" name="Picture 14" descr="Text, application&#10;&#10;Description automatically generated">
            <a:extLst>
              <a:ext uri="{FF2B5EF4-FFF2-40B4-BE49-F238E27FC236}">
                <a16:creationId xmlns:a16="http://schemas.microsoft.com/office/drawing/2014/main" id="{D4CD02C5-19CD-A722-C296-A6EEF0075876}"/>
              </a:ext>
            </a:extLst>
          </p:cNvPr>
          <p:cNvPicPr>
            <a:picLocks noChangeAspect="1"/>
          </p:cNvPicPr>
          <p:nvPr/>
        </p:nvPicPr>
        <p:blipFill>
          <a:blip r:embed="rId7"/>
          <a:stretch>
            <a:fillRect/>
          </a:stretch>
        </p:blipFill>
        <p:spPr>
          <a:xfrm>
            <a:off x="8811683" y="947208"/>
            <a:ext cx="2476500" cy="1238250"/>
          </a:xfrm>
          <a:prstGeom prst="rect">
            <a:avLst/>
          </a:prstGeom>
        </p:spPr>
      </p:pic>
      <p:pic>
        <p:nvPicPr>
          <p:cNvPr id="15" name="Picture 15" descr="Table&#10;&#10;Description automatically generated">
            <a:extLst>
              <a:ext uri="{FF2B5EF4-FFF2-40B4-BE49-F238E27FC236}">
                <a16:creationId xmlns:a16="http://schemas.microsoft.com/office/drawing/2014/main" id="{3BDE43A4-8F44-2E6E-0CD5-B9A5923B7C6A}"/>
              </a:ext>
            </a:extLst>
          </p:cNvPr>
          <p:cNvPicPr>
            <a:picLocks noChangeAspect="1"/>
          </p:cNvPicPr>
          <p:nvPr/>
        </p:nvPicPr>
        <p:blipFill>
          <a:blip r:embed="rId8"/>
          <a:stretch>
            <a:fillRect/>
          </a:stretch>
        </p:blipFill>
        <p:spPr>
          <a:xfrm>
            <a:off x="152400" y="2828201"/>
            <a:ext cx="2743200" cy="2302264"/>
          </a:xfrm>
          <a:prstGeom prst="rect">
            <a:avLst/>
          </a:prstGeom>
        </p:spPr>
      </p:pic>
      <p:sp>
        <p:nvSpPr>
          <p:cNvPr id="16" name="TextBox 15">
            <a:extLst>
              <a:ext uri="{FF2B5EF4-FFF2-40B4-BE49-F238E27FC236}">
                <a16:creationId xmlns:a16="http://schemas.microsoft.com/office/drawing/2014/main" id="{9E7E22A3-E90D-DEFD-A041-6BBCD7B9128E}"/>
              </a:ext>
            </a:extLst>
          </p:cNvPr>
          <p:cNvSpPr txBox="1"/>
          <p:nvPr/>
        </p:nvSpPr>
        <p:spPr>
          <a:xfrm>
            <a:off x="5578475" y="4400550"/>
            <a:ext cx="4311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type with parameters</a:t>
            </a:r>
          </a:p>
        </p:txBody>
      </p:sp>
      <p:sp>
        <p:nvSpPr>
          <p:cNvPr id="17" name="TextBox 16">
            <a:extLst>
              <a:ext uri="{FF2B5EF4-FFF2-40B4-BE49-F238E27FC236}">
                <a16:creationId xmlns:a16="http://schemas.microsoft.com/office/drawing/2014/main" id="{630036A0-1F87-29B7-6015-3AFABF1E5DFF}"/>
              </a:ext>
            </a:extLst>
          </p:cNvPr>
          <p:cNvSpPr txBox="1"/>
          <p:nvPr/>
        </p:nvSpPr>
        <p:spPr>
          <a:xfrm>
            <a:off x="10147300" y="4387850"/>
            <a:ext cx="16446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error</a:t>
            </a:r>
          </a:p>
        </p:txBody>
      </p:sp>
    </p:spTree>
    <p:extLst>
      <p:ext uri="{BB962C8B-B14F-4D97-AF65-F5344CB8AC3E}">
        <p14:creationId xmlns:p14="http://schemas.microsoft.com/office/powerpoint/2010/main" val="68377031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36e95a8-cdd1-4784-88de-28d977eca021">
      <Terms xmlns="http://schemas.microsoft.com/office/infopath/2007/PartnerControls"/>
    </lcf76f155ced4ddcb4097134ff3c332f>
    <TaxCatchAll xmlns="6f60abcb-190b-4290-8342-9e543015f11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22E768BC90F44CBED09784E2912462" ma:contentTypeVersion="12" ma:contentTypeDescription="Create a new document." ma:contentTypeScope="" ma:versionID="dc06e97b8998ee0bd7916ddf3255591b">
  <xsd:schema xmlns:xsd="http://www.w3.org/2001/XMLSchema" xmlns:xs="http://www.w3.org/2001/XMLSchema" xmlns:p="http://schemas.microsoft.com/office/2006/metadata/properties" xmlns:ns2="c36e95a8-cdd1-4784-88de-28d977eca021" xmlns:ns3="6f60abcb-190b-4290-8342-9e543015f113" targetNamespace="http://schemas.microsoft.com/office/2006/metadata/properties" ma:root="true" ma:fieldsID="0fb8ba9dfb5377444cc8014555baad22" ns2:_="" ns3:_="">
    <xsd:import namespace="c36e95a8-cdd1-4784-88de-28d977eca021"/>
    <xsd:import namespace="6f60abcb-190b-4290-8342-9e543015f1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e95a8-cdd1-4784-88de-28d977eca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60abcb-190b-4290-8342-9e543015f11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018103-6418-4321-abc4-4d7195eba265}" ma:internalName="TaxCatchAll" ma:showField="CatchAllData" ma:web="6f60abcb-190b-4290-8342-9e543015f113">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230e9df3-be65-4c73-a93b-d1236ebd677e"/>
    <ds:schemaRef ds:uri="6f60abcb-190b-4290-8342-9e543015f113"/>
    <ds:schemaRef ds:uri="71af3243-3dd4-4a8d-8c0d-dd76da1f02a5"/>
    <ds:schemaRef ds:uri="c36e95a8-cdd1-4784-88de-28d977eca021"/>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089E9DA-6BF9-431B-9606-2422EE946F1E}">
  <ds:schemaRefs>
    <ds:schemaRef ds:uri="6f60abcb-190b-4290-8342-9e543015f113"/>
    <ds:schemaRef ds:uri="c36e95a8-cdd1-4784-88de-28d977eca0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{420029EA-FAF2-4BCC-911E-8C90315DFE13}tf33713516_win32</Template>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3DFloatVTI</vt:lpstr>
      <vt:lpstr>Comprehensive AI Architecture to Monitor and Predict Heart Rate during Physical Exercises    </vt:lpstr>
      <vt:lpstr>Contents</vt:lpstr>
      <vt:lpstr>Summary</vt:lpstr>
      <vt:lpstr>Summary</vt:lpstr>
      <vt:lpstr>Milestone 2 objectives</vt:lpstr>
      <vt:lpstr>Processing the combined data from milestone 1</vt:lpstr>
      <vt:lpstr>One-Dimensional Convolutional Neural Network</vt:lpstr>
      <vt:lpstr>Long Short-Term Model</vt:lpstr>
      <vt:lpstr>Gated Recurrent Unit</vt:lpstr>
      <vt:lpstr>Multi-head Attention</vt:lpstr>
      <vt:lpstr>Project Challenges</vt:lpstr>
      <vt:lpstr>Challenges continued...</vt:lpstr>
      <vt:lpstr>Next phase</vt:lpstr>
      <vt:lpstr>Gantt chart for Milestone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report</dc:title>
  <dc:creator>Talia Brooks</dc:creator>
  <cp:revision>5</cp:revision>
  <dcterms:created xsi:type="dcterms:W3CDTF">2022-09-15T02:34:49Z</dcterms:created>
  <dcterms:modified xsi:type="dcterms:W3CDTF">2022-10-23T11:55:34Z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0x0101003D22E768BC90F44CBED09784E2912462</vt:lpwstr>
  </property>
  <property fmtid="{D5CDD505-2E9C-101B-9397-08002B2CF9AE}" pid="3" name="MediaServiceImageTags">
    <vt:lpwstr/>
  </property>
</Properties>
</file>