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9"/>
  </p:notesMasterIdLst>
  <p:handoutMasterIdLst>
    <p:handoutMasterId r:id="rId20"/>
  </p:handoutMasterIdLst>
  <p:sldIdLst>
    <p:sldId id="384" r:id="rId5"/>
    <p:sldId id="394" r:id="rId6"/>
    <p:sldId id="402" r:id="rId7"/>
    <p:sldId id="392" r:id="rId8"/>
    <p:sldId id="396" r:id="rId9"/>
    <p:sldId id="401" r:id="rId10"/>
    <p:sldId id="400" r:id="rId11"/>
    <p:sldId id="399" r:id="rId12"/>
    <p:sldId id="397" r:id="rId13"/>
    <p:sldId id="393" r:id="rId14"/>
    <p:sldId id="281" r:id="rId15"/>
    <p:sldId id="270" r:id="rId16"/>
    <p:sldId id="321" r:id="rId17"/>
    <p:sldId id="40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CE8DA"/>
    <a:srgbClr val="37335B"/>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652918-D730-461E-87B9-F6445E0D0E89}" v="27" dt="2022-09-22T22:59:43.643"/>
    <p1510:client id="{412F1B50-E434-4CAB-9D46-91FDFD2B53E0}" v="10" dt="2022-09-22T22:48:07.790"/>
    <p1510:client id="{C36A46E6-53A4-24F9-31AB-370F2922CB3B}" v="12" dt="2022-09-22T20:43:41.522"/>
    <p1510:client id="{D8AE1379-CC19-45CF-BDF3-E3D3B4104F7B}" v="23" dt="2022-09-22T23:04:56.3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1" d="100"/>
          <a:sy n="121" d="100"/>
        </p:scale>
        <p:origin x="156" y="102"/>
      </p:cViewPr>
      <p:guideLst>
        <p:guide pos="3840"/>
        <p:guide orient="horz" pos="216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ron Bemis" userId="c829b8e8-070b-47d5-8b7d-243a51c3f920" providerId="ADAL" clId="{46021A6D-075B-4F25-9C70-6B06241C176F}"/>
    <pc:docChg chg="custSel modSld">
      <pc:chgData name="Aaron Bemis" userId="c829b8e8-070b-47d5-8b7d-243a51c3f920" providerId="ADAL" clId="{46021A6D-075B-4F25-9C70-6B06241C176F}" dt="2022-09-23T19:19:17.197" v="1" actId="478"/>
      <pc:docMkLst>
        <pc:docMk/>
      </pc:docMkLst>
      <pc:sldChg chg="delSp mod">
        <pc:chgData name="Aaron Bemis" userId="c829b8e8-070b-47d5-8b7d-243a51c3f920" providerId="ADAL" clId="{46021A6D-075B-4F25-9C70-6B06241C176F}" dt="2022-09-23T19:19:17.197" v="1" actId="478"/>
        <pc:sldMkLst>
          <pc:docMk/>
          <pc:sldMk cId="4179436230" sldId="396"/>
        </pc:sldMkLst>
        <pc:spChg chg="del">
          <ac:chgData name="Aaron Bemis" userId="c829b8e8-070b-47d5-8b7d-243a51c3f920" providerId="ADAL" clId="{46021A6D-075B-4F25-9C70-6B06241C176F}" dt="2022-09-23T19:19:15.596" v="0" actId="478"/>
          <ac:spMkLst>
            <pc:docMk/>
            <pc:sldMk cId="4179436230" sldId="396"/>
            <ac:spMk id="4" creationId="{3D5E2ACB-E5A4-4C8D-EF74-1437FB263A98}"/>
          </ac:spMkLst>
        </pc:spChg>
        <pc:spChg chg="del">
          <ac:chgData name="Aaron Bemis" userId="c829b8e8-070b-47d5-8b7d-243a51c3f920" providerId="ADAL" clId="{46021A6D-075B-4F25-9C70-6B06241C176F}" dt="2022-09-23T19:19:17.197" v="1" actId="478"/>
          <ac:spMkLst>
            <pc:docMk/>
            <pc:sldMk cId="4179436230" sldId="396"/>
            <ac:spMk id="5" creationId="{31D4E5EE-EDEE-945C-17F6-39FF1FDFE11F}"/>
          </ac:spMkLst>
        </pc:spChg>
      </pc:sldChg>
    </pc:docChg>
  </pc:docChgLst>
  <pc:docChgLst>
    <pc:chgData name="Talia Brooks" userId="S::tbrook71@students.kennesaw.edu::bac0d41e-a453-44f3-9dff-06fd7ea946a4" providerId="AD" clId="Web-{D67906D6-C935-49FC-B5BE-CDA67BC5158E}"/>
    <pc:docChg chg="addSld delSld modSld sldOrd">
      <pc:chgData name="Talia Brooks" userId="S::tbrook71@students.kennesaw.edu::bac0d41e-a453-44f3-9dff-06fd7ea946a4" providerId="AD" clId="Web-{D67906D6-C935-49FC-B5BE-CDA67BC5158E}" dt="2022-09-19T04:32:13.116" v="602" actId="20577"/>
      <pc:docMkLst>
        <pc:docMk/>
      </pc:docMkLst>
      <pc:sldChg chg="addSp modSp ord">
        <pc:chgData name="Talia Brooks" userId="S::tbrook71@students.kennesaw.edu::bac0d41e-a453-44f3-9dff-06fd7ea946a4" providerId="AD" clId="Web-{D67906D6-C935-49FC-B5BE-CDA67BC5158E}" dt="2022-09-19T04:12:20.450" v="139"/>
        <pc:sldMkLst>
          <pc:docMk/>
          <pc:sldMk cId="2979876663" sldId="268"/>
        </pc:sldMkLst>
        <pc:spChg chg="add mod">
          <ac:chgData name="Talia Brooks" userId="S::tbrook71@students.kennesaw.edu::bac0d41e-a453-44f3-9dff-06fd7ea946a4" providerId="AD" clId="Web-{D67906D6-C935-49FC-B5BE-CDA67BC5158E}" dt="2022-09-17T21:51:45.821" v="78" actId="14100"/>
          <ac:spMkLst>
            <pc:docMk/>
            <pc:sldMk cId="2979876663" sldId="268"/>
            <ac:spMk id="2" creationId="{AE69873B-70F0-2BF0-B7B0-5C16EB71F8D0}"/>
          </ac:spMkLst>
        </pc:spChg>
        <pc:spChg chg="mod">
          <ac:chgData name="Talia Brooks" userId="S::tbrook71@students.kennesaw.edu::bac0d41e-a453-44f3-9dff-06fd7ea946a4" providerId="AD" clId="Web-{D67906D6-C935-49FC-B5BE-CDA67BC5158E}" dt="2022-09-17T21:51:15.914" v="71" actId="1076"/>
          <ac:spMkLst>
            <pc:docMk/>
            <pc:sldMk cId="2979876663" sldId="268"/>
            <ac:spMk id="3" creationId="{B1C6A53C-7538-4FF9-BC09-EFC116FE7054}"/>
          </ac:spMkLst>
        </pc:spChg>
        <pc:spChg chg="add mod">
          <ac:chgData name="Talia Brooks" userId="S::tbrook71@students.kennesaw.edu::bac0d41e-a453-44f3-9dff-06fd7ea946a4" providerId="AD" clId="Web-{D67906D6-C935-49FC-B5BE-CDA67BC5158E}" dt="2022-09-17T21:52:16.603" v="83" actId="20577"/>
          <ac:spMkLst>
            <pc:docMk/>
            <pc:sldMk cId="2979876663" sldId="268"/>
            <ac:spMk id="4" creationId="{FB4F2224-8F2E-E544-BE97-2DD9FE45E1EF}"/>
          </ac:spMkLst>
        </pc:spChg>
        <pc:spChg chg="mod">
          <ac:chgData name="Talia Brooks" userId="S::tbrook71@students.kennesaw.edu::bac0d41e-a453-44f3-9dff-06fd7ea946a4" providerId="AD" clId="Web-{D67906D6-C935-49FC-B5BE-CDA67BC5158E}" dt="2022-09-17T21:51:03.103" v="68" actId="1076"/>
          <ac:spMkLst>
            <pc:docMk/>
            <pc:sldMk cId="2979876663" sldId="268"/>
            <ac:spMk id="15" creationId="{84D39D81-9726-4BD7-BDC0-FA0B2AD0D219}"/>
          </ac:spMkLst>
        </pc:spChg>
        <pc:spChg chg="mod">
          <ac:chgData name="Talia Brooks" userId="S::tbrook71@students.kennesaw.edu::bac0d41e-a453-44f3-9dff-06fd7ea946a4" providerId="AD" clId="Web-{D67906D6-C935-49FC-B5BE-CDA67BC5158E}" dt="2022-09-17T21:50:47.804" v="64" actId="1076"/>
          <ac:spMkLst>
            <pc:docMk/>
            <pc:sldMk cId="2979876663" sldId="268"/>
            <ac:spMk id="41" creationId="{91181F6D-A54F-4289-8C36-80ECE3B2C8E2}"/>
          </ac:spMkLst>
        </pc:spChg>
        <pc:spChg chg="mod">
          <ac:chgData name="Talia Brooks" userId="S::tbrook71@students.kennesaw.edu::bac0d41e-a453-44f3-9dff-06fd7ea946a4" providerId="AD" clId="Web-{D67906D6-C935-49FC-B5BE-CDA67BC5158E}" dt="2022-09-17T21:51:06.148" v="69" actId="1076"/>
          <ac:spMkLst>
            <pc:docMk/>
            <pc:sldMk cId="2979876663" sldId="268"/>
            <ac:spMk id="42" creationId="{CCDF84CD-BC27-4182-9FBA-9D4FEED95410}"/>
          </ac:spMkLst>
        </pc:spChg>
        <pc:spChg chg="mod">
          <ac:chgData name="Talia Brooks" userId="S::tbrook71@students.kennesaw.edu::bac0d41e-a453-44f3-9dff-06fd7ea946a4" providerId="AD" clId="Web-{D67906D6-C935-49FC-B5BE-CDA67BC5158E}" dt="2022-09-17T21:50:50.929" v="65" actId="1076"/>
          <ac:spMkLst>
            <pc:docMk/>
            <pc:sldMk cId="2979876663" sldId="268"/>
            <ac:spMk id="43" creationId="{E4387CED-5FBE-4AFF-B64D-975B5574F16F}"/>
          </ac:spMkLst>
        </pc:spChg>
        <pc:spChg chg="mod">
          <ac:chgData name="Talia Brooks" userId="S::tbrook71@students.kennesaw.edu::bac0d41e-a453-44f3-9dff-06fd7ea946a4" providerId="AD" clId="Web-{D67906D6-C935-49FC-B5BE-CDA67BC5158E}" dt="2022-09-17T21:51:10.617" v="70" actId="1076"/>
          <ac:spMkLst>
            <pc:docMk/>
            <pc:sldMk cId="2979876663" sldId="268"/>
            <ac:spMk id="44" creationId="{10E83414-3440-46C7-8C07-7D073B69C422}"/>
          </ac:spMkLst>
        </pc:spChg>
        <pc:spChg chg="mod">
          <ac:chgData name="Talia Brooks" userId="S::tbrook71@students.kennesaw.edu::bac0d41e-a453-44f3-9dff-06fd7ea946a4" providerId="AD" clId="Web-{D67906D6-C935-49FC-B5BE-CDA67BC5158E}" dt="2022-09-17T21:50:53.819" v="66" actId="1076"/>
          <ac:spMkLst>
            <pc:docMk/>
            <pc:sldMk cId="2979876663" sldId="268"/>
            <ac:spMk id="45" creationId="{FE5CD03B-066A-46AF-8FB8-E8A78074ABEF}"/>
          </ac:spMkLst>
        </pc:spChg>
        <pc:spChg chg="mod">
          <ac:chgData name="Talia Brooks" userId="S::tbrook71@students.kennesaw.edu::bac0d41e-a453-44f3-9dff-06fd7ea946a4" providerId="AD" clId="Web-{D67906D6-C935-49FC-B5BE-CDA67BC5158E}" dt="2022-09-17T21:50:58.257" v="67" actId="1076"/>
          <ac:spMkLst>
            <pc:docMk/>
            <pc:sldMk cId="2979876663" sldId="268"/>
            <ac:spMk id="47" creationId="{F4640D91-CB97-4FCC-8FEF-F4B22B844DC4}"/>
          </ac:spMkLst>
        </pc:spChg>
        <pc:picChg chg="mod">
          <ac:chgData name="Talia Brooks" userId="S::tbrook71@students.kennesaw.edu::bac0d41e-a453-44f3-9dff-06fd7ea946a4" providerId="AD" clId="Web-{D67906D6-C935-49FC-B5BE-CDA67BC5158E}" dt="2022-09-17T21:51:57.525" v="79" actId="1076"/>
          <ac:picMkLst>
            <pc:docMk/>
            <pc:sldMk cId="2979876663" sldId="268"/>
            <ac:picMk id="17" creationId="{05ED5B1E-974F-476C-A3C9-572D3602E95E}"/>
          </ac:picMkLst>
        </pc:picChg>
        <pc:picChg chg="mod">
          <ac:chgData name="Talia Brooks" userId="S::tbrook71@students.kennesaw.edu::bac0d41e-a453-44f3-9dff-06fd7ea946a4" providerId="AD" clId="Web-{D67906D6-C935-49FC-B5BE-CDA67BC5158E}" dt="2022-09-17T21:50:34.131" v="61" actId="1076"/>
          <ac:picMkLst>
            <pc:docMk/>
            <pc:sldMk cId="2979876663" sldId="268"/>
            <ac:picMk id="36" creationId="{F3CCCCDF-EA66-4F5E-98F3-A05239CBBAC4}"/>
          </ac:picMkLst>
        </pc:picChg>
        <pc:picChg chg="mod">
          <ac:chgData name="Talia Brooks" userId="S::tbrook71@students.kennesaw.edu::bac0d41e-a453-44f3-9dff-06fd7ea946a4" providerId="AD" clId="Web-{D67906D6-C935-49FC-B5BE-CDA67BC5158E}" dt="2022-09-17T21:50:40.788" v="62" actId="1076"/>
          <ac:picMkLst>
            <pc:docMk/>
            <pc:sldMk cId="2979876663" sldId="268"/>
            <ac:picMk id="38" creationId="{8A6BB597-41F4-432E-8432-8F39511B2941}"/>
          </ac:picMkLst>
        </pc:picChg>
        <pc:picChg chg="mod">
          <ac:chgData name="Talia Brooks" userId="S::tbrook71@students.kennesaw.edu::bac0d41e-a453-44f3-9dff-06fd7ea946a4" providerId="AD" clId="Web-{D67906D6-C935-49FC-B5BE-CDA67BC5158E}" dt="2022-09-17T21:50:44.319" v="63" actId="1076"/>
          <ac:picMkLst>
            <pc:docMk/>
            <pc:sldMk cId="2979876663" sldId="268"/>
            <ac:picMk id="40" creationId="{76B2FC80-9F3B-46D8-94D9-882D90A858F6}"/>
          </ac:picMkLst>
        </pc:picChg>
      </pc:sldChg>
      <pc:sldChg chg="ord">
        <pc:chgData name="Talia Brooks" userId="S::tbrook71@students.kennesaw.edu::bac0d41e-a453-44f3-9dff-06fd7ea946a4" providerId="AD" clId="Web-{D67906D6-C935-49FC-B5BE-CDA67BC5158E}" dt="2022-09-19T04:16:09.776" v="295"/>
        <pc:sldMkLst>
          <pc:docMk/>
          <pc:sldMk cId="3891345585" sldId="270"/>
        </pc:sldMkLst>
      </pc:sldChg>
      <pc:sldChg chg="modSp del ord">
        <pc:chgData name="Talia Brooks" userId="S::tbrook71@students.kennesaw.edu::bac0d41e-a453-44f3-9dff-06fd7ea946a4" providerId="AD" clId="Web-{D67906D6-C935-49FC-B5BE-CDA67BC5158E}" dt="2022-09-19T04:16:03.994" v="294"/>
        <pc:sldMkLst>
          <pc:docMk/>
          <pc:sldMk cId="2624630061" sldId="272"/>
        </pc:sldMkLst>
        <pc:spChg chg="mod">
          <ac:chgData name="Talia Brooks" userId="S::tbrook71@students.kennesaw.edu::bac0d41e-a453-44f3-9dff-06fd7ea946a4" providerId="AD" clId="Web-{D67906D6-C935-49FC-B5BE-CDA67BC5158E}" dt="2022-09-19T04:12:28.450" v="141" actId="20577"/>
          <ac:spMkLst>
            <pc:docMk/>
            <pc:sldMk cId="2624630061" sldId="272"/>
            <ac:spMk id="3" creationId="{FAD72D26-24EF-4CBD-9431-A558CB7CA906}"/>
          </ac:spMkLst>
        </pc:spChg>
        <pc:graphicFrameChg chg="mod modGraphic">
          <ac:chgData name="Talia Brooks" userId="S::tbrook71@students.kennesaw.edu::bac0d41e-a453-44f3-9dff-06fd7ea946a4" providerId="AD" clId="Web-{D67906D6-C935-49FC-B5BE-CDA67BC5158E}" dt="2022-09-19T04:15:35.649" v="293" actId="14100"/>
          <ac:graphicFrameMkLst>
            <pc:docMk/>
            <pc:sldMk cId="2624630061" sldId="272"/>
            <ac:graphicFrameMk id="4" creationId="{93897051-DA8D-4072-A594-51769F8D52F5}"/>
          </ac:graphicFrameMkLst>
        </pc:graphicFrameChg>
      </pc:sldChg>
      <pc:sldChg chg="modSp">
        <pc:chgData name="Talia Brooks" userId="S::tbrook71@students.kennesaw.edu::bac0d41e-a453-44f3-9dff-06fd7ea946a4" providerId="AD" clId="Web-{D67906D6-C935-49FC-B5BE-CDA67BC5158E}" dt="2022-09-19T04:12:18.481" v="138" actId="20577"/>
        <pc:sldMkLst>
          <pc:docMk/>
          <pc:sldMk cId="3740286033" sldId="277"/>
        </pc:sldMkLst>
        <pc:spChg chg="mod">
          <ac:chgData name="Talia Brooks" userId="S::tbrook71@students.kennesaw.edu::bac0d41e-a453-44f3-9dff-06fd7ea946a4" providerId="AD" clId="Web-{D67906D6-C935-49FC-B5BE-CDA67BC5158E}" dt="2022-09-19T04:12:18.481" v="138" actId="20577"/>
          <ac:spMkLst>
            <pc:docMk/>
            <pc:sldMk cId="3740286033" sldId="277"/>
            <ac:spMk id="3" creationId="{576DB757-03AA-2B26-BDD0-ECFD3F728F4E}"/>
          </ac:spMkLst>
        </pc:spChg>
      </pc:sldChg>
      <pc:sldChg chg="modSp">
        <pc:chgData name="Talia Brooks" userId="S::tbrook71@students.kennesaw.edu::bac0d41e-a453-44f3-9dff-06fd7ea946a4" providerId="AD" clId="Web-{D67906D6-C935-49FC-B5BE-CDA67BC5158E}" dt="2022-09-19T04:16:34.683" v="302" actId="20577"/>
        <pc:sldMkLst>
          <pc:docMk/>
          <pc:sldMk cId="2496947791" sldId="278"/>
        </pc:sldMkLst>
        <pc:spChg chg="mod">
          <ac:chgData name="Talia Brooks" userId="S::tbrook71@students.kennesaw.edu::bac0d41e-a453-44f3-9dff-06fd7ea946a4" providerId="AD" clId="Web-{D67906D6-C935-49FC-B5BE-CDA67BC5158E}" dt="2022-09-19T04:16:34.683" v="302" actId="20577"/>
          <ac:spMkLst>
            <pc:docMk/>
            <pc:sldMk cId="2496947791" sldId="278"/>
            <ac:spMk id="4" creationId="{BAC397C7-92F1-295F-A358-BBCA18E85D35}"/>
          </ac:spMkLst>
        </pc:spChg>
      </pc:sldChg>
      <pc:sldChg chg="delSp">
        <pc:chgData name="Talia Brooks" userId="S::tbrook71@students.kennesaw.edu::bac0d41e-a453-44f3-9dff-06fd7ea946a4" providerId="AD" clId="Web-{D67906D6-C935-49FC-B5BE-CDA67BC5158E}" dt="2022-09-19T04:16:25.277" v="297"/>
        <pc:sldMkLst>
          <pc:docMk/>
          <pc:sldMk cId="395518310" sldId="279"/>
        </pc:sldMkLst>
        <pc:spChg chg="del">
          <ac:chgData name="Talia Brooks" userId="S::tbrook71@students.kennesaw.edu::bac0d41e-a453-44f3-9dff-06fd7ea946a4" providerId="AD" clId="Web-{D67906D6-C935-49FC-B5BE-CDA67BC5158E}" dt="2022-09-19T04:16:25.277" v="297"/>
          <ac:spMkLst>
            <pc:docMk/>
            <pc:sldMk cId="395518310" sldId="279"/>
            <ac:spMk id="15" creationId="{4139825C-53C7-44F4-A064-9795CECD081B}"/>
          </ac:spMkLst>
        </pc:spChg>
      </pc:sldChg>
      <pc:sldChg chg="modSp">
        <pc:chgData name="Talia Brooks" userId="S::tbrook71@students.kennesaw.edu::bac0d41e-a453-44f3-9dff-06fd7ea946a4" providerId="AD" clId="Web-{D67906D6-C935-49FC-B5BE-CDA67BC5158E}" dt="2022-09-19T04:20:09.572" v="360" actId="20577"/>
        <pc:sldMkLst>
          <pc:docMk/>
          <pc:sldMk cId="3521561301" sldId="321"/>
        </pc:sldMkLst>
        <pc:spChg chg="mod">
          <ac:chgData name="Talia Brooks" userId="S::tbrook71@students.kennesaw.edu::bac0d41e-a453-44f3-9dff-06fd7ea946a4" providerId="AD" clId="Web-{D67906D6-C935-49FC-B5BE-CDA67BC5158E}" dt="2022-09-19T04:20:09.572" v="360" actId="20577"/>
          <ac:spMkLst>
            <pc:docMk/>
            <pc:sldMk cId="3521561301" sldId="321"/>
            <ac:spMk id="13" creationId="{C0287FEC-3826-4868-8D93-52429C6156F5}"/>
          </ac:spMkLst>
        </pc:spChg>
      </pc:sldChg>
      <pc:sldChg chg="modSp">
        <pc:chgData name="Talia Brooks" userId="S::tbrook71@students.kennesaw.edu::bac0d41e-a453-44f3-9dff-06fd7ea946a4" providerId="AD" clId="Web-{D67906D6-C935-49FC-B5BE-CDA67BC5158E}" dt="2022-09-17T21:46:54.906" v="20" actId="20577"/>
        <pc:sldMkLst>
          <pc:docMk/>
          <pc:sldMk cId="2158886557" sldId="384"/>
        </pc:sldMkLst>
        <pc:spChg chg="mod">
          <ac:chgData name="Talia Brooks" userId="S::tbrook71@students.kennesaw.edu::bac0d41e-a453-44f3-9dff-06fd7ea946a4" providerId="AD" clId="Web-{D67906D6-C935-49FC-B5BE-CDA67BC5158E}" dt="2022-09-17T21:46:54.906" v="20" actId="20577"/>
          <ac:spMkLst>
            <pc:docMk/>
            <pc:sldMk cId="2158886557" sldId="384"/>
            <ac:spMk id="12" creationId="{E5127060-CDBF-435F-9009-A5451CCE305D}"/>
          </ac:spMkLst>
        </pc:spChg>
      </pc:sldChg>
      <pc:sldChg chg="modSp">
        <pc:chgData name="Talia Brooks" userId="S::tbrook71@students.kennesaw.edu::bac0d41e-a453-44f3-9dff-06fd7ea946a4" providerId="AD" clId="Web-{D67906D6-C935-49FC-B5BE-CDA67BC5158E}" dt="2022-09-19T04:22:08.298" v="389" actId="20577"/>
        <pc:sldMkLst>
          <pc:docMk/>
          <pc:sldMk cId="2313234867" sldId="389"/>
        </pc:sldMkLst>
        <pc:spChg chg="mod">
          <ac:chgData name="Talia Brooks" userId="S::tbrook71@students.kennesaw.edu::bac0d41e-a453-44f3-9dff-06fd7ea946a4" providerId="AD" clId="Web-{D67906D6-C935-49FC-B5BE-CDA67BC5158E}" dt="2022-09-19T04:22:08.298" v="389" actId="20577"/>
          <ac:spMkLst>
            <pc:docMk/>
            <pc:sldMk cId="2313234867" sldId="389"/>
            <ac:spMk id="3" creationId="{D3B60D6F-4D0F-4D33-B2A7-159C8583FF00}"/>
          </ac:spMkLst>
        </pc:spChg>
      </pc:sldChg>
      <pc:sldChg chg="modSp ord">
        <pc:chgData name="Talia Brooks" userId="S::tbrook71@students.kennesaw.edu::bac0d41e-a453-44f3-9dff-06fd7ea946a4" providerId="AD" clId="Web-{D67906D6-C935-49FC-B5BE-CDA67BC5158E}" dt="2022-09-19T04:32:13.116" v="602" actId="20577"/>
        <pc:sldMkLst>
          <pc:docMk/>
          <pc:sldMk cId="3167417746" sldId="392"/>
        </pc:sldMkLst>
        <pc:spChg chg="mod">
          <ac:chgData name="Talia Brooks" userId="S::tbrook71@students.kennesaw.edu::bac0d41e-a453-44f3-9dff-06fd7ea946a4" providerId="AD" clId="Web-{D67906D6-C935-49FC-B5BE-CDA67BC5158E}" dt="2022-09-19T04:32:13.116" v="602" actId="20577"/>
          <ac:spMkLst>
            <pc:docMk/>
            <pc:sldMk cId="3167417746" sldId="392"/>
            <ac:spMk id="18" creationId="{37BF29D6-349A-C04A-6FB2-E3F236CACCD6}"/>
          </ac:spMkLst>
        </pc:spChg>
      </pc:sldChg>
      <pc:sldChg chg="modSp new">
        <pc:chgData name="Talia Brooks" userId="S::tbrook71@students.kennesaw.edu::bac0d41e-a453-44f3-9dff-06fd7ea946a4" providerId="AD" clId="Web-{D67906D6-C935-49FC-B5BE-CDA67BC5158E}" dt="2022-09-19T04:26:02.999" v="534" actId="1076"/>
        <pc:sldMkLst>
          <pc:docMk/>
          <pc:sldMk cId="4243848418" sldId="393"/>
        </pc:sldMkLst>
        <pc:spChg chg="mod">
          <ac:chgData name="Talia Brooks" userId="S::tbrook71@students.kennesaw.edu::bac0d41e-a453-44f3-9dff-06fd7ea946a4" providerId="AD" clId="Web-{D67906D6-C935-49FC-B5BE-CDA67BC5158E}" dt="2022-09-19T04:22:59.551" v="396" actId="20577"/>
          <ac:spMkLst>
            <pc:docMk/>
            <pc:sldMk cId="4243848418" sldId="393"/>
            <ac:spMk id="2" creationId="{DA4ADFEB-FF24-C9F2-24BA-3DA44794706F}"/>
          </ac:spMkLst>
        </pc:spChg>
        <pc:spChg chg="mod">
          <ac:chgData name="Talia Brooks" userId="S::tbrook71@students.kennesaw.edu::bac0d41e-a453-44f3-9dff-06fd7ea946a4" providerId="AD" clId="Web-{D67906D6-C935-49FC-B5BE-CDA67BC5158E}" dt="2022-09-19T04:23:07.942" v="399" actId="20577"/>
          <ac:spMkLst>
            <pc:docMk/>
            <pc:sldMk cId="4243848418" sldId="393"/>
            <ac:spMk id="3" creationId="{AF932E92-5D80-B91A-FC12-E688271484AC}"/>
          </ac:spMkLst>
        </pc:spChg>
        <pc:spChg chg="mod">
          <ac:chgData name="Talia Brooks" userId="S::tbrook71@students.kennesaw.edu::bac0d41e-a453-44f3-9dff-06fd7ea946a4" providerId="AD" clId="Web-{D67906D6-C935-49FC-B5BE-CDA67BC5158E}" dt="2022-09-19T04:25:32.575" v="506" actId="20577"/>
          <ac:spMkLst>
            <pc:docMk/>
            <pc:sldMk cId="4243848418" sldId="393"/>
            <ac:spMk id="4" creationId="{4BABFFD7-B105-09F2-153E-D62A05B67637}"/>
          </ac:spMkLst>
        </pc:spChg>
        <pc:spChg chg="mod">
          <ac:chgData name="Talia Brooks" userId="S::tbrook71@students.kennesaw.edu::bac0d41e-a453-44f3-9dff-06fd7ea946a4" providerId="AD" clId="Web-{D67906D6-C935-49FC-B5BE-CDA67BC5158E}" dt="2022-09-19T04:23:11.833" v="401" actId="20577"/>
          <ac:spMkLst>
            <pc:docMk/>
            <pc:sldMk cId="4243848418" sldId="393"/>
            <ac:spMk id="5" creationId="{2AA657AF-5C9F-E38D-5703-5163A7F42821}"/>
          </ac:spMkLst>
        </pc:spChg>
        <pc:spChg chg="mod">
          <ac:chgData name="Talia Brooks" userId="S::tbrook71@students.kennesaw.edu::bac0d41e-a453-44f3-9dff-06fd7ea946a4" providerId="AD" clId="Web-{D67906D6-C935-49FC-B5BE-CDA67BC5158E}" dt="2022-09-19T04:26:02.999" v="534" actId="1076"/>
          <ac:spMkLst>
            <pc:docMk/>
            <pc:sldMk cId="4243848418" sldId="393"/>
            <ac:spMk id="6" creationId="{07A53064-9223-4697-C905-4DD6007880E8}"/>
          </ac:spMkLst>
        </pc:spChg>
      </pc:sldChg>
    </pc:docChg>
  </pc:docChgLst>
  <pc:docChgLst>
    <pc:chgData name="Talia Brooks" userId="S::tbrook71@students.kennesaw.edu::bac0d41e-a453-44f3-9dff-06fd7ea946a4" providerId="AD" clId="Web-{ED5A060F-249D-4A3E-B474-B0044F67B125}"/>
    <pc:docChg chg="modSld">
      <pc:chgData name="Talia Brooks" userId="S::tbrook71@students.kennesaw.edu::bac0d41e-a453-44f3-9dff-06fd7ea946a4" providerId="AD" clId="Web-{ED5A060F-249D-4A3E-B474-B0044F67B125}" dt="2022-09-22T04:08:53.119" v="1" actId="20577"/>
      <pc:docMkLst>
        <pc:docMk/>
      </pc:docMkLst>
      <pc:sldChg chg="modSp">
        <pc:chgData name="Talia Brooks" userId="S::tbrook71@students.kennesaw.edu::bac0d41e-a453-44f3-9dff-06fd7ea946a4" providerId="AD" clId="Web-{ED5A060F-249D-4A3E-B474-B0044F67B125}" dt="2022-09-22T04:08:53.119" v="1" actId="20577"/>
        <pc:sldMkLst>
          <pc:docMk/>
          <pc:sldMk cId="3521561301" sldId="321"/>
        </pc:sldMkLst>
        <pc:spChg chg="mod">
          <ac:chgData name="Talia Brooks" userId="S::tbrook71@students.kennesaw.edu::bac0d41e-a453-44f3-9dff-06fd7ea946a4" providerId="AD" clId="Web-{ED5A060F-249D-4A3E-B474-B0044F67B125}" dt="2022-09-22T04:08:53.119" v="1" actId="20577"/>
          <ac:spMkLst>
            <pc:docMk/>
            <pc:sldMk cId="3521561301" sldId="321"/>
            <ac:spMk id="13" creationId="{C0287FEC-3826-4868-8D93-52429C6156F5}"/>
          </ac:spMkLst>
        </pc:spChg>
      </pc:sldChg>
    </pc:docChg>
  </pc:docChgLst>
  <pc:docChgLst>
    <pc:chgData name="Jack Morris" userId="S::jmorr123@students.kennesaw.edu::948dcbce-d99a-4472-b619-9c326998a1da" providerId="AD" clId="Web-{C36A46E6-53A4-24F9-31AB-370F2922CB3B}"/>
    <pc:docChg chg="modSld">
      <pc:chgData name="Jack Morris" userId="S::jmorr123@students.kennesaw.edu::948dcbce-d99a-4472-b619-9c326998a1da" providerId="AD" clId="Web-{C36A46E6-53A4-24F9-31AB-370F2922CB3B}" dt="2022-09-22T20:43:41.522" v="11" actId="20577"/>
      <pc:docMkLst>
        <pc:docMk/>
      </pc:docMkLst>
      <pc:sldChg chg="modSp">
        <pc:chgData name="Jack Morris" userId="S::jmorr123@students.kennesaw.edu::948dcbce-d99a-4472-b619-9c326998a1da" providerId="AD" clId="Web-{C36A46E6-53A4-24F9-31AB-370F2922CB3B}" dt="2022-09-22T20:39:59.553" v="1" actId="20577"/>
        <pc:sldMkLst>
          <pc:docMk/>
          <pc:sldMk cId="3970438039" sldId="399"/>
        </pc:sldMkLst>
        <pc:spChg chg="mod">
          <ac:chgData name="Jack Morris" userId="S::jmorr123@students.kennesaw.edu::948dcbce-d99a-4472-b619-9c326998a1da" providerId="AD" clId="Web-{C36A46E6-53A4-24F9-31AB-370F2922CB3B}" dt="2022-09-22T20:39:59.553" v="1" actId="20577"/>
          <ac:spMkLst>
            <pc:docMk/>
            <pc:sldMk cId="3970438039" sldId="399"/>
            <ac:spMk id="3" creationId="{1E4DE90C-8570-2C32-251B-D34EFB9FA5F3}"/>
          </ac:spMkLst>
        </pc:spChg>
      </pc:sldChg>
      <pc:sldChg chg="modSp">
        <pc:chgData name="Jack Morris" userId="S::jmorr123@students.kennesaw.edu::948dcbce-d99a-4472-b619-9c326998a1da" providerId="AD" clId="Web-{C36A46E6-53A4-24F9-31AB-370F2922CB3B}" dt="2022-09-22T20:40:04.429" v="3" actId="20577"/>
        <pc:sldMkLst>
          <pc:docMk/>
          <pc:sldMk cId="544210845" sldId="400"/>
        </pc:sldMkLst>
        <pc:spChg chg="mod">
          <ac:chgData name="Jack Morris" userId="S::jmorr123@students.kennesaw.edu::948dcbce-d99a-4472-b619-9c326998a1da" providerId="AD" clId="Web-{C36A46E6-53A4-24F9-31AB-370F2922CB3B}" dt="2022-09-22T20:40:04.429" v="3" actId="20577"/>
          <ac:spMkLst>
            <pc:docMk/>
            <pc:sldMk cId="544210845" sldId="400"/>
            <ac:spMk id="3" creationId="{691BE679-72B2-9E76-9DA9-F930F353B2AF}"/>
          </ac:spMkLst>
        </pc:spChg>
      </pc:sldChg>
      <pc:sldChg chg="modSp">
        <pc:chgData name="Jack Morris" userId="S::jmorr123@students.kennesaw.edu::948dcbce-d99a-4472-b619-9c326998a1da" providerId="AD" clId="Web-{C36A46E6-53A4-24F9-31AB-370F2922CB3B}" dt="2022-09-22T20:40:06.710" v="4" actId="20577"/>
        <pc:sldMkLst>
          <pc:docMk/>
          <pc:sldMk cId="3151109887" sldId="401"/>
        </pc:sldMkLst>
        <pc:spChg chg="mod">
          <ac:chgData name="Jack Morris" userId="S::jmorr123@students.kennesaw.edu::948dcbce-d99a-4472-b619-9c326998a1da" providerId="AD" clId="Web-{C36A46E6-53A4-24F9-31AB-370F2922CB3B}" dt="2022-09-22T20:40:06.710" v="4" actId="20577"/>
          <ac:spMkLst>
            <pc:docMk/>
            <pc:sldMk cId="3151109887" sldId="401"/>
            <ac:spMk id="3" creationId="{215C08C2-266A-EC4F-1BD7-BE18AF5EB513}"/>
          </ac:spMkLst>
        </pc:spChg>
      </pc:sldChg>
      <pc:sldChg chg="modSp">
        <pc:chgData name="Jack Morris" userId="S::jmorr123@students.kennesaw.edu::948dcbce-d99a-4472-b619-9c326998a1da" providerId="AD" clId="Web-{C36A46E6-53A4-24F9-31AB-370F2922CB3B}" dt="2022-09-22T20:43:41.522" v="11" actId="20577"/>
        <pc:sldMkLst>
          <pc:docMk/>
          <pc:sldMk cId="2665735818" sldId="403"/>
        </pc:sldMkLst>
        <pc:spChg chg="mod">
          <ac:chgData name="Jack Morris" userId="S::jmorr123@students.kennesaw.edu::948dcbce-d99a-4472-b619-9c326998a1da" providerId="AD" clId="Web-{C36A46E6-53A4-24F9-31AB-370F2922CB3B}" dt="2022-09-22T20:43:41.522" v="11" actId="20577"/>
          <ac:spMkLst>
            <pc:docMk/>
            <pc:sldMk cId="2665735818" sldId="403"/>
            <ac:spMk id="9" creationId="{4FB72FBA-354E-543D-3255-CBBF6332BAE1}"/>
          </ac:spMkLst>
        </pc:spChg>
      </pc:sldChg>
    </pc:docChg>
  </pc:docChgLst>
  <pc:docChgLst>
    <pc:chgData name="Jack Morris" userId="S::jmorr123@students.kennesaw.edu::948dcbce-d99a-4472-b619-9c326998a1da" providerId="AD" clId="Web-{2E9895BA-9D18-7A76-2B4F-D9A4E325A42A}"/>
    <pc:docChg chg="addSld delSld modSld">
      <pc:chgData name="Jack Morris" userId="S::jmorr123@students.kennesaw.edu::948dcbce-d99a-4472-b619-9c326998a1da" providerId="AD" clId="Web-{2E9895BA-9D18-7A76-2B4F-D9A4E325A42A}" dt="2022-09-20T19:35:56.531" v="1768" actId="20577"/>
      <pc:docMkLst>
        <pc:docMk/>
      </pc:docMkLst>
      <pc:sldChg chg="modSp">
        <pc:chgData name="Jack Morris" userId="S::jmorr123@students.kennesaw.edu::948dcbce-d99a-4472-b619-9c326998a1da" providerId="AD" clId="Web-{2E9895BA-9D18-7A76-2B4F-D9A4E325A42A}" dt="2022-09-20T17:09:11.222" v="577" actId="20577"/>
        <pc:sldMkLst>
          <pc:docMk/>
          <pc:sldMk cId="2979876663" sldId="268"/>
        </pc:sldMkLst>
        <pc:spChg chg="mod">
          <ac:chgData name="Jack Morris" userId="S::jmorr123@students.kennesaw.edu::948dcbce-d99a-4472-b619-9c326998a1da" providerId="AD" clId="Web-{2E9895BA-9D18-7A76-2B4F-D9A4E325A42A}" dt="2022-09-20T16:56:02.841" v="146" actId="1076"/>
          <ac:spMkLst>
            <pc:docMk/>
            <pc:sldMk cId="2979876663" sldId="268"/>
            <ac:spMk id="2" creationId="{AE69873B-70F0-2BF0-B7B0-5C16EB71F8D0}"/>
          </ac:spMkLst>
        </pc:spChg>
        <pc:spChg chg="mod">
          <ac:chgData name="Jack Morris" userId="S::jmorr123@students.kennesaw.edu::948dcbce-d99a-4472-b619-9c326998a1da" providerId="AD" clId="Web-{2E9895BA-9D18-7A76-2B4F-D9A4E325A42A}" dt="2022-09-20T16:54:50.760" v="130" actId="20577"/>
          <ac:spMkLst>
            <pc:docMk/>
            <pc:sldMk cId="2979876663" sldId="268"/>
            <ac:spMk id="3" creationId="{B1C6A53C-7538-4FF9-BC09-EFC116FE7054}"/>
          </ac:spMkLst>
        </pc:spChg>
        <pc:spChg chg="mod">
          <ac:chgData name="Jack Morris" userId="S::jmorr123@students.kennesaw.edu::948dcbce-d99a-4472-b619-9c326998a1da" providerId="AD" clId="Web-{2E9895BA-9D18-7A76-2B4F-D9A4E325A42A}" dt="2022-09-20T16:55:06.105" v="137" actId="1076"/>
          <ac:spMkLst>
            <pc:docMk/>
            <pc:sldMk cId="2979876663" sldId="268"/>
            <ac:spMk id="4" creationId="{FB4F2224-8F2E-E544-BE97-2DD9FE45E1EF}"/>
          </ac:spMkLst>
        </pc:spChg>
        <pc:spChg chg="mod">
          <ac:chgData name="Jack Morris" userId="S::jmorr123@students.kennesaw.edu::948dcbce-d99a-4472-b619-9c326998a1da" providerId="AD" clId="Web-{2E9895BA-9D18-7A76-2B4F-D9A4E325A42A}" dt="2022-09-20T17:09:11.222" v="577" actId="20577"/>
          <ac:spMkLst>
            <pc:docMk/>
            <pc:sldMk cId="2979876663" sldId="268"/>
            <ac:spMk id="6" creationId="{ED2A30C0-1BC4-4764-9C0F-5D811CAB8312}"/>
          </ac:spMkLst>
        </pc:spChg>
        <pc:spChg chg="mod">
          <ac:chgData name="Jack Morris" userId="S::jmorr123@students.kennesaw.edu::948dcbce-d99a-4472-b619-9c326998a1da" providerId="AD" clId="Web-{2E9895BA-9D18-7A76-2B4F-D9A4E325A42A}" dt="2022-09-20T16:56:10.231" v="147" actId="1076"/>
          <ac:spMkLst>
            <pc:docMk/>
            <pc:sldMk cId="2979876663" sldId="268"/>
            <ac:spMk id="15" creationId="{84D39D81-9726-4BD7-BDC0-FA0B2AD0D219}"/>
          </ac:spMkLst>
        </pc:spChg>
        <pc:spChg chg="mod">
          <ac:chgData name="Jack Morris" userId="S::jmorr123@students.kennesaw.edu::948dcbce-d99a-4472-b619-9c326998a1da" providerId="AD" clId="Web-{2E9895BA-9D18-7A76-2B4F-D9A4E325A42A}" dt="2022-09-20T16:55:35.496" v="142" actId="1076"/>
          <ac:spMkLst>
            <pc:docMk/>
            <pc:sldMk cId="2979876663" sldId="268"/>
            <ac:spMk id="41" creationId="{91181F6D-A54F-4289-8C36-80ECE3B2C8E2}"/>
          </ac:spMkLst>
        </pc:spChg>
        <pc:spChg chg="mod">
          <ac:chgData name="Jack Morris" userId="S::jmorr123@students.kennesaw.edu::948dcbce-d99a-4472-b619-9c326998a1da" providerId="AD" clId="Web-{2E9895BA-9D18-7A76-2B4F-D9A4E325A42A}" dt="2022-09-20T16:56:16.122" v="148" actId="1076"/>
          <ac:spMkLst>
            <pc:docMk/>
            <pc:sldMk cId="2979876663" sldId="268"/>
            <ac:spMk id="42" creationId="{CCDF84CD-BC27-4182-9FBA-9D4FEED95410}"/>
          </ac:spMkLst>
        </pc:spChg>
        <pc:spChg chg="mod">
          <ac:chgData name="Jack Morris" userId="S::jmorr123@students.kennesaw.edu::948dcbce-d99a-4472-b619-9c326998a1da" providerId="AD" clId="Web-{2E9895BA-9D18-7A76-2B4F-D9A4E325A42A}" dt="2022-09-20T16:55:40.699" v="143" actId="1076"/>
          <ac:spMkLst>
            <pc:docMk/>
            <pc:sldMk cId="2979876663" sldId="268"/>
            <ac:spMk id="43" creationId="{E4387CED-5FBE-4AFF-B64D-975B5574F16F}"/>
          </ac:spMkLst>
        </pc:spChg>
        <pc:spChg chg="mod">
          <ac:chgData name="Jack Morris" userId="S::jmorr123@students.kennesaw.edu::948dcbce-d99a-4472-b619-9c326998a1da" providerId="AD" clId="Web-{2E9895BA-9D18-7A76-2B4F-D9A4E325A42A}" dt="2022-09-20T16:56:23.747" v="149" actId="1076"/>
          <ac:spMkLst>
            <pc:docMk/>
            <pc:sldMk cId="2979876663" sldId="268"/>
            <ac:spMk id="44" creationId="{10E83414-3440-46C7-8C07-7D073B69C422}"/>
          </ac:spMkLst>
        </pc:spChg>
        <pc:spChg chg="mod">
          <ac:chgData name="Jack Morris" userId="S::jmorr123@students.kennesaw.edu::948dcbce-d99a-4472-b619-9c326998a1da" providerId="AD" clId="Web-{2E9895BA-9D18-7A76-2B4F-D9A4E325A42A}" dt="2022-09-20T16:55:51.372" v="144" actId="1076"/>
          <ac:spMkLst>
            <pc:docMk/>
            <pc:sldMk cId="2979876663" sldId="268"/>
            <ac:spMk id="45" creationId="{FE5CD03B-066A-46AF-8FB8-E8A78074ABEF}"/>
          </ac:spMkLst>
        </pc:spChg>
        <pc:spChg chg="mod">
          <ac:chgData name="Jack Morris" userId="S::jmorr123@students.kennesaw.edu::948dcbce-d99a-4472-b619-9c326998a1da" providerId="AD" clId="Web-{2E9895BA-9D18-7A76-2B4F-D9A4E325A42A}" dt="2022-09-20T16:55:55.418" v="145" actId="1076"/>
          <ac:spMkLst>
            <pc:docMk/>
            <pc:sldMk cId="2979876663" sldId="268"/>
            <ac:spMk id="47" creationId="{F4640D91-CB97-4FCC-8FEF-F4B22B844DC4}"/>
          </ac:spMkLst>
        </pc:spChg>
        <pc:picChg chg="mod">
          <ac:chgData name="Jack Morris" userId="S::jmorr123@students.kennesaw.edu::948dcbce-d99a-4472-b619-9c326998a1da" providerId="AD" clId="Web-{2E9895BA-9D18-7A76-2B4F-D9A4E325A42A}" dt="2022-09-20T16:55:15.183" v="138" actId="1076"/>
          <ac:picMkLst>
            <pc:docMk/>
            <pc:sldMk cId="2979876663" sldId="268"/>
            <ac:picMk id="36" creationId="{F3CCCCDF-EA66-4F5E-98F3-A05239CBBAC4}"/>
          </ac:picMkLst>
        </pc:picChg>
        <pc:picChg chg="mod">
          <ac:chgData name="Jack Morris" userId="S::jmorr123@students.kennesaw.edu::948dcbce-d99a-4472-b619-9c326998a1da" providerId="AD" clId="Web-{2E9895BA-9D18-7A76-2B4F-D9A4E325A42A}" dt="2022-09-20T16:55:18.011" v="139" actId="1076"/>
          <ac:picMkLst>
            <pc:docMk/>
            <pc:sldMk cId="2979876663" sldId="268"/>
            <ac:picMk id="38" creationId="{8A6BB597-41F4-432E-8432-8F39511B2941}"/>
          </ac:picMkLst>
        </pc:picChg>
        <pc:picChg chg="mod">
          <ac:chgData name="Jack Morris" userId="S::jmorr123@students.kennesaw.edu::948dcbce-d99a-4472-b619-9c326998a1da" providerId="AD" clId="Web-{2E9895BA-9D18-7A76-2B4F-D9A4E325A42A}" dt="2022-09-20T16:55:23.418" v="140" actId="1076"/>
          <ac:picMkLst>
            <pc:docMk/>
            <pc:sldMk cId="2979876663" sldId="268"/>
            <ac:picMk id="40" creationId="{76B2FC80-9F3B-46D8-94D9-882D90A858F6}"/>
          </ac:picMkLst>
        </pc:picChg>
      </pc:sldChg>
      <pc:sldChg chg="addSp modSp">
        <pc:chgData name="Jack Morris" userId="S::jmorr123@students.kennesaw.edu::948dcbce-d99a-4472-b619-9c326998a1da" providerId="AD" clId="Web-{2E9895BA-9D18-7A76-2B4F-D9A4E325A42A}" dt="2022-09-20T16:52:01.881" v="102" actId="1076"/>
        <pc:sldMkLst>
          <pc:docMk/>
          <pc:sldMk cId="2158886557" sldId="384"/>
        </pc:sldMkLst>
        <pc:spChg chg="add mod">
          <ac:chgData name="Jack Morris" userId="S::jmorr123@students.kennesaw.edu::948dcbce-d99a-4472-b619-9c326998a1da" providerId="AD" clId="Web-{2E9895BA-9D18-7A76-2B4F-D9A4E325A42A}" dt="2022-09-20T16:52:01.881" v="102" actId="1076"/>
          <ac:spMkLst>
            <pc:docMk/>
            <pc:sldMk cId="2158886557" sldId="384"/>
            <ac:spMk id="2" creationId="{210266C5-3770-09D7-EAD9-94D1E5E6FCFB}"/>
          </ac:spMkLst>
        </pc:spChg>
        <pc:spChg chg="mod">
          <ac:chgData name="Jack Morris" userId="S::jmorr123@students.kennesaw.edu::948dcbce-d99a-4472-b619-9c326998a1da" providerId="AD" clId="Web-{2E9895BA-9D18-7A76-2B4F-D9A4E325A42A}" dt="2022-09-20T16:50:58.176" v="91" actId="20577"/>
          <ac:spMkLst>
            <pc:docMk/>
            <pc:sldMk cId="2158886557" sldId="384"/>
            <ac:spMk id="11" creationId="{23418ADF-358F-4647-A511-FCFFEDA83429}"/>
          </ac:spMkLst>
        </pc:spChg>
      </pc:sldChg>
      <pc:sldChg chg="addSp delSp modSp">
        <pc:chgData name="Jack Morris" userId="S::jmorr123@students.kennesaw.edu::948dcbce-d99a-4472-b619-9c326998a1da" providerId="AD" clId="Web-{2E9895BA-9D18-7A76-2B4F-D9A4E325A42A}" dt="2022-09-20T18:21:38.342" v="1469" actId="20577"/>
        <pc:sldMkLst>
          <pc:docMk/>
          <pc:sldMk cId="3167417746" sldId="392"/>
        </pc:sldMkLst>
        <pc:spChg chg="mod">
          <ac:chgData name="Jack Morris" userId="S::jmorr123@students.kennesaw.edu::948dcbce-d99a-4472-b619-9c326998a1da" providerId="AD" clId="Web-{2E9895BA-9D18-7A76-2B4F-D9A4E325A42A}" dt="2022-09-20T17:15:34.092" v="590" actId="20577"/>
          <ac:spMkLst>
            <pc:docMk/>
            <pc:sldMk cId="3167417746" sldId="392"/>
            <ac:spMk id="2" creationId="{E93BA926-B731-40B2-9CAC-375454A29DFA}"/>
          </ac:spMkLst>
        </pc:spChg>
        <pc:spChg chg="mod">
          <ac:chgData name="Jack Morris" userId="S::jmorr123@students.kennesaw.edu::948dcbce-d99a-4472-b619-9c326998a1da" providerId="AD" clId="Web-{2E9895BA-9D18-7A76-2B4F-D9A4E325A42A}" dt="2022-09-20T18:21:38.342" v="1469" actId="20577"/>
          <ac:spMkLst>
            <pc:docMk/>
            <pc:sldMk cId="3167417746" sldId="392"/>
            <ac:spMk id="18" creationId="{37BF29D6-349A-C04A-6FB2-E3F236CACCD6}"/>
          </ac:spMkLst>
        </pc:spChg>
        <pc:picChg chg="add del mod">
          <ac:chgData name="Jack Morris" userId="S::jmorr123@students.kennesaw.edu::948dcbce-d99a-4472-b619-9c326998a1da" providerId="AD" clId="Web-{2E9895BA-9D18-7A76-2B4F-D9A4E325A42A}" dt="2022-09-20T17:24:13.341" v="647"/>
          <ac:picMkLst>
            <pc:docMk/>
            <pc:sldMk cId="3167417746" sldId="392"/>
            <ac:picMk id="3" creationId="{A1642751-E090-149D-3C0F-6D96B65534D4}"/>
          </ac:picMkLst>
        </pc:picChg>
        <pc:picChg chg="add del mod">
          <ac:chgData name="Jack Morris" userId="S::jmorr123@students.kennesaw.edu::948dcbce-d99a-4472-b619-9c326998a1da" providerId="AD" clId="Web-{2E9895BA-9D18-7A76-2B4F-D9A4E325A42A}" dt="2022-09-20T17:36:11.033" v="720"/>
          <ac:picMkLst>
            <pc:docMk/>
            <pc:sldMk cId="3167417746" sldId="392"/>
            <ac:picMk id="4" creationId="{66641963-C055-4C8E-D323-65D4905CDA77}"/>
          </ac:picMkLst>
        </pc:picChg>
      </pc:sldChg>
      <pc:sldChg chg="addSp delSp modSp new mod setBg">
        <pc:chgData name="Jack Morris" userId="S::jmorr123@students.kennesaw.edu::948dcbce-d99a-4472-b619-9c326998a1da" providerId="AD" clId="Web-{2E9895BA-9D18-7A76-2B4F-D9A4E325A42A}" dt="2022-09-20T17:08:05.314" v="571" actId="20577"/>
        <pc:sldMkLst>
          <pc:docMk/>
          <pc:sldMk cId="921218944" sldId="394"/>
        </pc:sldMkLst>
        <pc:spChg chg="mod">
          <ac:chgData name="Jack Morris" userId="S::jmorr123@students.kennesaw.edu::948dcbce-d99a-4472-b619-9c326998a1da" providerId="AD" clId="Web-{2E9895BA-9D18-7A76-2B4F-D9A4E325A42A}" dt="2022-09-20T16:59:42.519" v="188" actId="14100"/>
          <ac:spMkLst>
            <pc:docMk/>
            <pc:sldMk cId="921218944" sldId="394"/>
            <ac:spMk id="2" creationId="{00E28867-E7D7-AC1B-C708-B76918A990E2}"/>
          </ac:spMkLst>
        </pc:spChg>
        <pc:spChg chg="del">
          <ac:chgData name="Jack Morris" userId="S::jmorr123@students.kennesaw.edu::948dcbce-d99a-4472-b619-9c326998a1da" providerId="AD" clId="Web-{2E9895BA-9D18-7A76-2B4F-D9A4E325A42A}" dt="2022-09-20T16:58:08.485" v="159"/>
          <ac:spMkLst>
            <pc:docMk/>
            <pc:sldMk cId="921218944" sldId="394"/>
            <ac:spMk id="3" creationId="{7B241481-0B55-8A5E-E639-53A702A12CFD}"/>
          </ac:spMkLst>
        </pc:spChg>
        <pc:spChg chg="del">
          <ac:chgData name="Jack Morris" userId="S::jmorr123@students.kennesaw.edu::948dcbce-d99a-4472-b619-9c326998a1da" providerId="AD" clId="Web-{2E9895BA-9D18-7A76-2B4F-D9A4E325A42A}" dt="2022-09-20T16:58:08.485" v="158"/>
          <ac:spMkLst>
            <pc:docMk/>
            <pc:sldMk cId="921218944" sldId="394"/>
            <ac:spMk id="4" creationId="{608370EC-D6D7-3BC8-A51A-DD1AC5F081CB}"/>
          </ac:spMkLst>
        </pc:spChg>
        <pc:spChg chg="del">
          <ac:chgData name="Jack Morris" userId="S::jmorr123@students.kennesaw.edu::948dcbce-d99a-4472-b619-9c326998a1da" providerId="AD" clId="Web-{2E9895BA-9D18-7A76-2B4F-D9A4E325A42A}" dt="2022-09-20T16:58:08.485" v="157"/>
          <ac:spMkLst>
            <pc:docMk/>
            <pc:sldMk cId="921218944" sldId="394"/>
            <ac:spMk id="5" creationId="{0F843E34-E34F-0556-FE98-58E8F8A7F2EC}"/>
          </ac:spMkLst>
        </pc:spChg>
        <pc:spChg chg="del">
          <ac:chgData name="Jack Morris" userId="S::jmorr123@students.kennesaw.edu::948dcbce-d99a-4472-b619-9c326998a1da" providerId="AD" clId="Web-{2E9895BA-9D18-7A76-2B4F-D9A4E325A42A}" dt="2022-09-20T16:58:15.751" v="162"/>
          <ac:spMkLst>
            <pc:docMk/>
            <pc:sldMk cId="921218944" sldId="394"/>
            <ac:spMk id="6" creationId="{133DB11A-2F30-AAEB-40BF-F8548D738856}"/>
          </ac:spMkLst>
        </pc:spChg>
        <pc:spChg chg="del">
          <ac:chgData name="Jack Morris" userId="S::jmorr123@students.kennesaw.edu::948dcbce-d99a-4472-b619-9c326998a1da" providerId="AD" clId="Web-{2E9895BA-9D18-7A76-2B4F-D9A4E325A42A}" dt="2022-09-20T16:58:08.485" v="156"/>
          <ac:spMkLst>
            <pc:docMk/>
            <pc:sldMk cId="921218944" sldId="394"/>
            <ac:spMk id="7" creationId="{7110457F-EA80-DAE3-947B-E039657A8FA3}"/>
          </ac:spMkLst>
        </pc:spChg>
        <pc:spChg chg="del">
          <ac:chgData name="Jack Morris" userId="S::jmorr123@students.kennesaw.edu::948dcbce-d99a-4472-b619-9c326998a1da" providerId="AD" clId="Web-{2E9895BA-9D18-7A76-2B4F-D9A4E325A42A}" dt="2022-09-20T16:58:08.485" v="155"/>
          <ac:spMkLst>
            <pc:docMk/>
            <pc:sldMk cId="921218944" sldId="394"/>
            <ac:spMk id="8" creationId="{5483E22E-35A0-FF75-00D9-7E9852427ADF}"/>
          </ac:spMkLst>
        </pc:spChg>
        <pc:spChg chg="del">
          <ac:chgData name="Jack Morris" userId="S::jmorr123@students.kennesaw.edu::948dcbce-d99a-4472-b619-9c326998a1da" providerId="AD" clId="Web-{2E9895BA-9D18-7A76-2B4F-D9A4E325A42A}" dt="2022-09-20T16:58:08.485" v="154"/>
          <ac:spMkLst>
            <pc:docMk/>
            <pc:sldMk cId="921218944" sldId="394"/>
            <ac:spMk id="9" creationId="{B91CC9F8-FAE2-569D-A56B-F3A0252EB53B}"/>
          </ac:spMkLst>
        </pc:spChg>
        <pc:spChg chg="del">
          <ac:chgData name="Jack Morris" userId="S::jmorr123@students.kennesaw.edu::948dcbce-d99a-4472-b619-9c326998a1da" providerId="AD" clId="Web-{2E9895BA-9D18-7A76-2B4F-D9A4E325A42A}" dt="2022-09-20T16:58:08.485" v="153"/>
          <ac:spMkLst>
            <pc:docMk/>
            <pc:sldMk cId="921218944" sldId="394"/>
            <ac:spMk id="10" creationId="{9C0836BC-BAFF-4E9A-9CE4-6DB5B9BB8322}"/>
          </ac:spMkLst>
        </pc:spChg>
        <pc:spChg chg="del">
          <ac:chgData name="Jack Morris" userId="S::jmorr123@students.kennesaw.edu::948dcbce-d99a-4472-b619-9c326998a1da" providerId="AD" clId="Web-{2E9895BA-9D18-7A76-2B4F-D9A4E325A42A}" dt="2022-09-20T16:58:08.485" v="152"/>
          <ac:spMkLst>
            <pc:docMk/>
            <pc:sldMk cId="921218944" sldId="394"/>
            <ac:spMk id="11" creationId="{1BF159E3-EB9D-5133-E165-EF4526E464B6}"/>
          </ac:spMkLst>
        </pc:spChg>
        <pc:spChg chg="del">
          <ac:chgData name="Jack Morris" userId="S::jmorr123@students.kennesaw.edu::948dcbce-d99a-4472-b619-9c326998a1da" providerId="AD" clId="Web-{2E9895BA-9D18-7A76-2B4F-D9A4E325A42A}" dt="2022-09-20T16:58:08.485" v="151"/>
          <ac:spMkLst>
            <pc:docMk/>
            <pc:sldMk cId="921218944" sldId="394"/>
            <ac:spMk id="12" creationId="{86B730E1-A72F-0A1D-ECAF-905C3A7F0A6A}"/>
          </ac:spMkLst>
        </pc:spChg>
        <pc:spChg chg="del">
          <ac:chgData name="Jack Morris" userId="S::jmorr123@students.kennesaw.edu::948dcbce-d99a-4472-b619-9c326998a1da" providerId="AD" clId="Web-{2E9895BA-9D18-7A76-2B4F-D9A4E325A42A}" dt="2022-09-20T16:58:11.657" v="161"/>
          <ac:spMkLst>
            <pc:docMk/>
            <pc:sldMk cId="921218944" sldId="394"/>
            <ac:spMk id="13" creationId="{A91D9C95-5916-BAE0-B7BA-0D4400DBABAC}"/>
          </ac:spMkLst>
        </pc:spChg>
        <pc:spChg chg="del">
          <ac:chgData name="Jack Morris" userId="S::jmorr123@students.kennesaw.edu::948dcbce-d99a-4472-b619-9c326998a1da" providerId="AD" clId="Web-{2E9895BA-9D18-7A76-2B4F-D9A4E325A42A}" dt="2022-09-20T16:58:11.641" v="160"/>
          <ac:spMkLst>
            <pc:docMk/>
            <pc:sldMk cId="921218944" sldId="394"/>
            <ac:spMk id="14" creationId="{A5F413E6-000A-7124-29DE-947044F39663}"/>
          </ac:spMkLst>
        </pc:spChg>
        <pc:spChg chg="del mod">
          <ac:chgData name="Jack Morris" userId="S::jmorr123@students.kennesaw.edu::948dcbce-d99a-4472-b619-9c326998a1da" providerId="AD" clId="Web-{2E9895BA-9D18-7A76-2B4F-D9A4E325A42A}" dt="2022-09-20T16:58:20.235" v="164"/>
          <ac:spMkLst>
            <pc:docMk/>
            <pc:sldMk cId="921218944" sldId="394"/>
            <ac:spMk id="16" creationId="{22809049-1825-8BE2-BB7C-659D0109ED23}"/>
          </ac:spMkLst>
        </pc:spChg>
        <pc:spChg chg="add mod">
          <ac:chgData name="Jack Morris" userId="S::jmorr123@students.kennesaw.edu::948dcbce-d99a-4472-b619-9c326998a1da" providerId="AD" clId="Web-{2E9895BA-9D18-7A76-2B4F-D9A4E325A42A}" dt="2022-09-20T17:08:05.314" v="571" actId="20577"/>
          <ac:spMkLst>
            <pc:docMk/>
            <pc:sldMk cId="921218944" sldId="394"/>
            <ac:spMk id="18" creationId="{23EF7372-1945-5654-0C14-65611523D668}"/>
          </ac:spMkLst>
        </pc:spChg>
      </pc:sldChg>
      <pc:sldChg chg="addSp delSp modSp new del">
        <pc:chgData name="Jack Morris" userId="S::jmorr123@students.kennesaw.edu::948dcbce-d99a-4472-b619-9c326998a1da" providerId="AD" clId="Web-{2E9895BA-9D18-7A76-2B4F-D9A4E325A42A}" dt="2022-09-20T18:13:57.845" v="1249"/>
        <pc:sldMkLst>
          <pc:docMk/>
          <pc:sldMk cId="598117323" sldId="395"/>
        </pc:sldMkLst>
        <pc:spChg chg="del">
          <ac:chgData name="Jack Morris" userId="S::jmorr123@students.kennesaw.edu::948dcbce-d99a-4472-b619-9c326998a1da" providerId="AD" clId="Web-{2E9895BA-9D18-7A76-2B4F-D9A4E325A42A}" dt="2022-09-20T18:02:22.810" v="1095"/>
          <ac:spMkLst>
            <pc:docMk/>
            <pc:sldMk cId="598117323" sldId="395"/>
            <ac:spMk id="2" creationId="{981ED49B-D24C-0FA6-BDE1-AF7EA8D18B7E}"/>
          </ac:spMkLst>
        </pc:spChg>
        <pc:spChg chg="del">
          <ac:chgData name="Jack Morris" userId="S::jmorr123@students.kennesaw.edu::948dcbce-d99a-4472-b619-9c326998a1da" providerId="AD" clId="Web-{2E9895BA-9D18-7A76-2B4F-D9A4E325A42A}" dt="2022-09-20T18:02:22.810" v="1094"/>
          <ac:spMkLst>
            <pc:docMk/>
            <pc:sldMk cId="598117323" sldId="395"/>
            <ac:spMk id="3" creationId="{13808132-36C2-591C-72B7-44AB95D24E49}"/>
          </ac:spMkLst>
        </pc:spChg>
        <pc:spChg chg="del">
          <ac:chgData name="Jack Morris" userId="S::jmorr123@students.kennesaw.edu::948dcbce-d99a-4472-b619-9c326998a1da" providerId="AD" clId="Web-{2E9895BA-9D18-7A76-2B4F-D9A4E325A42A}" dt="2022-09-20T18:02:22.810" v="1093"/>
          <ac:spMkLst>
            <pc:docMk/>
            <pc:sldMk cId="598117323" sldId="395"/>
            <ac:spMk id="4" creationId="{4E3648C0-9245-EF7A-0451-FBD38697EF47}"/>
          </ac:spMkLst>
        </pc:spChg>
        <pc:spChg chg="del">
          <ac:chgData name="Jack Morris" userId="S::jmorr123@students.kennesaw.edu::948dcbce-d99a-4472-b619-9c326998a1da" providerId="AD" clId="Web-{2E9895BA-9D18-7A76-2B4F-D9A4E325A42A}" dt="2022-09-20T18:02:22.810" v="1092"/>
          <ac:spMkLst>
            <pc:docMk/>
            <pc:sldMk cId="598117323" sldId="395"/>
            <ac:spMk id="5" creationId="{3189C34D-529B-2AE7-0AB5-67538318F454}"/>
          </ac:spMkLst>
        </pc:spChg>
        <pc:spChg chg="del">
          <ac:chgData name="Jack Morris" userId="S::jmorr123@students.kennesaw.edu::948dcbce-d99a-4472-b619-9c326998a1da" providerId="AD" clId="Web-{2E9895BA-9D18-7A76-2B4F-D9A4E325A42A}" dt="2022-09-20T18:02:22.810" v="1091"/>
          <ac:spMkLst>
            <pc:docMk/>
            <pc:sldMk cId="598117323" sldId="395"/>
            <ac:spMk id="6" creationId="{19646281-5123-94B6-62B3-55F01204F10E}"/>
          </ac:spMkLst>
        </pc:spChg>
        <pc:spChg chg="del">
          <ac:chgData name="Jack Morris" userId="S::jmorr123@students.kennesaw.edu::948dcbce-d99a-4472-b619-9c326998a1da" providerId="AD" clId="Web-{2E9895BA-9D18-7A76-2B4F-D9A4E325A42A}" dt="2022-09-20T18:02:22.810" v="1090"/>
          <ac:spMkLst>
            <pc:docMk/>
            <pc:sldMk cId="598117323" sldId="395"/>
            <ac:spMk id="7" creationId="{91FC1214-6C05-3E9B-E738-285E2DA2B312}"/>
          </ac:spMkLst>
        </pc:spChg>
        <pc:spChg chg="del">
          <ac:chgData name="Jack Morris" userId="S::jmorr123@students.kennesaw.edu::948dcbce-d99a-4472-b619-9c326998a1da" providerId="AD" clId="Web-{2E9895BA-9D18-7A76-2B4F-D9A4E325A42A}" dt="2022-09-20T18:02:22.810" v="1089"/>
          <ac:spMkLst>
            <pc:docMk/>
            <pc:sldMk cId="598117323" sldId="395"/>
            <ac:spMk id="8" creationId="{64E2B2F0-0DA2-B3B9-3A55-37178CAC2535}"/>
          </ac:spMkLst>
        </pc:spChg>
        <pc:spChg chg="del">
          <ac:chgData name="Jack Morris" userId="S::jmorr123@students.kennesaw.edu::948dcbce-d99a-4472-b619-9c326998a1da" providerId="AD" clId="Web-{2E9895BA-9D18-7A76-2B4F-D9A4E325A42A}" dt="2022-09-20T18:02:22.810" v="1088"/>
          <ac:spMkLst>
            <pc:docMk/>
            <pc:sldMk cId="598117323" sldId="395"/>
            <ac:spMk id="9" creationId="{EEEC436C-0EAE-7F9D-D2AC-0DDD06E58761}"/>
          </ac:spMkLst>
        </pc:spChg>
        <pc:spChg chg="del">
          <ac:chgData name="Jack Morris" userId="S::jmorr123@students.kennesaw.edu::948dcbce-d99a-4472-b619-9c326998a1da" providerId="AD" clId="Web-{2E9895BA-9D18-7A76-2B4F-D9A4E325A42A}" dt="2022-09-20T18:02:22.810" v="1087"/>
          <ac:spMkLst>
            <pc:docMk/>
            <pc:sldMk cId="598117323" sldId="395"/>
            <ac:spMk id="10" creationId="{078774CA-058F-34A8-A089-2FA90CE05038}"/>
          </ac:spMkLst>
        </pc:spChg>
        <pc:spChg chg="del">
          <ac:chgData name="Jack Morris" userId="S::jmorr123@students.kennesaw.edu::948dcbce-d99a-4472-b619-9c326998a1da" providerId="AD" clId="Web-{2E9895BA-9D18-7A76-2B4F-D9A4E325A42A}" dt="2022-09-20T18:02:22.810" v="1086"/>
          <ac:spMkLst>
            <pc:docMk/>
            <pc:sldMk cId="598117323" sldId="395"/>
            <ac:spMk id="11" creationId="{B5B32DC1-9E6F-D905-9E97-51ADEB09D6AD}"/>
          </ac:spMkLst>
        </pc:spChg>
        <pc:spChg chg="del">
          <ac:chgData name="Jack Morris" userId="S::jmorr123@students.kennesaw.edu::948dcbce-d99a-4472-b619-9c326998a1da" providerId="AD" clId="Web-{2E9895BA-9D18-7A76-2B4F-D9A4E325A42A}" dt="2022-09-20T18:02:22.810" v="1085"/>
          <ac:spMkLst>
            <pc:docMk/>
            <pc:sldMk cId="598117323" sldId="395"/>
            <ac:spMk id="12" creationId="{11A6C105-12DE-9D1F-2942-5961A9BDFCD2}"/>
          </ac:spMkLst>
        </pc:spChg>
        <pc:spChg chg="del">
          <ac:chgData name="Jack Morris" userId="S::jmorr123@students.kennesaw.edu::948dcbce-d99a-4472-b619-9c326998a1da" providerId="AD" clId="Web-{2E9895BA-9D18-7A76-2B4F-D9A4E325A42A}" dt="2022-09-20T18:02:22.810" v="1084"/>
          <ac:spMkLst>
            <pc:docMk/>
            <pc:sldMk cId="598117323" sldId="395"/>
            <ac:spMk id="13" creationId="{D694DE4C-1E81-C471-284D-312489BAF887}"/>
          </ac:spMkLst>
        </pc:spChg>
        <pc:spChg chg="del">
          <ac:chgData name="Jack Morris" userId="S::jmorr123@students.kennesaw.edu::948dcbce-d99a-4472-b619-9c326998a1da" providerId="AD" clId="Web-{2E9895BA-9D18-7A76-2B4F-D9A4E325A42A}" dt="2022-09-20T18:02:22.810" v="1083"/>
          <ac:spMkLst>
            <pc:docMk/>
            <pc:sldMk cId="598117323" sldId="395"/>
            <ac:spMk id="14" creationId="{EB449B45-A0E8-F298-7628-F66442EBC434}"/>
          </ac:spMkLst>
        </pc:spChg>
        <pc:spChg chg="del">
          <ac:chgData name="Jack Morris" userId="S::jmorr123@students.kennesaw.edu::948dcbce-d99a-4472-b619-9c326998a1da" providerId="AD" clId="Web-{2E9895BA-9D18-7A76-2B4F-D9A4E325A42A}" dt="2022-09-20T18:02:22.810" v="1082"/>
          <ac:spMkLst>
            <pc:docMk/>
            <pc:sldMk cId="598117323" sldId="395"/>
            <ac:spMk id="16" creationId="{EFD3CE23-8C3B-F843-9EFF-C461FA8C8499}"/>
          </ac:spMkLst>
        </pc:spChg>
        <pc:spChg chg="del">
          <ac:chgData name="Jack Morris" userId="S::jmorr123@students.kennesaw.edu::948dcbce-d99a-4472-b619-9c326998a1da" providerId="AD" clId="Web-{2E9895BA-9D18-7A76-2B4F-D9A4E325A42A}" dt="2022-09-20T18:02:22.810" v="1081"/>
          <ac:spMkLst>
            <pc:docMk/>
            <pc:sldMk cId="598117323" sldId="395"/>
            <ac:spMk id="17" creationId="{C219F111-2640-4B03-22B9-3180C6B245BA}"/>
          </ac:spMkLst>
        </pc:spChg>
        <pc:spChg chg="add del mod">
          <ac:chgData name="Jack Morris" userId="S::jmorr123@students.kennesaw.edu::948dcbce-d99a-4472-b619-9c326998a1da" providerId="AD" clId="Web-{2E9895BA-9D18-7A76-2B4F-D9A4E325A42A}" dt="2022-09-20T18:13:19.407" v="1247"/>
          <ac:spMkLst>
            <pc:docMk/>
            <pc:sldMk cId="598117323" sldId="395"/>
            <ac:spMk id="18" creationId="{D24221C8-14F9-80C5-33D4-68E096F1BDAE}"/>
          </ac:spMkLst>
        </pc:spChg>
      </pc:sldChg>
      <pc:sldChg chg="modSp new">
        <pc:chgData name="Jack Morris" userId="S::jmorr123@students.kennesaw.edu::948dcbce-d99a-4472-b619-9c326998a1da" providerId="AD" clId="Web-{2E9895BA-9D18-7A76-2B4F-D9A4E325A42A}" dt="2022-09-20T19:35:56.531" v="1768" actId="20577"/>
        <pc:sldMkLst>
          <pc:docMk/>
          <pc:sldMk cId="4179436230" sldId="396"/>
        </pc:sldMkLst>
        <pc:spChg chg="mod">
          <ac:chgData name="Jack Morris" userId="S::jmorr123@students.kennesaw.edu::948dcbce-d99a-4472-b619-9c326998a1da" providerId="AD" clId="Web-{2E9895BA-9D18-7A76-2B4F-D9A4E325A42A}" dt="2022-09-20T18:15:44.364" v="1278" actId="20577"/>
          <ac:spMkLst>
            <pc:docMk/>
            <pc:sldMk cId="4179436230" sldId="396"/>
            <ac:spMk id="2" creationId="{86FC5966-3917-6CEE-CC28-982468FE75ED}"/>
          </ac:spMkLst>
        </pc:spChg>
        <pc:spChg chg="mod">
          <ac:chgData name="Jack Morris" userId="S::jmorr123@students.kennesaw.edu::948dcbce-d99a-4472-b619-9c326998a1da" providerId="AD" clId="Web-{2E9895BA-9D18-7A76-2B4F-D9A4E325A42A}" dt="2022-09-20T19:35:56.531" v="1768" actId="20577"/>
          <ac:spMkLst>
            <pc:docMk/>
            <pc:sldMk cId="4179436230" sldId="396"/>
            <ac:spMk id="3" creationId="{077075C4-9198-C8F2-D1A3-9E2F8BDAE336}"/>
          </ac:spMkLst>
        </pc:spChg>
      </pc:sldChg>
      <pc:sldChg chg="addSp modSp new">
        <pc:chgData name="Jack Morris" userId="S::jmorr123@students.kennesaw.edu::948dcbce-d99a-4472-b619-9c326998a1da" providerId="AD" clId="Web-{2E9895BA-9D18-7A76-2B4F-D9A4E325A42A}" dt="2022-09-20T19:34:43.669" v="1758" actId="20577"/>
        <pc:sldMkLst>
          <pc:docMk/>
          <pc:sldMk cId="764334362" sldId="397"/>
        </pc:sldMkLst>
        <pc:spChg chg="mod">
          <ac:chgData name="Jack Morris" userId="S::jmorr123@students.kennesaw.edu::948dcbce-d99a-4472-b619-9c326998a1da" providerId="AD" clId="Web-{2E9895BA-9D18-7A76-2B4F-D9A4E325A42A}" dt="2022-09-20T19:26:04.806" v="1670" actId="20577"/>
          <ac:spMkLst>
            <pc:docMk/>
            <pc:sldMk cId="764334362" sldId="397"/>
            <ac:spMk id="2" creationId="{086418D2-BFCF-7196-B3DD-893ABCE65BE8}"/>
          </ac:spMkLst>
        </pc:spChg>
        <pc:spChg chg="mod">
          <ac:chgData name="Jack Morris" userId="S::jmorr123@students.kennesaw.edu::948dcbce-d99a-4472-b619-9c326998a1da" providerId="AD" clId="Web-{2E9895BA-9D18-7A76-2B4F-D9A4E325A42A}" dt="2022-09-20T19:34:43.669" v="1758" actId="20577"/>
          <ac:spMkLst>
            <pc:docMk/>
            <pc:sldMk cId="764334362" sldId="397"/>
            <ac:spMk id="3" creationId="{8BF6154E-B632-97BF-CB21-28B5E69C89C1}"/>
          </ac:spMkLst>
        </pc:spChg>
        <pc:picChg chg="add mod">
          <ac:chgData name="Jack Morris" userId="S::jmorr123@students.kennesaw.edu::948dcbce-d99a-4472-b619-9c326998a1da" providerId="AD" clId="Web-{2E9895BA-9D18-7A76-2B4F-D9A4E325A42A}" dt="2022-09-20T19:33:21.807" v="1732" actId="1076"/>
          <ac:picMkLst>
            <pc:docMk/>
            <pc:sldMk cId="764334362" sldId="397"/>
            <ac:picMk id="7" creationId="{DA87AE02-AFDA-96D6-7A66-3C79D93944C2}"/>
          </ac:picMkLst>
        </pc:picChg>
      </pc:sldChg>
      <pc:sldChg chg="addSp modSp new">
        <pc:chgData name="Jack Morris" userId="S::jmorr123@students.kennesaw.edu::948dcbce-d99a-4472-b619-9c326998a1da" providerId="AD" clId="Web-{2E9895BA-9D18-7A76-2B4F-D9A4E325A42A}" dt="2022-09-20T19:34:48.481" v="1761" actId="20577"/>
        <pc:sldMkLst>
          <pc:docMk/>
          <pc:sldMk cId="2765851743" sldId="398"/>
        </pc:sldMkLst>
        <pc:spChg chg="mod">
          <ac:chgData name="Jack Morris" userId="S::jmorr123@students.kennesaw.edu::948dcbce-d99a-4472-b619-9c326998a1da" providerId="AD" clId="Web-{2E9895BA-9D18-7A76-2B4F-D9A4E325A42A}" dt="2022-09-20T18:31:22.234" v="1650" actId="20577"/>
          <ac:spMkLst>
            <pc:docMk/>
            <pc:sldMk cId="2765851743" sldId="398"/>
            <ac:spMk id="2" creationId="{2C0A19C9-998A-3013-8D3F-971E198D48FD}"/>
          </ac:spMkLst>
        </pc:spChg>
        <pc:spChg chg="mod">
          <ac:chgData name="Jack Morris" userId="S::jmorr123@students.kennesaw.edu::948dcbce-d99a-4472-b619-9c326998a1da" providerId="AD" clId="Web-{2E9895BA-9D18-7A76-2B4F-D9A4E325A42A}" dt="2022-09-20T19:34:48.481" v="1761" actId="20577"/>
          <ac:spMkLst>
            <pc:docMk/>
            <pc:sldMk cId="2765851743" sldId="398"/>
            <ac:spMk id="3" creationId="{EC833ECA-31A4-ECBD-A3BB-BB389CD177CF}"/>
          </ac:spMkLst>
        </pc:spChg>
        <pc:picChg chg="add mod">
          <ac:chgData name="Jack Morris" userId="S::jmorr123@students.kennesaw.edu::948dcbce-d99a-4472-b619-9c326998a1da" providerId="AD" clId="Web-{2E9895BA-9D18-7A76-2B4F-D9A4E325A42A}" dt="2022-09-20T19:20:17.982" v="1661" actId="1076"/>
          <ac:picMkLst>
            <pc:docMk/>
            <pc:sldMk cId="2765851743" sldId="398"/>
            <ac:picMk id="7" creationId="{C40EACE1-D312-53FA-F22A-C9C78C4AFC37}"/>
          </ac:picMkLst>
        </pc:picChg>
      </pc:sldChg>
      <pc:sldChg chg="modSp new">
        <pc:chgData name="Jack Morris" userId="S::jmorr123@students.kennesaw.edu::948dcbce-d99a-4472-b619-9c326998a1da" providerId="AD" clId="Web-{2E9895BA-9D18-7A76-2B4F-D9A4E325A42A}" dt="2022-09-20T19:32:53.587" v="1730" actId="20577"/>
        <pc:sldMkLst>
          <pc:docMk/>
          <pc:sldMk cId="3970438039" sldId="399"/>
        </pc:sldMkLst>
        <pc:spChg chg="mod">
          <ac:chgData name="Jack Morris" userId="S::jmorr123@students.kennesaw.edu::948dcbce-d99a-4472-b619-9c326998a1da" providerId="AD" clId="Web-{2E9895BA-9D18-7A76-2B4F-D9A4E325A42A}" dt="2022-09-20T19:32:53.587" v="1730" actId="20577"/>
          <ac:spMkLst>
            <pc:docMk/>
            <pc:sldMk cId="3970438039" sldId="399"/>
            <ac:spMk id="2" creationId="{80F753F1-92AA-259A-9944-C03FACCB506C}"/>
          </ac:spMkLst>
        </pc:spChg>
      </pc:sldChg>
      <pc:sldChg chg="modSp new">
        <pc:chgData name="Jack Morris" userId="S::jmorr123@students.kennesaw.edu::948dcbce-d99a-4472-b619-9c326998a1da" providerId="AD" clId="Web-{2E9895BA-9D18-7A76-2B4F-D9A4E325A42A}" dt="2022-09-20T19:33:37.963" v="1733" actId="20577"/>
        <pc:sldMkLst>
          <pc:docMk/>
          <pc:sldMk cId="544210845" sldId="400"/>
        </pc:sldMkLst>
        <pc:spChg chg="mod">
          <ac:chgData name="Jack Morris" userId="S::jmorr123@students.kennesaw.edu::948dcbce-d99a-4472-b619-9c326998a1da" providerId="AD" clId="Web-{2E9895BA-9D18-7A76-2B4F-D9A4E325A42A}" dt="2022-09-20T19:33:37.963" v="1733" actId="20577"/>
          <ac:spMkLst>
            <pc:docMk/>
            <pc:sldMk cId="544210845" sldId="400"/>
            <ac:spMk id="2" creationId="{3990D680-2D79-FB4A-8E78-EB3193258C22}"/>
          </ac:spMkLst>
        </pc:spChg>
      </pc:sldChg>
      <pc:sldChg chg="modSp new">
        <pc:chgData name="Jack Morris" userId="S::jmorr123@students.kennesaw.edu::948dcbce-d99a-4472-b619-9c326998a1da" providerId="AD" clId="Web-{2E9895BA-9D18-7A76-2B4F-D9A4E325A42A}" dt="2022-09-20T19:32:27.601" v="1724" actId="20577"/>
        <pc:sldMkLst>
          <pc:docMk/>
          <pc:sldMk cId="3151109887" sldId="401"/>
        </pc:sldMkLst>
        <pc:spChg chg="mod">
          <ac:chgData name="Jack Morris" userId="S::jmorr123@students.kennesaw.edu::948dcbce-d99a-4472-b619-9c326998a1da" providerId="AD" clId="Web-{2E9895BA-9D18-7A76-2B4F-D9A4E325A42A}" dt="2022-09-20T19:32:27.601" v="1724" actId="20577"/>
          <ac:spMkLst>
            <pc:docMk/>
            <pc:sldMk cId="3151109887" sldId="401"/>
            <ac:spMk id="2" creationId="{7AD597CC-61AD-50BD-5258-60CFD656148C}"/>
          </ac:spMkLst>
        </pc:spChg>
      </pc:sldChg>
    </pc:docChg>
  </pc:docChgLst>
  <pc:docChgLst>
    <pc:chgData name="Alex Boyett" userId="S::aboyett8@students.kennesaw.edu::ad9d803f-79a1-48a8-a98e-99cc38ebc425" providerId="AD" clId="Web-{412F1B50-E434-4CAB-9D46-91FDFD2B53E0}"/>
    <pc:docChg chg="modSld">
      <pc:chgData name="Alex Boyett" userId="S::aboyett8@students.kennesaw.edu::ad9d803f-79a1-48a8-a98e-99cc38ebc425" providerId="AD" clId="Web-{412F1B50-E434-4CAB-9D46-91FDFD2B53E0}" dt="2022-09-22T22:48:07.790" v="9" actId="20577"/>
      <pc:docMkLst>
        <pc:docMk/>
      </pc:docMkLst>
      <pc:sldChg chg="modSp">
        <pc:chgData name="Alex Boyett" userId="S::aboyett8@students.kennesaw.edu::ad9d803f-79a1-48a8-a98e-99cc38ebc425" providerId="AD" clId="Web-{412F1B50-E434-4CAB-9D46-91FDFD2B53E0}" dt="2022-09-22T22:48:07.790" v="9" actId="20577"/>
        <pc:sldMkLst>
          <pc:docMk/>
          <pc:sldMk cId="3521561301" sldId="321"/>
        </pc:sldMkLst>
        <pc:spChg chg="mod">
          <ac:chgData name="Alex Boyett" userId="S::aboyett8@students.kennesaw.edu::ad9d803f-79a1-48a8-a98e-99cc38ebc425" providerId="AD" clId="Web-{412F1B50-E434-4CAB-9D46-91FDFD2B53E0}" dt="2022-09-22T22:48:07.790" v="9" actId="20577"/>
          <ac:spMkLst>
            <pc:docMk/>
            <pc:sldMk cId="3521561301" sldId="321"/>
            <ac:spMk id="13" creationId="{C0287FEC-3826-4868-8D93-52429C6156F5}"/>
          </ac:spMkLst>
        </pc:spChg>
      </pc:sldChg>
    </pc:docChg>
  </pc:docChgLst>
  <pc:docChgLst>
    <pc:chgData name="Jack Morris" userId="S::jmorr123@students.kennesaw.edu::948dcbce-d99a-4472-b619-9c326998a1da" providerId="AD" clId="Web-{696AE909-50DF-C7BD-EFC0-41029DE88A93}"/>
    <pc:docChg chg="addSld delSld modSld sldOrd">
      <pc:chgData name="Jack Morris" userId="S::jmorr123@students.kennesaw.edu::948dcbce-d99a-4472-b619-9c326998a1da" providerId="AD" clId="Web-{696AE909-50DF-C7BD-EFC0-41029DE88A93}" dt="2022-09-22T16:23:37.453" v="682"/>
      <pc:docMkLst>
        <pc:docMk/>
      </pc:docMkLst>
      <pc:sldChg chg="ord">
        <pc:chgData name="Jack Morris" userId="S::jmorr123@students.kennesaw.edu::948dcbce-d99a-4472-b619-9c326998a1da" providerId="AD" clId="Web-{696AE909-50DF-C7BD-EFC0-41029DE88A93}" dt="2022-09-22T16:16:50.396" v="640"/>
        <pc:sldMkLst>
          <pc:docMk/>
          <pc:sldMk cId="3891345585" sldId="270"/>
        </pc:sldMkLst>
      </pc:sldChg>
      <pc:sldChg chg="modSp">
        <pc:chgData name="Jack Morris" userId="S::jmorr123@students.kennesaw.edu::948dcbce-d99a-4472-b619-9c326998a1da" providerId="AD" clId="Web-{696AE909-50DF-C7BD-EFC0-41029DE88A93}" dt="2022-09-22T16:12:20.107" v="612" actId="20577"/>
        <pc:sldMkLst>
          <pc:docMk/>
          <pc:sldMk cId="3740286033" sldId="277"/>
        </pc:sldMkLst>
        <pc:spChg chg="mod">
          <ac:chgData name="Jack Morris" userId="S::jmorr123@students.kennesaw.edu::948dcbce-d99a-4472-b619-9c326998a1da" providerId="AD" clId="Web-{696AE909-50DF-C7BD-EFC0-41029DE88A93}" dt="2022-09-22T16:11:39.044" v="610" actId="20577"/>
          <ac:spMkLst>
            <pc:docMk/>
            <pc:sldMk cId="3740286033" sldId="277"/>
            <ac:spMk id="3" creationId="{576DB757-03AA-2B26-BDD0-ECFD3F728F4E}"/>
          </ac:spMkLst>
        </pc:spChg>
        <pc:spChg chg="mod">
          <ac:chgData name="Jack Morris" userId="S::jmorr123@students.kennesaw.edu::948dcbce-d99a-4472-b619-9c326998a1da" providerId="AD" clId="Web-{696AE909-50DF-C7BD-EFC0-41029DE88A93}" dt="2022-09-22T16:12:20.107" v="612" actId="20577"/>
          <ac:spMkLst>
            <pc:docMk/>
            <pc:sldMk cId="3740286033" sldId="277"/>
            <ac:spMk id="7" creationId="{3E174092-82D3-44E0-8948-4096232ED0A7}"/>
          </ac:spMkLst>
        </pc:spChg>
      </pc:sldChg>
      <pc:sldChg chg="modSp">
        <pc:chgData name="Jack Morris" userId="S::jmorr123@students.kennesaw.edu::948dcbce-d99a-4472-b619-9c326998a1da" providerId="AD" clId="Web-{696AE909-50DF-C7BD-EFC0-41029DE88A93}" dt="2022-09-22T13:13:50.814" v="181" actId="20577"/>
        <pc:sldMkLst>
          <pc:docMk/>
          <pc:sldMk cId="2158886557" sldId="384"/>
        </pc:sldMkLst>
        <pc:spChg chg="mod">
          <ac:chgData name="Jack Morris" userId="S::jmorr123@students.kennesaw.edu::948dcbce-d99a-4472-b619-9c326998a1da" providerId="AD" clId="Web-{696AE909-50DF-C7BD-EFC0-41029DE88A93}" dt="2022-09-22T13:13:50.814" v="181" actId="20577"/>
          <ac:spMkLst>
            <pc:docMk/>
            <pc:sldMk cId="2158886557" sldId="384"/>
            <ac:spMk id="2" creationId="{210266C5-3770-09D7-EAD9-94D1E5E6FCFB}"/>
          </ac:spMkLst>
        </pc:spChg>
        <pc:spChg chg="mod">
          <ac:chgData name="Jack Morris" userId="S::jmorr123@students.kennesaw.edu::948dcbce-d99a-4472-b619-9c326998a1da" providerId="AD" clId="Web-{696AE909-50DF-C7BD-EFC0-41029DE88A93}" dt="2022-09-22T13:13:40.001" v="180" actId="20577"/>
          <ac:spMkLst>
            <pc:docMk/>
            <pc:sldMk cId="2158886557" sldId="384"/>
            <ac:spMk id="11" creationId="{23418ADF-358F-4647-A511-FCFFEDA83429}"/>
          </ac:spMkLst>
        </pc:spChg>
      </pc:sldChg>
      <pc:sldChg chg="addSp delSp modSp">
        <pc:chgData name="Jack Morris" userId="S::jmorr123@students.kennesaw.edu::948dcbce-d99a-4472-b619-9c326998a1da" providerId="AD" clId="Web-{696AE909-50DF-C7BD-EFC0-41029DE88A93}" dt="2022-09-22T16:23:37.047" v="666"/>
        <pc:sldMkLst>
          <pc:docMk/>
          <pc:sldMk cId="3167417746" sldId="392"/>
        </pc:sldMkLst>
        <pc:spChg chg="mod">
          <ac:chgData name="Jack Morris" userId="S::jmorr123@students.kennesaw.edu::948dcbce-d99a-4472-b619-9c326998a1da" providerId="AD" clId="Web-{696AE909-50DF-C7BD-EFC0-41029DE88A93}" dt="2022-09-22T13:14:08.174" v="184" actId="20577"/>
          <ac:spMkLst>
            <pc:docMk/>
            <pc:sldMk cId="3167417746" sldId="392"/>
            <ac:spMk id="2" creationId="{E93BA926-B731-40B2-9CAC-375454A29DFA}"/>
          </ac:spMkLst>
        </pc:spChg>
        <pc:spChg chg="add">
          <ac:chgData name="Jack Morris" userId="S::jmorr123@students.kennesaw.edu::948dcbce-d99a-4472-b619-9c326998a1da" providerId="AD" clId="Web-{696AE909-50DF-C7BD-EFC0-41029DE88A93}" dt="2022-09-22T16:19:23.181" v="641"/>
          <ac:spMkLst>
            <pc:docMk/>
            <pc:sldMk cId="3167417746" sldId="392"/>
            <ac:spMk id="3" creationId="{8390C2BA-F405-BF7F-EFFD-1DAB7EE66DD0}"/>
          </ac:spMkLst>
        </pc:spChg>
        <pc:spChg chg="add">
          <ac:chgData name="Jack Morris" userId="S::jmorr123@students.kennesaw.edu::948dcbce-d99a-4472-b619-9c326998a1da" providerId="AD" clId="Web-{696AE909-50DF-C7BD-EFC0-41029DE88A93}" dt="2022-09-22T16:19:23.603" v="642"/>
          <ac:spMkLst>
            <pc:docMk/>
            <pc:sldMk cId="3167417746" sldId="392"/>
            <ac:spMk id="4" creationId="{EB8080D1-4E04-60E8-1A83-57F5B8F0DC7C}"/>
          </ac:spMkLst>
        </pc:spChg>
        <pc:spChg chg="add del mod">
          <ac:chgData name="Jack Morris" userId="S::jmorr123@students.kennesaw.edu::948dcbce-d99a-4472-b619-9c326998a1da" providerId="AD" clId="Web-{696AE909-50DF-C7BD-EFC0-41029DE88A93}" dt="2022-09-22T16:23:37.047" v="666"/>
          <ac:spMkLst>
            <pc:docMk/>
            <pc:sldMk cId="3167417746" sldId="392"/>
            <ac:spMk id="5" creationId="{26B30D00-0DCE-805D-DB8E-A1371BF2A88E}"/>
          </ac:spMkLst>
        </pc:spChg>
        <pc:spChg chg="mod">
          <ac:chgData name="Jack Morris" userId="S::jmorr123@students.kennesaw.edu::948dcbce-d99a-4472-b619-9c326998a1da" providerId="AD" clId="Web-{696AE909-50DF-C7BD-EFC0-41029DE88A93}" dt="2022-09-22T16:15:19.815" v="624" actId="20577"/>
          <ac:spMkLst>
            <pc:docMk/>
            <pc:sldMk cId="3167417746" sldId="392"/>
            <ac:spMk id="18" creationId="{37BF29D6-349A-C04A-6FB2-E3F236CACCD6}"/>
          </ac:spMkLst>
        </pc:spChg>
      </pc:sldChg>
      <pc:sldChg chg="modSp">
        <pc:chgData name="Jack Morris" userId="S::jmorr123@students.kennesaw.edu::948dcbce-d99a-4472-b619-9c326998a1da" providerId="AD" clId="Web-{696AE909-50DF-C7BD-EFC0-41029DE88A93}" dt="2022-09-22T16:16:23.598" v="639" actId="20577"/>
        <pc:sldMkLst>
          <pc:docMk/>
          <pc:sldMk cId="4243848418" sldId="393"/>
        </pc:sldMkLst>
        <pc:spChg chg="mod">
          <ac:chgData name="Jack Morris" userId="S::jmorr123@students.kennesaw.edu::948dcbce-d99a-4472-b619-9c326998a1da" providerId="AD" clId="Web-{696AE909-50DF-C7BD-EFC0-41029DE88A93}" dt="2022-09-22T16:16:23.598" v="639" actId="20577"/>
          <ac:spMkLst>
            <pc:docMk/>
            <pc:sldMk cId="4243848418" sldId="393"/>
            <ac:spMk id="2" creationId="{DA4ADFEB-FF24-C9F2-24BA-3DA44794706F}"/>
          </ac:spMkLst>
        </pc:spChg>
        <pc:spChg chg="mod">
          <ac:chgData name="Jack Morris" userId="S::jmorr123@students.kennesaw.edu::948dcbce-d99a-4472-b619-9c326998a1da" providerId="AD" clId="Web-{696AE909-50DF-C7BD-EFC0-41029DE88A93}" dt="2022-09-22T16:10:58.621" v="606" actId="20577"/>
          <ac:spMkLst>
            <pc:docMk/>
            <pc:sldMk cId="4243848418" sldId="393"/>
            <ac:spMk id="3" creationId="{AF932E92-5D80-B91A-FC12-E688271484AC}"/>
          </ac:spMkLst>
        </pc:spChg>
        <pc:spChg chg="mod">
          <ac:chgData name="Jack Morris" userId="S::jmorr123@students.kennesaw.edu::948dcbce-d99a-4472-b619-9c326998a1da" providerId="AD" clId="Web-{696AE909-50DF-C7BD-EFC0-41029DE88A93}" dt="2022-09-22T16:10:41.949" v="604" actId="20577"/>
          <ac:spMkLst>
            <pc:docMk/>
            <pc:sldMk cId="4243848418" sldId="393"/>
            <ac:spMk id="4" creationId="{4BABFFD7-B105-09F2-153E-D62A05B67637}"/>
          </ac:spMkLst>
        </pc:spChg>
        <pc:spChg chg="mod">
          <ac:chgData name="Jack Morris" userId="S::jmorr123@students.kennesaw.edu::948dcbce-d99a-4472-b619-9c326998a1da" providerId="AD" clId="Web-{696AE909-50DF-C7BD-EFC0-41029DE88A93}" dt="2022-09-22T16:11:02.949" v="607" actId="20577"/>
          <ac:spMkLst>
            <pc:docMk/>
            <pc:sldMk cId="4243848418" sldId="393"/>
            <ac:spMk id="5" creationId="{2AA657AF-5C9F-E38D-5703-5163A7F42821}"/>
          </ac:spMkLst>
        </pc:spChg>
        <pc:spChg chg="mod">
          <ac:chgData name="Jack Morris" userId="S::jmorr123@students.kennesaw.edu::948dcbce-d99a-4472-b619-9c326998a1da" providerId="AD" clId="Web-{696AE909-50DF-C7BD-EFC0-41029DE88A93}" dt="2022-09-22T16:09:26.259" v="602" actId="20577"/>
          <ac:spMkLst>
            <pc:docMk/>
            <pc:sldMk cId="4243848418" sldId="393"/>
            <ac:spMk id="6" creationId="{07A53064-9223-4697-C905-4DD6007880E8}"/>
          </ac:spMkLst>
        </pc:spChg>
      </pc:sldChg>
      <pc:sldChg chg="modSp">
        <pc:chgData name="Jack Morris" userId="S::jmorr123@students.kennesaw.edu::948dcbce-d99a-4472-b619-9c326998a1da" providerId="AD" clId="Web-{696AE909-50DF-C7BD-EFC0-41029DE88A93}" dt="2022-09-22T13:13:59.580" v="182" actId="20577"/>
        <pc:sldMkLst>
          <pc:docMk/>
          <pc:sldMk cId="921218944" sldId="394"/>
        </pc:sldMkLst>
        <pc:spChg chg="mod">
          <ac:chgData name="Jack Morris" userId="S::jmorr123@students.kennesaw.edu::948dcbce-d99a-4472-b619-9c326998a1da" providerId="AD" clId="Web-{696AE909-50DF-C7BD-EFC0-41029DE88A93}" dt="2022-09-22T13:13:59.580" v="182" actId="20577"/>
          <ac:spMkLst>
            <pc:docMk/>
            <pc:sldMk cId="921218944" sldId="394"/>
            <ac:spMk id="2" creationId="{00E28867-E7D7-AC1B-C708-B76918A990E2}"/>
          </ac:spMkLst>
        </pc:spChg>
      </pc:sldChg>
      <pc:sldChg chg="addSp delSp modSp">
        <pc:chgData name="Jack Morris" userId="S::jmorr123@students.kennesaw.edu::948dcbce-d99a-4472-b619-9c326998a1da" providerId="AD" clId="Web-{696AE909-50DF-C7BD-EFC0-41029DE88A93}" dt="2022-09-22T16:08:15.663" v="598" actId="20577"/>
        <pc:sldMkLst>
          <pc:docMk/>
          <pc:sldMk cId="764334362" sldId="397"/>
        </pc:sldMkLst>
        <pc:spChg chg="mod">
          <ac:chgData name="Jack Morris" userId="S::jmorr123@students.kennesaw.edu::948dcbce-d99a-4472-b619-9c326998a1da" providerId="AD" clId="Web-{696AE909-50DF-C7BD-EFC0-41029DE88A93}" dt="2022-09-22T15:53:33.265" v="525" actId="20577"/>
          <ac:spMkLst>
            <pc:docMk/>
            <pc:sldMk cId="764334362" sldId="397"/>
            <ac:spMk id="2" creationId="{086418D2-BFCF-7196-B3DD-893ABCE65BE8}"/>
          </ac:spMkLst>
        </pc:spChg>
        <pc:spChg chg="mod">
          <ac:chgData name="Jack Morris" userId="S::jmorr123@students.kennesaw.edu::948dcbce-d99a-4472-b619-9c326998a1da" providerId="AD" clId="Web-{696AE909-50DF-C7BD-EFC0-41029DE88A93}" dt="2022-09-22T15:30:14.284" v="510" actId="20577"/>
          <ac:spMkLst>
            <pc:docMk/>
            <pc:sldMk cId="764334362" sldId="397"/>
            <ac:spMk id="3" creationId="{8BF6154E-B632-97BF-CB21-28B5E69C89C1}"/>
          </ac:spMkLst>
        </pc:spChg>
        <pc:spChg chg="del">
          <ac:chgData name="Jack Morris" userId="S::jmorr123@students.kennesaw.edu::948dcbce-d99a-4472-b619-9c326998a1da" providerId="AD" clId="Web-{696AE909-50DF-C7BD-EFC0-41029DE88A93}" dt="2022-09-22T13:26:10.063" v="336"/>
          <ac:spMkLst>
            <pc:docMk/>
            <pc:sldMk cId="764334362" sldId="397"/>
            <ac:spMk id="5" creationId="{D0ACCF35-05CA-1900-580E-853C1A5B7A8F}"/>
          </ac:spMkLst>
        </pc:spChg>
        <pc:spChg chg="add mod">
          <ac:chgData name="Jack Morris" userId="S::jmorr123@students.kennesaw.edu::948dcbce-d99a-4472-b619-9c326998a1da" providerId="AD" clId="Web-{696AE909-50DF-C7BD-EFC0-41029DE88A93}" dt="2022-09-22T16:08:15.663" v="598" actId="20577"/>
          <ac:spMkLst>
            <pc:docMk/>
            <pc:sldMk cId="764334362" sldId="397"/>
            <ac:spMk id="10" creationId="{E9864D17-318A-86EA-E42A-294FDF89F30E}"/>
          </ac:spMkLst>
        </pc:spChg>
        <pc:picChg chg="add mod">
          <ac:chgData name="Jack Morris" userId="S::jmorr123@students.kennesaw.edu::948dcbce-d99a-4472-b619-9c326998a1da" providerId="AD" clId="Web-{696AE909-50DF-C7BD-EFC0-41029DE88A93}" dt="2022-09-22T16:05:59.019" v="530" actId="1076"/>
          <ac:picMkLst>
            <pc:docMk/>
            <pc:sldMk cId="764334362" sldId="397"/>
            <ac:picMk id="5" creationId="{FB4A864E-682D-E849-7E9D-DFFD624F8422}"/>
          </ac:picMkLst>
        </pc:picChg>
        <pc:picChg chg="mod">
          <ac:chgData name="Jack Morris" userId="S::jmorr123@students.kennesaw.edu::948dcbce-d99a-4472-b619-9c326998a1da" providerId="AD" clId="Web-{696AE909-50DF-C7BD-EFC0-41029DE88A93}" dt="2022-09-22T15:30:15.675" v="511" actId="1076"/>
          <ac:picMkLst>
            <pc:docMk/>
            <pc:sldMk cId="764334362" sldId="397"/>
            <ac:picMk id="7" creationId="{DA87AE02-AFDA-96D6-7A66-3C79D93944C2}"/>
          </ac:picMkLst>
        </pc:picChg>
        <pc:picChg chg="add mod">
          <ac:chgData name="Jack Morris" userId="S::jmorr123@students.kennesaw.edu::948dcbce-d99a-4472-b619-9c326998a1da" providerId="AD" clId="Web-{696AE909-50DF-C7BD-EFC0-41029DE88A93}" dt="2022-09-22T16:06:02.347" v="531" actId="1076"/>
          <ac:picMkLst>
            <pc:docMk/>
            <pc:sldMk cId="764334362" sldId="397"/>
            <ac:picMk id="8" creationId="{03657F32-84A3-6D7D-7C6D-8F7D05881062}"/>
          </ac:picMkLst>
        </pc:picChg>
        <pc:picChg chg="add mod">
          <ac:chgData name="Jack Morris" userId="S::jmorr123@students.kennesaw.edu::948dcbce-d99a-4472-b619-9c326998a1da" providerId="AD" clId="Web-{696AE909-50DF-C7BD-EFC0-41029DE88A93}" dt="2022-09-22T16:05:49.035" v="529" actId="14100"/>
          <ac:picMkLst>
            <pc:docMk/>
            <pc:sldMk cId="764334362" sldId="397"/>
            <ac:picMk id="9" creationId="{5C7236FB-C684-AB22-43AF-7F9C621677FE}"/>
          </ac:picMkLst>
        </pc:picChg>
      </pc:sldChg>
      <pc:sldChg chg="delSp modSp del">
        <pc:chgData name="Jack Morris" userId="S::jmorr123@students.kennesaw.edu::948dcbce-d99a-4472-b619-9c326998a1da" providerId="AD" clId="Web-{696AE909-50DF-C7BD-EFC0-41029DE88A93}" dt="2022-09-22T15:29:26.094" v="502"/>
        <pc:sldMkLst>
          <pc:docMk/>
          <pc:sldMk cId="2765851743" sldId="398"/>
        </pc:sldMkLst>
        <pc:spChg chg="mod">
          <ac:chgData name="Jack Morris" userId="S::jmorr123@students.kennesaw.edu::948dcbce-d99a-4472-b619-9c326998a1da" providerId="AD" clId="Web-{696AE909-50DF-C7BD-EFC0-41029DE88A93}" dt="2022-09-22T15:29:02.280" v="499" actId="20577"/>
          <ac:spMkLst>
            <pc:docMk/>
            <pc:sldMk cId="2765851743" sldId="398"/>
            <ac:spMk id="2" creationId="{2C0A19C9-998A-3013-8D3F-971E198D48FD}"/>
          </ac:spMkLst>
        </pc:spChg>
        <pc:spChg chg="mod">
          <ac:chgData name="Jack Morris" userId="S::jmorr123@students.kennesaw.edu::948dcbce-d99a-4472-b619-9c326998a1da" providerId="AD" clId="Web-{696AE909-50DF-C7BD-EFC0-41029DE88A93}" dt="2022-09-22T13:31:36.476" v="493" actId="20577"/>
          <ac:spMkLst>
            <pc:docMk/>
            <pc:sldMk cId="2765851743" sldId="398"/>
            <ac:spMk id="3" creationId="{EC833ECA-31A4-ECBD-A3BB-BB389CD177CF}"/>
          </ac:spMkLst>
        </pc:spChg>
        <pc:spChg chg="del mod">
          <ac:chgData name="Jack Morris" userId="S::jmorr123@students.kennesaw.edu::948dcbce-d99a-4472-b619-9c326998a1da" providerId="AD" clId="Web-{696AE909-50DF-C7BD-EFC0-41029DE88A93}" dt="2022-09-22T13:26:00.813" v="335"/>
          <ac:spMkLst>
            <pc:docMk/>
            <pc:sldMk cId="2765851743" sldId="398"/>
            <ac:spMk id="5" creationId="{A765ABC1-6CE6-B26F-BDC5-DA8CC826B6AD}"/>
          </ac:spMkLst>
        </pc:spChg>
        <pc:picChg chg="mod">
          <ac:chgData name="Jack Morris" userId="S::jmorr123@students.kennesaw.edu::948dcbce-d99a-4472-b619-9c326998a1da" providerId="AD" clId="Web-{696AE909-50DF-C7BD-EFC0-41029DE88A93}" dt="2022-09-22T13:26:24.454" v="338" actId="1076"/>
          <ac:picMkLst>
            <pc:docMk/>
            <pc:sldMk cId="2765851743" sldId="398"/>
            <ac:picMk id="7" creationId="{C40EACE1-D312-53FA-F22A-C9C78C4AFC37}"/>
          </ac:picMkLst>
        </pc:picChg>
      </pc:sldChg>
      <pc:sldChg chg="delSp new">
        <pc:chgData name="Jack Morris" userId="S::jmorr123@students.kennesaw.edu::948dcbce-d99a-4472-b619-9c326998a1da" providerId="AD" clId="Web-{696AE909-50DF-C7BD-EFC0-41029DE88A93}" dt="2022-09-22T16:23:37.453" v="682"/>
        <pc:sldMkLst>
          <pc:docMk/>
          <pc:sldMk cId="969760809" sldId="402"/>
        </pc:sldMkLst>
        <pc:spChg chg="del">
          <ac:chgData name="Jack Morris" userId="S::jmorr123@students.kennesaw.edu::948dcbce-d99a-4472-b619-9c326998a1da" providerId="AD" clId="Web-{696AE909-50DF-C7BD-EFC0-41029DE88A93}" dt="2022-09-22T16:23:37.453" v="682"/>
          <ac:spMkLst>
            <pc:docMk/>
            <pc:sldMk cId="969760809" sldId="402"/>
            <ac:spMk id="2" creationId="{033642FB-D278-6B91-2853-3662D156B29E}"/>
          </ac:spMkLst>
        </pc:spChg>
        <pc:spChg chg="del">
          <ac:chgData name="Jack Morris" userId="S::jmorr123@students.kennesaw.edu::948dcbce-d99a-4472-b619-9c326998a1da" providerId="AD" clId="Web-{696AE909-50DF-C7BD-EFC0-41029DE88A93}" dt="2022-09-22T16:23:37.453" v="681"/>
          <ac:spMkLst>
            <pc:docMk/>
            <pc:sldMk cId="969760809" sldId="402"/>
            <ac:spMk id="3" creationId="{096F1C48-72D4-DD40-6993-CBDD68E587FF}"/>
          </ac:spMkLst>
        </pc:spChg>
        <pc:spChg chg="del">
          <ac:chgData name="Jack Morris" userId="S::jmorr123@students.kennesaw.edu::948dcbce-d99a-4472-b619-9c326998a1da" providerId="AD" clId="Web-{696AE909-50DF-C7BD-EFC0-41029DE88A93}" dt="2022-09-22T16:23:37.453" v="680"/>
          <ac:spMkLst>
            <pc:docMk/>
            <pc:sldMk cId="969760809" sldId="402"/>
            <ac:spMk id="4" creationId="{47B3D64A-2A0E-6F56-8F0D-3EC6F064027B}"/>
          </ac:spMkLst>
        </pc:spChg>
        <pc:spChg chg="del">
          <ac:chgData name="Jack Morris" userId="S::jmorr123@students.kennesaw.edu::948dcbce-d99a-4472-b619-9c326998a1da" providerId="AD" clId="Web-{696AE909-50DF-C7BD-EFC0-41029DE88A93}" dt="2022-09-22T16:23:37.453" v="679"/>
          <ac:spMkLst>
            <pc:docMk/>
            <pc:sldMk cId="969760809" sldId="402"/>
            <ac:spMk id="5" creationId="{00D119DF-0CD6-2AA1-3C5C-7063A4D1CAF2}"/>
          </ac:spMkLst>
        </pc:spChg>
        <pc:spChg chg="del">
          <ac:chgData name="Jack Morris" userId="S::jmorr123@students.kennesaw.edu::948dcbce-d99a-4472-b619-9c326998a1da" providerId="AD" clId="Web-{696AE909-50DF-C7BD-EFC0-41029DE88A93}" dt="2022-09-22T16:23:37.453" v="678"/>
          <ac:spMkLst>
            <pc:docMk/>
            <pc:sldMk cId="969760809" sldId="402"/>
            <ac:spMk id="6" creationId="{231176A3-557E-08DC-DE68-CB8C554C836D}"/>
          </ac:spMkLst>
        </pc:spChg>
        <pc:spChg chg="del">
          <ac:chgData name="Jack Morris" userId="S::jmorr123@students.kennesaw.edu::948dcbce-d99a-4472-b619-9c326998a1da" providerId="AD" clId="Web-{696AE909-50DF-C7BD-EFC0-41029DE88A93}" dt="2022-09-22T16:23:37.453" v="677"/>
          <ac:spMkLst>
            <pc:docMk/>
            <pc:sldMk cId="969760809" sldId="402"/>
            <ac:spMk id="7" creationId="{F1A56630-A455-D085-FEE0-2FC1B4CD959D}"/>
          </ac:spMkLst>
        </pc:spChg>
        <pc:spChg chg="del">
          <ac:chgData name="Jack Morris" userId="S::jmorr123@students.kennesaw.edu::948dcbce-d99a-4472-b619-9c326998a1da" providerId="AD" clId="Web-{696AE909-50DF-C7BD-EFC0-41029DE88A93}" dt="2022-09-22T16:23:37.453" v="676"/>
          <ac:spMkLst>
            <pc:docMk/>
            <pc:sldMk cId="969760809" sldId="402"/>
            <ac:spMk id="8" creationId="{30234457-99E6-481C-8D2E-71F05EBDDF0E}"/>
          </ac:spMkLst>
        </pc:spChg>
        <pc:spChg chg="del">
          <ac:chgData name="Jack Morris" userId="S::jmorr123@students.kennesaw.edu::948dcbce-d99a-4472-b619-9c326998a1da" providerId="AD" clId="Web-{696AE909-50DF-C7BD-EFC0-41029DE88A93}" dt="2022-09-22T16:23:37.453" v="675"/>
          <ac:spMkLst>
            <pc:docMk/>
            <pc:sldMk cId="969760809" sldId="402"/>
            <ac:spMk id="9" creationId="{F37EAD51-2477-E23E-FDD1-830766E5696A}"/>
          </ac:spMkLst>
        </pc:spChg>
        <pc:spChg chg="del">
          <ac:chgData name="Jack Morris" userId="S::jmorr123@students.kennesaw.edu::948dcbce-d99a-4472-b619-9c326998a1da" providerId="AD" clId="Web-{696AE909-50DF-C7BD-EFC0-41029DE88A93}" dt="2022-09-22T16:23:37.453" v="674"/>
          <ac:spMkLst>
            <pc:docMk/>
            <pc:sldMk cId="969760809" sldId="402"/>
            <ac:spMk id="10" creationId="{29F48A26-1809-797D-474D-4827AE17C59F}"/>
          </ac:spMkLst>
        </pc:spChg>
        <pc:spChg chg="del">
          <ac:chgData name="Jack Morris" userId="S::jmorr123@students.kennesaw.edu::948dcbce-d99a-4472-b619-9c326998a1da" providerId="AD" clId="Web-{696AE909-50DF-C7BD-EFC0-41029DE88A93}" dt="2022-09-22T16:23:37.453" v="673"/>
          <ac:spMkLst>
            <pc:docMk/>
            <pc:sldMk cId="969760809" sldId="402"/>
            <ac:spMk id="11" creationId="{D779BB55-0CF2-CA2B-7874-49EC8A02964D}"/>
          </ac:spMkLst>
        </pc:spChg>
        <pc:spChg chg="del">
          <ac:chgData name="Jack Morris" userId="S::jmorr123@students.kennesaw.edu::948dcbce-d99a-4472-b619-9c326998a1da" providerId="AD" clId="Web-{696AE909-50DF-C7BD-EFC0-41029DE88A93}" dt="2022-09-22T16:23:37.453" v="672"/>
          <ac:spMkLst>
            <pc:docMk/>
            <pc:sldMk cId="969760809" sldId="402"/>
            <ac:spMk id="12" creationId="{49A516CB-CDD6-1592-E539-525C902252E5}"/>
          </ac:spMkLst>
        </pc:spChg>
        <pc:spChg chg="del">
          <ac:chgData name="Jack Morris" userId="S::jmorr123@students.kennesaw.edu::948dcbce-d99a-4472-b619-9c326998a1da" providerId="AD" clId="Web-{696AE909-50DF-C7BD-EFC0-41029DE88A93}" dt="2022-09-22T16:23:37.453" v="671"/>
          <ac:spMkLst>
            <pc:docMk/>
            <pc:sldMk cId="969760809" sldId="402"/>
            <ac:spMk id="13" creationId="{80549132-F172-9F30-39CC-53B44ADC11C6}"/>
          </ac:spMkLst>
        </pc:spChg>
        <pc:spChg chg="del">
          <ac:chgData name="Jack Morris" userId="S::jmorr123@students.kennesaw.edu::948dcbce-d99a-4472-b619-9c326998a1da" providerId="AD" clId="Web-{696AE909-50DF-C7BD-EFC0-41029DE88A93}" dt="2022-09-22T16:23:37.453" v="670"/>
          <ac:spMkLst>
            <pc:docMk/>
            <pc:sldMk cId="969760809" sldId="402"/>
            <ac:spMk id="14" creationId="{B7E8435A-D8A0-6906-25D0-1524E31FD20F}"/>
          </ac:spMkLst>
        </pc:spChg>
        <pc:spChg chg="del">
          <ac:chgData name="Jack Morris" userId="S::jmorr123@students.kennesaw.edu::948dcbce-d99a-4472-b619-9c326998a1da" providerId="AD" clId="Web-{696AE909-50DF-C7BD-EFC0-41029DE88A93}" dt="2022-09-22T16:23:37.453" v="669"/>
          <ac:spMkLst>
            <pc:docMk/>
            <pc:sldMk cId="969760809" sldId="402"/>
            <ac:spMk id="16" creationId="{7E8748CE-7AE2-7F28-5C6F-76E8FB7DDFFA}"/>
          </ac:spMkLst>
        </pc:spChg>
        <pc:spChg chg="del">
          <ac:chgData name="Jack Morris" userId="S::jmorr123@students.kennesaw.edu::948dcbce-d99a-4472-b619-9c326998a1da" providerId="AD" clId="Web-{696AE909-50DF-C7BD-EFC0-41029DE88A93}" dt="2022-09-22T16:23:37.453" v="668"/>
          <ac:spMkLst>
            <pc:docMk/>
            <pc:sldMk cId="969760809" sldId="402"/>
            <ac:spMk id="17" creationId="{2677817F-51CF-F4E7-753F-4A8641454A93}"/>
          </ac:spMkLst>
        </pc:spChg>
      </pc:sldChg>
    </pc:docChg>
  </pc:docChgLst>
  <pc:docChgLst>
    <pc:chgData name="Aaron Bemis" userId="c829b8e8-070b-47d5-8b7d-243a51c3f920" providerId="ADAL" clId="{07652918-D730-461E-87B9-F6445E0D0E89}"/>
    <pc:docChg chg="undo custSel modSld">
      <pc:chgData name="Aaron Bemis" userId="c829b8e8-070b-47d5-8b7d-243a51c3f920" providerId="ADAL" clId="{07652918-D730-461E-87B9-F6445E0D0E89}" dt="2022-09-22T22:59:43.643" v="3271"/>
      <pc:docMkLst>
        <pc:docMk/>
      </pc:docMkLst>
      <pc:sldChg chg="addSp delSp modSp mod">
        <pc:chgData name="Aaron Bemis" userId="c829b8e8-070b-47d5-8b7d-243a51c3f920" providerId="ADAL" clId="{07652918-D730-461E-87B9-F6445E0D0E89}" dt="2022-09-22T17:36:53.671" v="3252" actId="1076"/>
        <pc:sldMkLst>
          <pc:docMk/>
          <pc:sldMk cId="3891345585" sldId="270"/>
        </pc:sldMkLst>
        <pc:spChg chg="del">
          <ac:chgData name="Aaron Bemis" userId="c829b8e8-070b-47d5-8b7d-243a51c3f920" providerId="ADAL" clId="{07652918-D730-461E-87B9-F6445E0D0E89}" dt="2022-09-22T17:31:26.683" v="3243" actId="478"/>
          <ac:spMkLst>
            <pc:docMk/>
            <pc:sldMk cId="3891345585" sldId="270"/>
            <ac:spMk id="4" creationId="{0C329F70-04F7-4C70-BCF8-D4371F54EF2F}"/>
          </ac:spMkLst>
        </pc:spChg>
        <pc:spChg chg="del">
          <ac:chgData name="Aaron Bemis" userId="c829b8e8-070b-47d5-8b7d-243a51c3f920" providerId="ADAL" clId="{07652918-D730-461E-87B9-F6445E0D0E89}" dt="2022-09-22T17:31:28.245" v="3244" actId="478"/>
          <ac:spMkLst>
            <pc:docMk/>
            <pc:sldMk cId="3891345585" sldId="270"/>
            <ac:spMk id="5" creationId="{06A3302E-502D-4151-81C9-5FD6AF9596D6}"/>
          </ac:spMkLst>
        </pc:spChg>
        <pc:spChg chg="mod">
          <ac:chgData name="Aaron Bemis" userId="c829b8e8-070b-47d5-8b7d-243a51c3f920" providerId="ADAL" clId="{07652918-D730-461E-87B9-F6445E0D0E89}" dt="2022-09-22T17:30:47.757" v="3238" actId="14100"/>
          <ac:spMkLst>
            <pc:docMk/>
            <pc:sldMk cId="3891345585" sldId="270"/>
            <ac:spMk id="7" creationId="{4B18D636-CC10-4B1E-AA38-419DCCF2D9C9}"/>
          </ac:spMkLst>
        </pc:spChg>
        <pc:picChg chg="add del mod">
          <ac:chgData name="Aaron Bemis" userId="c829b8e8-070b-47d5-8b7d-243a51c3f920" providerId="ADAL" clId="{07652918-D730-461E-87B9-F6445E0D0E89}" dt="2022-09-22T17:36:09.228" v="3245" actId="478"/>
          <ac:picMkLst>
            <pc:docMk/>
            <pc:sldMk cId="3891345585" sldId="270"/>
            <ac:picMk id="3" creationId="{3AB6C88F-73E0-0C59-FE41-28BC9BF9C0C9}"/>
          </ac:picMkLst>
        </pc:picChg>
        <pc:picChg chg="add del mod">
          <ac:chgData name="Aaron Bemis" userId="c829b8e8-070b-47d5-8b7d-243a51c3f920" providerId="ADAL" clId="{07652918-D730-461E-87B9-F6445E0D0E89}" dt="2022-09-22T17:36:46.231" v="3249" actId="478"/>
          <ac:picMkLst>
            <pc:docMk/>
            <pc:sldMk cId="3891345585" sldId="270"/>
            <ac:picMk id="4" creationId="{9244A16A-724A-F50A-C80D-A473D3217E13}"/>
          </ac:picMkLst>
        </pc:picChg>
        <pc:picChg chg="add mod">
          <ac:chgData name="Aaron Bemis" userId="c829b8e8-070b-47d5-8b7d-243a51c3f920" providerId="ADAL" clId="{07652918-D730-461E-87B9-F6445E0D0E89}" dt="2022-09-22T17:36:53.671" v="3252" actId="1076"/>
          <ac:picMkLst>
            <pc:docMk/>
            <pc:sldMk cId="3891345585" sldId="270"/>
            <ac:picMk id="8" creationId="{50BA3D64-2C45-A02A-F203-10BBB2F82EB2}"/>
          </ac:picMkLst>
        </pc:picChg>
        <pc:picChg chg="del">
          <ac:chgData name="Aaron Bemis" userId="c829b8e8-070b-47d5-8b7d-243a51c3f920" providerId="ADAL" clId="{07652918-D730-461E-87B9-F6445E0D0E89}" dt="2022-09-22T17:30:35.432" v="3220" actId="478"/>
          <ac:picMkLst>
            <pc:docMk/>
            <pc:sldMk cId="3891345585" sldId="270"/>
            <ac:picMk id="19" creationId="{2230CA2D-36E1-ADBE-CE7B-82C5C05B704B}"/>
          </ac:picMkLst>
        </pc:picChg>
        <pc:picChg chg="del">
          <ac:chgData name="Aaron Bemis" userId="c829b8e8-070b-47d5-8b7d-243a51c3f920" providerId="ADAL" clId="{07652918-D730-461E-87B9-F6445E0D0E89}" dt="2022-09-22T17:30:38.377" v="3221" actId="478"/>
          <ac:picMkLst>
            <pc:docMk/>
            <pc:sldMk cId="3891345585" sldId="270"/>
            <ac:picMk id="21" creationId="{6088F2B3-FFB1-BE0B-E381-4D5A04624B21}"/>
          </ac:picMkLst>
        </pc:picChg>
      </pc:sldChg>
      <pc:sldChg chg="modSp mod">
        <pc:chgData name="Aaron Bemis" userId="c829b8e8-070b-47d5-8b7d-243a51c3f920" providerId="ADAL" clId="{07652918-D730-461E-87B9-F6445E0D0E89}" dt="2022-09-22T00:08:04.009" v="2948" actId="20577"/>
        <pc:sldMkLst>
          <pc:docMk/>
          <pc:sldMk cId="3740286033" sldId="277"/>
        </pc:sldMkLst>
        <pc:spChg chg="mod">
          <ac:chgData name="Aaron Bemis" userId="c829b8e8-070b-47d5-8b7d-243a51c3f920" providerId="ADAL" clId="{07652918-D730-461E-87B9-F6445E0D0E89}" dt="2022-09-22T00:08:04.009" v="2948" actId="20577"/>
          <ac:spMkLst>
            <pc:docMk/>
            <pc:sldMk cId="3740286033" sldId="277"/>
            <ac:spMk id="3" creationId="{576DB757-03AA-2B26-BDD0-ECFD3F728F4E}"/>
          </ac:spMkLst>
        </pc:spChg>
      </pc:sldChg>
      <pc:sldChg chg="modSp mod">
        <pc:chgData name="Aaron Bemis" userId="c829b8e8-070b-47d5-8b7d-243a51c3f920" providerId="ADAL" clId="{07652918-D730-461E-87B9-F6445E0D0E89}" dt="2022-09-22T00:08:50.140" v="3029" actId="6549"/>
        <pc:sldMkLst>
          <pc:docMk/>
          <pc:sldMk cId="395518310" sldId="279"/>
        </pc:sldMkLst>
        <pc:spChg chg="mod">
          <ac:chgData name="Aaron Bemis" userId="c829b8e8-070b-47d5-8b7d-243a51c3f920" providerId="ADAL" clId="{07652918-D730-461E-87B9-F6445E0D0E89}" dt="2022-09-22T00:08:50.140" v="3029" actId="6549"/>
          <ac:spMkLst>
            <pc:docMk/>
            <pc:sldMk cId="395518310" sldId="279"/>
            <ac:spMk id="4" creationId="{B901C342-4508-2472-857A-10E04B7F89E8}"/>
          </ac:spMkLst>
        </pc:spChg>
      </pc:sldChg>
      <pc:sldChg chg="modSp mod">
        <pc:chgData name="Aaron Bemis" userId="c829b8e8-070b-47d5-8b7d-243a51c3f920" providerId="ADAL" clId="{07652918-D730-461E-87B9-F6445E0D0E89}" dt="2022-09-22T00:10:27.505" v="3187" actId="20577"/>
        <pc:sldMkLst>
          <pc:docMk/>
          <pc:sldMk cId="1420547054" sldId="281"/>
        </pc:sldMkLst>
        <pc:spChg chg="mod">
          <ac:chgData name="Aaron Bemis" userId="c829b8e8-070b-47d5-8b7d-243a51c3f920" providerId="ADAL" clId="{07652918-D730-461E-87B9-F6445E0D0E89}" dt="2022-09-22T00:10:11.328" v="3186" actId="6549"/>
          <ac:spMkLst>
            <pc:docMk/>
            <pc:sldMk cId="1420547054" sldId="281"/>
            <ac:spMk id="11" creationId="{1D014E48-5DD9-49CE-AD5B-0FEF69204F68}"/>
          </ac:spMkLst>
        </pc:spChg>
        <pc:spChg chg="mod">
          <ac:chgData name="Aaron Bemis" userId="c829b8e8-070b-47d5-8b7d-243a51c3f920" providerId="ADAL" clId="{07652918-D730-461E-87B9-F6445E0D0E89}" dt="2022-09-22T00:10:27.505" v="3187" actId="20577"/>
          <ac:spMkLst>
            <pc:docMk/>
            <pc:sldMk cId="1420547054" sldId="281"/>
            <ac:spMk id="13" creationId="{258E9390-685C-4BAD-BFAD-EC56E81C4745}"/>
          </ac:spMkLst>
        </pc:spChg>
      </pc:sldChg>
      <pc:sldChg chg="modSp mod">
        <pc:chgData name="Aaron Bemis" userId="c829b8e8-070b-47d5-8b7d-243a51c3f920" providerId="ADAL" clId="{07652918-D730-461E-87B9-F6445E0D0E89}" dt="2022-09-22T00:06:22.626" v="2710" actId="1076"/>
        <pc:sldMkLst>
          <pc:docMk/>
          <pc:sldMk cId="4243848418" sldId="393"/>
        </pc:sldMkLst>
        <pc:spChg chg="mod">
          <ac:chgData name="Aaron Bemis" userId="c829b8e8-070b-47d5-8b7d-243a51c3f920" providerId="ADAL" clId="{07652918-D730-461E-87B9-F6445E0D0E89}" dt="2022-09-22T00:05:10.672" v="2696" actId="313"/>
          <ac:spMkLst>
            <pc:docMk/>
            <pc:sldMk cId="4243848418" sldId="393"/>
            <ac:spMk id="2" creationId="{DA4ADFEB-FF24-C9F2-24BA-3DA44794706F}"/>
          </ac:spMkLst>
        </pc:spChg>
        <pc:spChg chg="mod">
          <ac:chgData name="Aaron Bemis" userId="c829b8e8-070b-47d5-8b7d-243a51c3f920" providerId="ADAL" clId="{07652918-D730-461E-87B9-F6445E0D0E89}" dt="2022-09-22T00:06:22.626" v="2710" actId="1076"/>
          <ac:spMkLst>
            <pc:docMk/>
            <pc:sldMk cId="4243848418" sldId="393"/>
            <ac:spMk id="3" creationId="{AF932E92-5D80-B91A-FC12-E688271484AC}"/>
          </ac:spMkLst>
        </pc:spChg>
        <pc:spChg chg="mod">
          <ac:chgData name="Aaron Bemis" userId="c829b8e8-070b-47d5-8b7d-243a51c3f920" providerId="ADAL" clId="{07652918-D730-461E-87B9-F6445E0D0E89}" dt="2022-09-22T00:06:18.771" v="2709" actId="1076"/>
          <ac:spMkLst>
            <pc:docMk/>
            <pc:sldMk cId="4243848418" sldId="393"/>
            <ac:spMk id="4" creationId="{4BABFFD7-B105-09F2-153E-D62A05B67637}"/>
          </ac:spMkLst>
        </pc:spChg>
        <pc:spChg chg="mod">
          <ac:chgData name="Aaron Bemis" userId="c829b8e8-070b-47d5-8b7d-243a51c3f920" providerId="ADAL" clId="{07652918-D730-461E-87B9-F6445E0D0E89}" dt="2022-09-22T00:06:15.230" v="2708" actId="1076"/>
          <ac:spMkLst>
            <pc:docMk/>
            <pc:sldMk cId="4243848418" sldId="393"/>
            <ac:spMk id="5" creationId="{2AA657AF-5C9F-E38D-5703-5163A7F42821}"/>
          </ac:spMkLst>
        </pc:spChg>
        <pc:spChg chg="mod">
          <ac:chgData name="Aaron Bemis" userId="c829b8e8-070b-47d5-8b7d-243a51c3f920" providerId="ADAL" clId="{07652918-D730-461E-87B9-F6445E0D0E89}" dt="2022-09-22T00:06:11.982" v="2707" actId="1076"/>
          <ac:spMkLst>
            <pc:docMk/>
            <pc:sldMk cId="4243848418" sldId="393"/>
            <ac:spMk id="6" creationId="{07A53064-9223-4697-C905-4DD6007880E8}"/>
          </ac:spMkLst>
        </pc:spChg>
      </pc:sldChg>
      <pc:sldChg chg="delSp mod">
        <pc:chgData name="Aaron Bemis" userId="c829b8e8-070b-47d5-8b7d-243a51c3f920" providerId="ADAL" clId="{07652918-D730-461E-87B9-F6445E0D0E89}" dt="2022-09-21T20:00:11.590" v="0" actId="478"/>
        <pc:sldMkLst>
          <pc:docMk/>
          <pc:sldMk cId="921218944" sldId="394"/>
        </pc:sldMkLst>
        <pc:spChg chg="del">
          <ac:chgData name="Aaron Bemis" userId="c829b8e8-070b-47d5-8b7d-243a51c3f920" providerId="ADAL" clId="{07652918-D730-461E-87B9-F6445E0D0E89}" dt="2022-09-21T20:00:11.590" v="0" actId="478"/>
          <ac:spMkLst>
            <pc:docMk/>
            <pc:sldMk cId="921218944" sldId="394"/>
            <ac:spMk id="15" creationId="{F474DFE7-3B14-6EC6-648B-143741F9AC43}"/>
          </ac:spMkLst>
        </pc:spChg>
      </pc:sldChg>
      <pc:sldChg chg="delSp mod">
        <pc:chgData name="Aaron Bemis" userId="c829b8e8-070b-47d5-8b7d-243a51c3f920" providerId="ADAL" clId="{07652918-D730-461E-87B9-F6445E0D0E89}" dt="2022-09-22T17:03:43.984" v="3189" actId="478"/>
        <pc:sldMkLst>
          <pc:docMk/>
          <pc:sldMk cId="764334362" sldId="397"/>
        </pc:sldMkLst>
        <pc:spChg chg="del">
          <ac:chgData name="Aaron Bemis" userId="c829b8e8-070b-47d5-8b7d-243a51c3f920" providerId="ADAL" clId="{07652918-D730-461E-87B9-F6445E0D0E89}" dt="2022-09-22T17:03:43.984" v="3189" actId="478"/>
          <ac:spMkLst>
            <pc:docMk/>
            <pc:sldMk cId="764334362" sldId="397"/>
            <ac:spMk id="4" creationId="{F055D5E9-4E39-F389-3A86-2F7025E92912}"/>
          </ac:spMkLst>
        </pc:spChg>
      </pc:sldChg>
      <pc:sldChg chg="addSp delSp modSp mod">
        <pc:chgData name="Aaron Bemis" userId="c829b8e8-070b-47d5-8b7d-243a51c3f920" providerId="ADAL" clId="{07652918-D730-461E-87B9-F6445E0D0E89}" dt="2022-09-22T22:59:25.981" v="3262" actId="20577"/>
        <pc:sldMkLst>
          <pc:docMk/>
          <pc:sldMk cId="3970438039" sldId="399"/>
        </pc:sldMkLst>
        <pc:spChg chg="mod">
          <ac:chgData name="Aaron Bemis" userId="c829b8e8-070b-47d5-8b7d-243a51c3f920" providerId="ADAL" clId="{07652918-D730-461E-87B9-F6445E0D0E89}" dt="2022-09-21T23:51:48.469" v="1708" actId="14100"/>
          <ac:spMkLst>
            <pc:docMk/>
            <pc:sldMk cId="3970438039" sldId="399"/>
            <ac:spMk id="2" creationId="{80F753F1-92AA-259A-9944-C03FACCB506C}"/>
          </ac:spMkLst>
        </pc:spChg>
        <pc:spChg chg="mod">
          <ac:chgData name="Aaron Bemis" userId="c829b8e8-070b-47d5-8b7d-243a51c3f920" providerId="ADAL" clId="{07652918-D730-461E-87B9-F6445E0D0E89}" dt="2022-09-22T22:59:25.981" v="3262" actId="20577"/>
          <ac:spMkLst>
            <pc:docMk/>
            <pc:sldMk cId="3970438039" sldId="399"/>
            <ac:spMk id="3" creationId="{1E4DE90C-8570-2C32-251B-D34EFB9FA5F3}"/>
          </ac:spMkLst>
        </pc:spChg>
        <pc:spChg chg="del">
          <ac:chgData name="Aaron Bemis" userId="c829b8e8-070b-47d5-8b7d-243a51c3f920" providerId="ADAL" clId="{07652918-D730-461E-87B9-F6445E0D0E89}" dt="2022-09-21T23:52:19.368" v="1715" actId="478"/>
          <ac:spMkLst>
            <pc:docMk/>
            <pc:sldMk cId="3970438039" sldId="399"/>
            <ac:spMk id="4" creationId="{57CDC1FA-B1E4-9873-24EE-9E310DF82338}"/>
          </ac:spMkLst>
        </pc:spChg>
        <pc:spChg chg="del mod">
          <ac:chgData name="Aaron Bemis" userId="c829b8e8-070b-47d5-8b7d-243a51c3f920" providerId="ADAL" clId="{07652918-D730-461E-87B9-F6445E0D0E89}" dt="2022-09-21T23:52:17.494" v="1714" actId="478"/>
          <ac:spMkLst>
            <pc:docMk/>
            <pc:sldMk cId="3970438039" sldId="399"/>
            <ac:spMk id="5" creationId="{1F9D5858-D054-99D4-FBA7-03467E9FD00C}"/>
          </ac:spMkLst>
        </pc:spChg>
        <pc:picChg chg="add mod">
          <ac:chgData name="Aaron Bemis" userId="c829b8e8-070b-47d5-8b7d-243a51c3f920" providerId="ADAL" clId="{07652918-D730-461E-87B9-F6445E0D0E89}" dt="2022-09-21T23:52:13.781" v="1712" actId="14100"/>
          <ac:picMkLst>
            <pc:docMk/>
            <pc:sldMk cId="3970438039" sldId="399"/>
            <ac:picMk id="8" creationId="{A996FB6B-358E-3314-F6BE-A2A3C042D526}"/>
          </ac:picMkLst>
        </pc:picChg>
      </pc:sldChg>
      <pc:sldChg chg="addSp delSp modSp mod">
        <pc:chgData name="Aaron Bemis" userId="c829b8e8-070b-47d5-8b7d-243a51c3f920" providerId="ADAL" clId="{07652918-D730-461E-87B9-F6445E0D0E89}" dt="2022-09-22T22:59:43.643" v="3271"/>
        <pc:sldMkLst>
          <pc:docMk/>
          <pc:sldMk cId="544210845" sldId="400"/>
        </pc:sldMkLst>
        <pc:spChg chg="mod">
          <ac:chgData name="Aaron Bemis" userId="c829b8e8-070b-47d5-8b7d-243a51c3f920" providerId="ADAL" clId="{07652918-D730-461E-87B9-F6445E0D0E89}" dt="2022-09-21T23:58:39.425" v="1745" actId="1076"/>
          <ac:spMkLst>
            <pc:docMk/>
            <pc:sldMk cId="544210845" sldId="400"/>
            <ac:spMk id="2" creationId="{3990D680-2D79-FB4A-8E78-EB3193258C22}"/>
          </ac:spMkLst>
        </pc:spChg>
        <pc:spChg chg="mod">
          <ac:chgData name="Aaron Bemis" userId="c829b8e8-070b-47d5-8b7d-243a51c3f920" providerId="ADAL" clId="{07652918-D730-461E-87B9-F6445E0D0E89}" dt="2022-09-22T22:59:43.643" v="3271"/>
          <ac:spMkLst>
            <pc:docMk/>
            <pc:sldMk cId="544210845" sldId="400"/>
            <ac:spMk id="3" creationId="{691BE679-72B2-9E76-9DA9-F930F353B2AF}"/>
          </ac:spMkLst>
        </pc:spChg>
        <pc:spChg chg="del">
          <ac:chgData name="Aaron Bemis" userId="c829b8e8-070b-47d5-8b7d-243a51c3f920" providerId="ADAL" clId="{07652918-D730-461E-87B9-F6445E0D0E89}" dt="2022-09-21T23:48:50.359" v="1137" actId="478"/>
          <ac:spMkLst>
            <pc:docMk/>
            <pc:sldMk cId="544210845" sldId="400"/>
            <ac:spMk id="4" creationId="{6802F427-D19A-FF28-5BF3-DA37BB5B4540}"/>
          </ac:spMkLst>
        </pc:spChg>
        <pc:spChg chg="del">
          <ac:chgData name="Aaron Bemis" userId="c829b8e8-070b-47d5-8b7d-243a51c3f920" providerId="ADAL" clId="{07652918-D730-461E-87B9-F6445E0D0E89}" dt="2022-09-21T23:48:51.988" v="1138" actId="478"/>
          <ac:spMkLst>
            <pc:docMk/>
            <pc:sldMk cId="544210845" sldId="400"/>
            <ac:spMk id="5" creationId="{49B919FB-1EC6-99CE-B254-CFC5130DED8D}"/>
          </ac:spMkLst>
        </pc:spChg>
        <pc:picChg chg="add mod">
          <ac:chgData name="Aaron Bemis" userId="c829b8e8-070b-47d5-8b7d-243a51c3f920" providerId="ADAL" clId="{07652918-D730-461E-87B9-F6445E0D0E89}" dt="2022-09-21T23:58:52.631" v="1748" actId="1076"/>
          <ac:picMkLst>
            <pc:docMk/>
            <pc:sldMk cId="544210845" sldId="400"/>
            <ac:picMk id="8" creationId="{DB7CFB9C-11F3-8148-4E25-92CD0F36348E}"/>
          </ac:picMkLst>
        </pc:picChg>
      </pc:sldChg>
      <pc:sldChg chg="addSp delSp modSp mod">
        <pc:chgData name="Aaron Bemis" userId="c829b8e8-070b-47d5-8b7d-243a51c3f920" providerId="ADAL" clId="{07652918-D730-461E-87B9-F6445E0D0E89}" dt="2022-09-21T23:58:16.902" v="1741" actId="14100"/>
        <pc:sldMkLst>
          <pc:docMk/>
          <pc:sldMk cId="3151109887" sldId="401"/>
        </pc:sldMkLst>
        <pc:spChg chg="mod">
          <ac:chgData name="Aaron Bemis" userId="c829b8e8-070b-47d5-8b7d-243a51c3f920" providerId="ADAL" clId="{07652918-D730-461E-87B9-F6445E0D0E89}" dt="2022-09-21T23:54:37.829" v="1719" actId="14100"/>
          <ac:spMkLst>
            <pc:docMk/>
            <pc:sldMk cId="3151109887" sldId="401"/>
            <ac:spMk id="2" creationId="{7AD597CC-61AD-50BD-5258-60CFD656148C}"/>
          </ac:spMkLst>
        </pc:spChg>
        <pc:spChg chg="mod">
          <ac:chgData name="Aaron Bemis" userId="c829b8e8-070b-47d5-8b7d-243a51c3f920" providerId="ADAL" clId="{07652918-D730-461E-87B9-F6445E0D0E89}" dt="2022-09-21T23:43:14.455" v="518" actId="14100"/>
          <ac:spMkLst>
            <pc:docMk/>
            <pc:sldMk cId="3151109887" sldId="401"/>
            <ac:spMk id="3" creationId="{215C08C2-266A-EC4F-1BD7-BE18AF5EB513}"/>
          </ac:spMkLst>
        </pc:spChg>
        <pc:spChg chg="del">
          <ac:chgData name="Aaron Bemis" userId="c829b8e8-070b-47d5-8b7d-243a51c3f920" providerId="ADAL" clId="{07652918-D730-461E-87B9-F6445E0D0E89}" dt="2022-09-21T23:43:17.680" v="519" actId="478"/>
          <ac:spMkLst>
            <pc:docMk/>
            <pc:sldMk cId="3151109887" sldId="401"/>
            <ac:spMk id="4" creationId="{6E51DF01-C827-82C4-E1F7-0CC694E7A289}"/>
          </ac:spMkLst>
        </pc:spChg>
        <pc:spChg chg="del">
          <ac:chgData name="Aaron Bemis" userId="c829b8e8-070b-47d5-8b7d-243a51c3f920" providerId="ADAL" clId="{07652918-D730-461E-87B9-F6445E0D0E89}" dt="2022-09-21T23:43:20.250" v="520" actId="478"/>
          <ac:spMkLst>
            <pc:docMk/>
            <pc:sldMk cId="3151109887" sldId="401"/>
            <ac:spMk id="5" creationId="{34FF8F9D-C5DD-D8B3-38DB-160EEF15AA58}"/>
          </ac:spMkLst>
        </pc:spChg>
        <pc:picChg chg="add mod">
          <ac:chgData name="Aaron Bemis" userId="c829b8e8-070b-47d5-8b7d-243a51c3f920" providerId="ADAL" clId="{07652918-D730-461E-87B9-F6445E0D0E89}" dt="2022-09-21T23:58:16.902" v="1741" actId="14100"/>
          <ac:picMkLst>
            <pc:docMk/>
            <pc:sldMk cId="3151109887" sldId="401"/>
            <ac:picMk id="8" creationId="{8FCC6DF6-CEE1-A7EA-29C6-C4EBC523CA46}"/>
          </ac:picMkLst>
        </pc:picChg>
        <pc:picChg chg="add mod">
          <ac:chgData name="Aaron Bemis" userId="c829b8e8-070b-47d5-8b7d-243a51c3f920" providerId="ADAL" clId="{07652918-D730-461E-87B9-F6445E0D0E89}" dt="2022-09-21T23:58:12.521" v="1739" actId="1076"/>
          <ac:picMkLst>
            <pc:docMk/>
            <pc:sldMk cId="3151109887" sldId="401"/>
            <ac:picMk id="10" creationId="{6F713FB3-72FA-8D8A-2DF7-BEB5CA7FCE5E}"/>
          </ac:picMkLst>
        </pc:picChg>
      </pc:sldChg>
      <pc:sldChg chg="delSp mod">
        <pc:chgData name="Aaron Bemis" userId="c829b8e8-070b-47d5-8b7d-243a51c3f920" providerId="ADAL" clId="{07652918-D730-461E-87B9-F6445E0D0E89}" dt="2022-09-22T17:03:51.198" v="3190" actId="478"/>
        <pc:sldMkLst>
          <pc:docMk/>
          <pc:sldMk cId="969760809" sldId="402"/>
        </pc:sldMkLst>
        <pc:spChg chg="del">
          <ac:chgData name="Aaron Bemis" userId="c829b8e8-070b-47d5-8b7d-243a51c3f920" providerId="ADAL" clId="{07652918-D730-461E-87B9-F6445E0D0E89}" dt="2022-09-22T17:03:51.198" v="3190" actId="478"/>
          <ac:spMkLst>
            <pc:docMk/>
            <pc:sldMk cId="969760809" sldId="402"/>
            <ac:spMk id="15" creationId="{A205E5A6-9878-0739-F27E-07378EB45B0E}"/>
          </ac:spMkLst>
        </pc:spChg>
      </pc:sldChg>
      <pc:sldChg chg="delSp modSp mod">
        <pc:chgData name="Aaron Bemis" userId="c829b8e8-070b-47d5-8b7d-243a51c3f920" providerId="ADAL" clId="{07652918-D730-461E-87B9-F6445E0D0E89}" dt="2022-09-22T17:18:36.195" v="3219" actId="20577"/>
        <pc:sldMkLst>
          <pc:docMk/>
          <pc:sldMk cId="2665735818" sldId="403"/>
        </pc:sldMkLst>
        <pc:spChg chg="del">
          <ac:chgData name="Aaron Bemis" userId="c829b8e8-070b-47d5-8b7d-243a51c3f920" providerId="ADAL" clId="{07652918-D730-461E-87B9-F6445E0D0E89}" dt="2022-09-22T17:03:37.337" v="3188" actId="478"/>
          <ac:spMkLst>
            <pc:docMk/>
            <pc:sldMk cId="2665735818" sldId="403"/>
            <ac:spMk id="5" creationId="{8823C635-0482-F5CC-12FC-D0F254515FA2}"/>
          </ac:spMkLst>
        </pc:spChg>
        <pc:spChg chg="mod">
          <ac:chgData name="Aaron Bemis" userId="c829b8e8-070b-47d5-8b7d-243a51c3f920" providerId="ADAL" clId="{07652918-D730-461E-87B9-F6445E0D0E89}" dt="2022-09-22T17:18:36.195" v="3219" actId="20577"/>
          <ac:spMkLst>
            <pc:docMk/>
            <pc:sldMk cId="2665735818" sldId="403"/>
            <ac:spMk id="9" creationId="{4FB72FBA-354E-543D-3255-CBBF6332BAE1}"/>
          </ac:spMkLst>
        </pc:spChg>
      </pc:sldChg>
    </pc:docChg>
  </pc:docChgLst>
  <pc:docChgLst>
    <pc:chgData name="Alex Boyett" userId="S::aboyett8@students.kennesaw.edu::ad9d803f-79a1-48a8-a98e-99cc38ebc425" providerId="AD" clId="Web-{D8AE1379-CC19-45CF-BDF3-E3D3B4104F7B}"/>
    <pc:docChg chg="modSld">
      <pc:chgData name="Alex Boyett" userId="S::aboyett8@students.kennesaw.edu::ad9d803f-79a1-48a8-a98e-99cc38ebc425" providerId="AD" clId="Web-{D8AE1379-CC19-45CF-BDF3-E3D3B4104F7B}" dt="2022-09-22T23:04:55.512" v="21" actId="20577"/>
      <pc:docMkLst>
        <pc:docMk/>
      </pc:docMkLst>
      <pc:sldChg chg="modSp">
        <pc:chgData name="Alex Boyett" userId="S::aboyett8@students.kennesaw.edu::ad9d803f-79a1-48a8-a98e-99cc38ebc425" providerId="AD" clId="Web-{D8AE1379-CC19-45CF-BDF3-E3D3B4104F7B}" dt="2022-09-22T23:04:55.512" v="21" actId="20577"/>
        <pc:sldMkLst>
          <pc:docMk/>
          <pc:sldMk cId="3970438039" sldId="399"/>
        </pc:sldMkLst>
        <pc:spChg chg="mod">
          <ac:chgData name="Alex Boyett" userId="S::aboyett8@students.kennesaw.edu::ad9d803f-79a1-48a8-a98e-99cc38ebc425" providerId="AD" clId="Web-{D8AE1379-CC19-45CF-BDF3-E3D3B4104F7B}" dt="2022-09-22T23:04:55.512" v="21" actId="20577"/>
          <ac:spMkLst>
            <pc:docMk/>
            <pc:sldMk cId="3970438039" sldId="399"/>
            <ac:spMk id="3" creationId="{1E4DE90C-8570-2C32-251B-D34EFB9FA5F3}"/>
          </ac:spMkLst>
        </pc:spChg>
      </pc:sldChg>
    </pc:docChg>
  </pc:docChgLst>
  <pc:docChgLst>
    <pc:chgData name="Jack Morris" userId="S::jmorr123@students.kennesaw.edu::948dcbce-d99a-4472-b619-9c326998a1da" providerId="AD" clId="Web-{CE7ED3BE-BD43-B859-A365-2D5533DFD4A9}"/>
    <pc:docChg chg="addSld delSld modSld">
      <pc:chgData name="Jack Morris" userId="S::jmorr123@students.kennesaw.edu::948dcbce-d99a-4472-b619-9c326998a1da" providerId="AD" clId="Web-{CE7ED3BE-BD43-B859-A365-2D5533DFD4A9}" dt="2022-09-22T16:45:22.291" v="12" actId="20577"/>
      <pc:docMkLst>
        <pc:docMk/>
      </pc:docMkLst>
      <pc:sldChg chg="new del">
        <pc:chgData name="Jack Morris" userId="S::jmorr123@students.kennesaw.edu::948dcbce-d99a-4472-b619-9c326998a1da" providerId="AD" clId="Web-{CE7ED3BE-BD43-B859-A365-2D5533DFD4A9}" dt="2022-09-22T16:44:36.774" v="1"/>
        <pc:sldMkLst>
          <pc:docMk/>
          <pc:sldMk cId="643409798" sldId="403"/>
        </pc:sldMkLst>
      </pc:sldChg>
      <pc:sldChg chg="addSp delSp modSp new mod modClrScheme chgLayout">
        <pc:chgData name="Jack Morris" userId="S::jmorr123@students.kennesaw.edu::948dcbce-d99a-4472-b619-9c326998a1da" providerId="AD" clId="Web-{CE7ED3BE-BD43-B859-A365-2D5533DFD4A9}" dt="2022-09-22T16:45:22.291" v="12" actId="20577"/>
        <pc:sldMkLst>
          <pc:docMk/>
          <pc:sldMk cId="2665735818" sldId="403"/>
        </pc:sldMkLst>
        <pc:spChg chg="del">
          <ac:chgData name="Jack Morris" userId="S::jmorr123@students.kennesaw.edu::948dcbce-d99a-4472-b619-9c326998a1da" providerId="AD" clId="Web-{CE7ED3BE-BD43-B859-A365-2D5533DFD4A9}" dt="2022-09-22T16:44:45.196" v="7"/>
          <ac:spMkLst>
            <pc:docMk/>
            <pc:sldMk cId="2665735818" sldId="403"/>
            <ac:spMk id="2" creationId="{BACAAEBC-A3AF-5DE8-6BDA-270DE9F4180D}"/>
          </ac:spMkLst>
        </pc:spChg>
        <pc:spChg chg="del">
          <ac:chgData name="Jack Morris" userId="S::jmorr123@students.kennesaw.edu::948dcbce-d99a-4472-b619-9c326998a1da" providerId="AD" clId="Web-{CE7ED3BE-BD43-B859-A365-2D5533DFD4A9}" dt="2022-09-22T16:44:45.196" v="6"/>
          <ac:spMkLst>
            <pc:docMk/>
            <pc:sldMk cId="2665735818" sldId="403"/>
            <ac:spMk id="3" creationId="{1DC2044C-876F-9396-1A0D-90C4C3CAD57F}"/>
          </ac:spMkLst>
        </pc:spChg>
        <pc:spChg chg="del">
          <ac:chgData name="Jack Morris" userId="S::jmorr123@students.kennesaw.edu::948dcbce-d99a-4472-b619-9c326998a1da" providerId="AD" clId="Web-{CE7ED3BE-BD43-B859-A365-2D5533DFD4A9}" dt="2022-09-22T16:44:45.196" v="5"/>
          <ac:spMkLst>
            <pc:docMk/>
            <pc:sldMk cId="2665735818" sldId="403"/>
            <ac:spMk id="4" creationId="{36EC058A-023D-0160-D2DA-D50CDF06DAEB}"/>
          </ac:spMkLst>
        </pc:spChg>
        <pc:spChg chg="mod ord">
          <ac:chgData name="Jack Morris" userId="S::jmorr123@students.kennesaw.edu::948dcbce-d99a-4472-b619-9c326998a1da" providerId="AD" clId="Web-{CE7ED3BE-BD43-B859-A365-2D5533DFD4A9}" dt="2022-09-22T16:44:50.540" v="8"/>
          <ac:spMkLst>
            <pc:docMk/>
            <pc:sldMk cId="2665735818" sldId="403"/>
            <ac:spMk id="5" creationId="{8823C635-0482-F5CC-12FC-D0F254515FA2}"/>
          </ac:spMkLst>
        </pc:spChg>
        <pc:spChg chg="del">
          <ac:chgData name="Jack Morris" userId="S::jmorr123@students.kennesaw.edu::948dcbce-d99a-4472-b619-9c326998a1da" providerId="AD" clId="Web-{CE7ED3BE-BD43-B859-A365-2D5533DFD4A9}" dt="2022-09-22T16:44:45.196" v="4"/>
          <ac:spMkLst>
            <pc:docMk/>
            <pc:sldMk cId="2665735818" sldId="403"/>
            <ac:spMk id="6" creationId="{B3AABCAB-414B-5A8B-4674-0B56F2DB3D7C}"/>
          </ac:spMkLst>
        </pc:spChg>
        <pc:spChg chg="del">
          <ac:chgData name="Jack Morris" userId="S::jmorr123@students.kennesaw.edu::948dcbce-d99a-4472-b619-9c326998a1da" providerId="AD" clId="Web-{CE7ED3BE-BD43-B859-A365-2D5533DFD4A9}" dt="2022-09-22T16:44:45.196" v="3"/>
          <ac:spMkLst>
            <pc:docMk/>
            <pc:sldMk cId="2665735818" sldId="403"/>
            <ac:spMk id="7" creationId="{22609A2F-4D91-3FA0-010A-89CE3AEC8E23}"/>
          </ac:spMkLst>
        </pc:spChg>
        <pc:spChg chg="add mod ord">
          <ac:chgData name="Jack Morris" userId="S::jmorr123@students.kennesaw.edu::948dcbce-d99a-4472-b619-9c326998a1da" providerId="AD" clId="Web-{CE7ED3BE-BD43-B859-A365-2D5533DFD4A9}" dt="2022-09-22T16:44:56.087" v="10" actId="20577"/>
          <ac:spMkLst>
            <pc:docMk/>
            <pc:sldMk cId="2665735818" sldId="403"/>
            <ac:spMk id="8" creationId="{30E11490-01D2-B33C-588B-3ECE9116E3DE}"/>
          </ac:spMkLst>
        </pc:spChg>
        <pc:spChg chg="add mod ord">
          <ac:chgData name="Jack Morris" userId="S::jmorr123@students.kennesaw.edu::948dcbce-d99a-4472-b619-9c326998a1da" providerId="AD" clId="Web-{CE7ED3BE-BD43-B859-A365-2D5533DFD4A9}" dt="2022-09-22T16:45:22.291" v="12" actId="20577"/>
          <ac:spMkLst>
            <pc:docMk/>
            <pc:sldMk cId="2665735818" sldId="403"/>
            <ac:spMk id="9" creationId="{4FB72FBA-354E-543D-3255-CBBF6332BAE1}"/>
          </ac:spMkLst>
        </pc:spChg>
      </pc:sldChg>
    </pc:docChg>
  </pc:docChgLst>
  <pc:docChgLst>
    <pc:chgData name="Talia Brooks" userId="S::tbrook71@students.kennesaw.edu::bac0d41e-a453-44f3-9dff-06fd7ea946a4" providerId="AD" clId="Web-{401131A8-903F-4D76-BA4D-8567ACC2D5CC}"/>
    <pc:docChg chg="delSld">
      <pc:chgData name="Talia Brooks" userId="S::tbrook71@students.kennesaw.edu::bac0d41e-a453-44f3-9dff-06fd7ea946a4" providerId="AD" clId="Web-{401131A8-903F-4D76-BA4D-8567ACC2D5CC}" dt="2022-09-21T02:37:20.095" v="2"/>
      <pc:docMkLst>
        <pc:docMk/>
      </pc:docMkLst>
      <pc:sldChg chg="del">
        <pc:chgData name="Talia Brooks" userId="S::tbrook71@students.kennesaw.edu::bac0d41e-a453-44f3-9dff-06fd7ea946a4" providerId="AD" clId="Web-{401131A8-903F-4D76-BA4D-8567ACC2D5CC}" dt="2022-09-21T02:37:06.048" v="0"/>
        <pc:sldMkLst>
          <pc:docMk/>
          <pc:sldMk cId="2979876663" sldId="268"/>
        </pc:sldMkLst>
      </pc:sldChg>
      <pc:sldChg chg="del">
        <pc:chgData name="Talia Brooks" userId="S::tbrook71@students.kennesaw.edu::bac0d41e-a453-44f3-9dff-06fd7ea946a4" providerId="AD" clId="Web-{401131A8-903F-4D76-BA4D-8567ACC2D5CC}" dt="2022-09-21T02:37:20.095" v="2"/>
        <pc:sldMkLst>
          <pc:docMk/>
          <pc:sldMk cId="2496947791" sldId="278"/>
        </pc:sldMkLst>
      </pc:sldChg>
      <pc:sldChg chg="del">
        <pc:chgData name="Talia Brooks" userId="S::tbrook71@students.kennesaw.edu::bac0d41e-a453-44f3-9dff-06fd7ea946a4" providerId="AD" clId="Web-{401131A8-903F-4D76-BA4D-8567ACC2D5CC}" dt="2022-09-21T02:37:14.751" v="1"/>
        <pc:sldMkLst>
          <pc:docMk/>
          <pc:sldMk cId="2313234867" sldId="389"/>
        </pc:sldMkLst>
      </pc:sldChg>
    </pc:docChg>
  </pc:docChgLst>
  <pc:docChgLst>
    <pc:chgData name="Aaron Bemis" userId="c829b8e8-070b-47d5-8b7d-243a51c3f920" providerId="ADAL" clId="{24D43BB4-D9CF-41A4-BAE8-D827388353DA}"/>
    <pc:docChg chg="undo custSel modSld">
      <pc:chgData name="Aaron Bemis" userId="c829b8e8-070b-47d5-8b7d-243a51c3f920" providerId="ADAL" clId="{24D43BB4-D9CF-41A4-BAE8-D827388353DA}" dt="2022-09-19T14:45:18.518" v="946" actId="478"/>
      <pc:docMkLst>
        <pc:docMk/>
      </pc:docMkLst>
      <pc:sldChg chg="delSp mod">
        <pc:chgData name="Aaron Bemis" userId="c829b8e8-070b-47d5-8b7d-243a51c3f920" providerId="ADAL" clId="{24D43BB4-D9CF-41A4-BAE8-D827388353DA}" dt="2022-09-19T14:44:22.785" v="928" actId="478"/>
        <pc:sldMkLst>
          <pc:docMk/>
          <pc:sldMk cId="2979876663" sldId="268"/>
        </pc:sldMkLst>
        <pc:spChg chg="del">
          <ac:chgData name="Aaron Bemis" userId="c829b8e8-070b-47d5-8b7d-243a51c3f920" providerId="ADAL" clId="{24D43BB4-D9CF-41A4-BAE8-D827388353DA}" dt="2022-09-19T14:44:20.775" v="927" actId="478"/>
          <ac:spMkLst>
            <pc:docMk/>
            <pc:sldMk cId="2979876663" sldId="268"/>
            <ac:spMk id="7" creationId="{45F69D6A-822D-4DB9-A2CC-D9106F1F2B68}"/>
          </ac:spMkLst>
        </pc:spChg>
        <pc:spChg chg="del">
          <ac:chgData name="Aaron Bemis" userId="c829b8e8-070b-47d5-8b7d-243a51c3f920" providerId="ADAL" clId="{24D43BB4-D9CF-41A4-BAE8-D827388353DA}" dt="2022-09-19T14:44:22.785" v="928" actId="478"/>
          <ac:spMkLst>
            <pc:docMk/>
            <pc:sldMk cId="2979876663" sldId="268"/>
            <ac:spMk id="8" creationId="{6375D7F3-165A-439B-8D1D-6553B68C2886}"/>
          </ac:spMkLst>
        </pc:spChg>
      </pc:sldChg>
      <pc:sldChg chg="modSp mod">
        <pc:chgData name="Aaron Bemis" userId="c829b8e8-070b-47d5-8b7d-243a51c3f920" providerId="ADAL" clId="{24D43BB4-D9CF-41A4-BAE8-D827388353DA}" dt="2022-09-18T14:30:21.832" v="1" actId="20577"/>
        <pc:sldMkLst>
          <pc:docMk/>
          <pc:sldMk cId="3891345585" sldId="270"/>
        </pc:sldMkLst>
        <pc:spChg chg="mod">
          <ac:chgData name="Aaron Bemis" userId="c829b8e8-070b-47d5-8b7d-243a51c3f920" providerId="ADAL" clId="{24D43BB4-D9CF-41A4-BAE8-D827388353DA}" dt="2022-09-18T14:30:21.832" v="1" actId="20577"/>
          <ac:spMkLst>
            <pc:docMk/>
            <pc:sldMk cId="3891345585" sldId="270"/>
            <ac:spMk id="7" creationId="{4B18D636-CC10-4B1E-AA38-419DCCF2D9C9}"/>
          </ac:spMkLst>
        </pc:spChg>
      </pc:sldChg>
      <pc:sldChg chg="modSp">
        <pc:chgData name="Aaron Bemis" userId="c829b8e8-070b-47d5-8b7d-243a51c3f920" providerId="ADAL" clId="{24D43BB4-D9CF-41A4-BAE8-D827388353DA}" dt="2022-09-18T14:34:32.024" v="163" actId="20577"/>
        <pc:sldMkLst>
          <pc:docMk/>
          <pc:sldMk cId="2624630061" sldId="272"/>
        </pc:sldMkLst>
        <pc:graphicFrameChg chg="mod">
          <ac:chgData name="Aaron Bemis" userId="c829b8e8-070b-47d5-8b7d-243a51c3f920" providerId="ADAL" clId="{24D43BB4-D9CF-41A4-BAE8-D827388353DA}" dt="2022-09-18T14:34:32.024" v="163" actId="20577"/>
          <ac:graphicFrameMkLst>
            <pc:docMk/>
            <pc:sldMk cId="2624630061" sldId="272"/>
            <ac:graphicFrameMk id="4" creationId="{93897051-DA8D-4072-A594-51769F8D52F5}"/>
          </ac:graphicFrameMkLst>
        </pc:graphicFrameChg>
      </pc:sldChg>
      <pc:sldChg chg="delSp mod">
        <pc:chgData name="Aaron Bemis" userId="c829b8e8-070b-47d5-8b7d-243a51c3f920" providerId="ADAL" clId="{24D43BB4-D9CF-41A4-BAE8-D827388353DA}" dt="2022-09-19T14:44:47.354" v="936" actId="478"/>
        <pc:sldMkLst>
          <pc:docMk/>
          <pc:sldMk cId="3740286033" sldId="277"/>
        </pc:sldMkLst>
        <pc:spChg chg="del">
          <ac:chgData name="Aaron Bemis" userId="c829b8e8-070b-47d5-8b7d-243a51c3f920" providerId="ADAL" clId="{24D43BB4-D9CF-41A4-BAE8-D827388353DA}" dt="2022-09-19T14:44:45.730" v="935" actId="478"/>
          <ac:spMkLst>
            <pc:docMk/>
            <pc:sldMk cId="3740286033" sldId="277"/>
            <ac:spMk id="4" creationId="{E39EF484-38C8-4EDC-ACF5-695CFB216839}"/>
          </ac:spMkLst>
        </pc:spChg>
        <pc:spChg chg="del">
          <ac:chgData name="Aaron Bemis" userId="c829b8e8-070b-47d5-8b7d-243a51c3f920" providerId="ADAL" clId="{24D43BB4-D9CF-41A4-BAE8-D827388353DA}" dt="2022-09-19T14:44:47.354" v="936" actId="478"/>
          <ac:spMkLst>
            <pc:docMk/>
            <pc:sldMk cId="3740286033" sldId="277"/>
            <ac:spMk id="5" creationId="{AFD183D7-B16E-4A9D-BC4B-D1EC347BF97E}"/>
          </ac:spMkLst>
        </pc:spChg>
      </pc:sldChg>
      <pc:sldChg chg="delSp mod">
        <pc:chgData name="Aaron Bemis" userId="c829b8e8-070b-47d5-8b7d-243a51c3f920" providerId="ADAL" clId="{24D43BB4-D9CF-41A4-BAE8-D827388353DA}" dt="2022-09-19T14:44:52.055" v="938" actId="478"/>
        <pc:sldMkLst>
          <pc:docMk/>
          <pc:sldMk cId="2496947791" sldId="278"/>
        </pc:sldMkLst>
        <pc:spChg chg="del">
          <ac:chgData name="Aaron Bemis" userId="c829b8e8-070b-47d5-8b7d-243a51c3f920" providerId="ADAL" clId="{24D43BB4-D9CF-41A4-BAE8-D827388353DA}" dt="2022-09-19T14:44:50.241" v="937" actId="478"/>
          <ac:spMkLst>
            <pc:docMk/>
            <pc:sldMk cId="2496947791" sldId="278"/>
            <ac:spMk id="14" creationId="{DC738669-5750-45EA-9715-A0041D4C569B}"/>
          </ac:spMkLst>
        </pc:spChg>
        <pc:spChg chg="del">
          <ac:chgData name="Aaron Bemis" userId="c829b8e8-070b-47d5-8b7d-243a51c3f920" providerId="ADAL" clId="{24D43BB4-D9CF-41A4-BAE8-D827388353DA}" dt="2022-09-19T14:44:52.055" v="938" actId="478"/>
          <ac:spMkLst>
            <pc:docMk/>
            <pc:sldMk cId="2496947791" sldId="278"/>
            <ac:spMk id="15" creationId="{CD05A243-8080-4F6D-8538-65CDDF891BA6}"/>
          </ac:spMkLst>
        </pc:spChg>
      </pc:sldChg>
      <pc:sldChg chg="delSp modSp mod">
        <pc:chgData name="Aaron Bemis" userId="c829b8e8-070b-47d5-8b7d-243a51c3f920" providerId="ADAL" clId="{24D43BB4-D9CF-41A4-BAE8-D827388353DA}" dt="2022-09-19T14:45:00.305" v="940" actId="478"/>
        <pc:sldMkLst>
          <pc:docMk/>
          <pc:sldMk cId="395518310" sldId="279"/>
        </pc:sldMkLst>
        <pc:spChg chg="mod">
          <ac:chgData name="Aaron Bemis" userId="c829b8e8-070b-47d5-8b7d-243a51c3f920" providerId="ADAL" clId="{24D43BB4-D9CF-41A4-BAE8-D827388353DA}" dt="2022-09-18T14:37:47.038" v="556" actId="20577"/>
          <ac:spMkLst>
            <pc:docMk/>
            <pc:sldMk cId="395518310" sldId="279"/>
            <ac:spMk id="4" creationId="{B901C342-4508-2472-857A-10E04B7F89E8}"/>
          </ac:spMkLst>
        </pc:spChg>
        <pc:spChg chg="del">
          <ac:chgData name="Aaron Bemis" userId="c829b8e8-070b-47d5-8b7d-243a51c3f920" providerId="ADAL" clId="{24D43BB4-D9CF-41A4-BAE8-D827388353DA}" dt="2022-09-19T14:44:58.023" v="939" actId="478"/>
          <ac:spMkLst>
            <pc:docMk/>
            <pc:sldMk cId="395518310" sldId="279"/>
            <ac:spMk id="19" creationId="{386DB667-0553-4FB8-B0E0-776539934AFF}"/>
          </ac:spMkLst>
        </pc:spChg>
        <pc:spChg chg="del">
          <ac:chgData name="Aaron Bemis" userId="c829b8e8-070b-47d5-8b7d-243a51c3f920" providerId="ADAL" clId="{24D43BB4-D9CF-41A4-BAE8-D827388353DA}" dt="2022-09-19T14:45:00.305" v="940" actId="478"/>
          <ac:spMkLst>
            <pc:docMk/>
            <pc:sldMk cId="395518310" sldId="279"/>
            <ac:spMk id="20" creationId="{C77C6228-C5A8-44DC-ABD7-A22A4475D3DF}"/>
          </ac:spMkLst>
        </pc:spChg>
      </pc:sldChg>
      <pc:sldChg chg="delSp modSp mod">
        <pc:chgData name="Aaron Bemis" userId="c829b8e8-070b-47d5-8b7d-243a51c3f920" providerId="ADAL" clId="{24D43BB4-D9CF-41A4-BAE8-D827388353DA}" dt="2022-09-19T14:45:05.673" v="942" actId="478"/>
        <pc:sldMkLst>
          <pc:docMk/>
          <pc:sldMk cId="1420547054" sldId="281"/>
        </pc:sldMkLst>
        <pc:spChg chg="mod">
          <ac:chgData name="Aaron Bemis" userId="c829b8e8-070b-47d5-8b7d-243a51c3f920" providerId="ADAL" clId="{24D43BB4-D9CF-41A4-BAE8-D827388353DA}" dt="2022-09-18T14:39:55.678" v="832" actId="20577"/>
          <ac:spMkLst>
            <pc:docMk/>
            <pc:sldMk cId="1420547054" sldId="281"/>
            <ac:spMk id="9" creationId="{8598ECEC-4413-4244-8F21-0076EC511806}"/>
          </ac:spMkLst>
        </pc:spChg>
        <pc:spChg chg="mod">
          <ac:chgData name="Aaron Bemis" userId="c829b8e8-070b-47d5-8b7d-243a51c3f920" providerId="ADAL" clId="{24D43BB4-D9CF-41A4-BAE8-D827388353DA}" dt="2022-09-18T14:39:16.390" v="689" actId="6549"/>
          <ac:spMkLst>
            <pc:docMk/>
            <pc:sldMk cId="1420547054" sldId="281"/>
            <ac:spMk id="13" creationId="{258E9390-685C-4BAD-BFAD-EC56E81C4745}"/>
          </ac:spMkLst>
        </pc:spChg>
        <pc:spChg chg="del">
          <ac:chgData name="Aaron Bemis" userId="c829b8e8-070b-47d5-8b7d-243a51c3f920" providerId="ADAL" clId="{24D43BB4-D9CF-41A4-BAE8-D827388353DA}" dt="2022-09-19T14:45:03.427" v="941" actId="478"/>
          <ac:spMkLst>
            <pc:docMk/>
            <pc:sldMk cId="1420547054" sldId="281"/>
            <ac:spMk id="14" creationId="{D236478C-E242-44E0-8357-C72C9B588CA7}"/>
          </ac:spMkLst>
        </pc:spChg>
        <pc:spChg chg="del">
          <ac:chgData name="Aaron Bemis" userId="c829b8e8-070b-47d5-8b7d-243a51c3f920" providerId="ADAL" clId="{24D43BB4-D9CF-41A4-BAE8-D827388353DA}" dt="2022-09-19T14:45:05.673" v="942" actId="478"/>
          <ac:spMkLst>
            <pc:docMk/>
            <pc:sldMk cId="1420547054" sldId="281"/>
            <ac:spMk id="15" creationId="{65A6DC02-681E-4AF7-AC6E-57CDDB2FBA28}"/>
          </ac:spMkLst>
        </pc:spChg>
      </pc:sldChg>
      <pc:sldChg chg="delSp mod">
        <pc:chgData name="Aaron Bemis" userId="c829b8e8-070b-47d5-8b7d-243a51c3f920" providerId="ADAL" clId="{24D43BB4-D9CF-41A4-BAE8-D827388353DA}" dt="2022-09-19T14:45:11.114" v="944" actId="478"/>
        <pc:sldMkLst>
          <pc:docMk/>
          <pc:sldMk cId="3521561301" sldId="321"/>
        </pc:sldMkLst>
        <pc:spChg chg="del">
          <ac:chgData name="Aaron Bemis" userId="c829b8e8-070b-47d5-8b7d-243a51c3f920" providerId="ADAL" clId="{24D43BB4-D9CF-41A4-BAE8-D827388353DA}" dt="2022-09-19T14:45:09.371" v="943" actId="478"/>
          <ac:spMkLst>
            <pc:docMk/>
            <pc:sldMk cId="3521561301" sldId="321"/>
            <ac:spMk id="4" creationId="{0C329F70-04F7-4C70-BCF8-D4371F54EF2F}"/>
          </ac:spMkLst>
        </pc:spChg>
        <pc:spChg chg="del">
          <ac:chgData name="Aaron Bemis" userId="c829b8e8-070b-47d5-8b7d-243a51c3f920" providerId="ADAL" clId="{24D43BB4-D9CF-41A4-BAE8-D827388353DA}" dt="2022-09-19T14:45:11.114" v="944" actId="478"/>
          <ac:spMkLst>
            <pc:docMk/>
            <pc:sldMk cId="3521561301" sldId="321"/>
            <ac:spMk id="5" creationId="{06A3302E-502D-4151-81C9-5FD6AF9596D6}"/>
          </ac:spMkLst>
        </pc:spChg>
      </pc:sldChg>
      <pc:sldChg chg="delSp modSp mod">
        <pc:chgData name="Aaron Bemis" userId="c829b8e8-070b-47d5-8b7d-243a51c3f920" providerId="ADAL" clId="{24D43BB4-D9CF-41A4-BAE8-D827388353DA}" dt="2022-09-19T14:43:56.913" v="926" actId="20577"/>
        <pc:sldMkLst>
          <pc:docMk/>
          <pc:sldMk cId="2158886557" sldId="384"/>
        </pc:sldMkLst>
        <pc:spChg chg="del mod">
          <ac:chgData name="Aaron Bemis" userId="c829b8e8-070b-47d5-8b7d-243a51c3f920" providerId="ADAL" clId="{24D43BB4-D9CF-41A4-BAE8-D827388353DA}" dt="2022-09-18T16:16:05.497" v="910" actId="478"/>
          <ac:spMkLst>
            <pc:docMk/>
            <pc:sldMk cId="2158886557" sldId="384"/>
            <ac:spMk id="4" creationId="{0C329F70-04F7-4C70-BCF8-D4371F54EF2F}"/>
          </ac:spMkLst>
        </pc:spChg>
        <pc:spChg chg="del">
          <ac:chgData name="Aaron Bemis" userId="c829b8e8-070b-47d5-8b7d-243a51c3f920" providerId="ADAL" clId="{24D43BB4-D9CF-41A4-BAE8-D827388353DA}" dt="2022-09-18T16:16:01.873" v="909" actId="478"/>
          <ac:spMkLst>
            <pc:docMk/>
            <pc:sldMk cId="2158886557" sldId="384"/>
            <ac:spMk id="5" creationId="{06A3302E-502D-4151-81C9-5FD6AF9596D6}"/>
          </ac:spMkLst>
        </pc:spChg>
        <pc:spChg chg="mod">
          <ac:chgData name="Aaron Bemis" userId="c829b8e8-070b-47d5-8b7d-243a51c3f920" providerId="ADAL" clId="{24D43BB4-D9CF-41A4-BAE8-D827388353DA}" dt="2022-09-19T14:43:56.913" v="926" actId="20577"/>
          <ac:spMkLst>
            <pc:docMk/>
            <pc:sldMk cId="2158886557" sldId="384"/>
            <ac:spMk id="11" creationId="{23418ADF-358F-4647-A511-FCFFEDA83429}"/>
          </ac:spMkLst>
        </pc:spChg>
        <pc:spChg chg="mod">
          <ac:chgData name="Aaron Bemis" userId="c829b8e8-070b-47d5-8b7d-243a51c3f920" providerId="ADAL" clId="{24D43BB4-D9CF-41A4-BAE8-D827388353DA}" dt="2022-09-18T16:12:48.938" v="898" actId="5793"/>
          <ac:spMkLst>
            <pc:docMk/>
            <pc:sldMk cId="2158886557" sldId="384"/>
            <ac:spMk id="12" creationId="{E5127060-CDBF-435F-9009-A5451CCE305D}"/>
          </ac:spMkLst>
        </pc:spChg>
      </pc:sldChg>
      <pc:sldChg chg="delSp mod">
        <pc:chgData name="Aaron Bemis" userId="c829b8e8-070b-47d5-8b7d-243a51c3f920" providerId="ADAL" clId="{24D43BB4-D9CF-41A4-BAE8-D827388353DA}" dt="2022-09-19T14:44:33.770" v="932" actId="478"/>
        <pc:sldMkLst>
          <pc:docMk/>
          <pc:sldMk cId="2313234867" sldId="389"/>
        </pc:sldMkLst>
        <pc:spChg chg="del">
          <ac:chgData name="Aaron Bemis" userId="c829b8e8-070b-47d5-8b7d-243a51c3f920" providerId="ADAL" clId="{24D43BB4-D9CF-41A4-BAE8-D827388353DA}" dt="2022-09-19T14:44:31.572" v="931" actId="478"/>
          <ac:spMkLst>
            <pc:docMk/>
            <pc:sldMk cId="2313234867" sldId="389"/>
            <ac:spMk id="13" creationId="{915FE2C5-E66A-4405-B19E-2C5C546C98E4}"/>
          </ac:spMkLst>
        </pc:spChg>
        <pc:spChg chg="del">
          <ac:chgData name="Aaron Bemis" userId="c829b8e8-070b-47d5-8b7d-243a51c3f920" providerId="ADAL" clId="{24D43BB4-D9CF-41A4-BAE8-D827388353DA}" dt="2022-09-19T14:44:33.770" v="932" actId="478"/>
          <ac:spMkLst>
            <pc:docMk/>
            <pc:sldMk cId="2313234867" sldId="389"/>
            <ac:spMk id="14" creationId="{B01DF4D0-78BC-4C8C-9570-26F0B225433A}"/>
          </ac:spMkLst>
        </pc:spChg>
      </pc:sldChg>
      <pc:sldChg chg="delSp mod">
        <pc:chgData name="Aaron Bemis" userId="c829b8e8-070b-47d5-8b7d-243a51c3f920" providerId="ADAL" clId="{24D43BB4-D9CF-41A4-BAE8-D827388353DA}" dt="2022-09-19T14:45:18.518" v="946" actId="478"/>
        <pc:sldMkLst>
          <pc:docMk/>
          <pc:sldMk cId="3247798845" sldId="391"/>
        </pc:sldMkLst>
        <pc:spChg chg="del">
          <ac:chgData name="Aaron Bemis" userId="c829b8e8-070b-47d5-8b7d-243a51c3f920" providerId="ADAL" clId="{24D43BB4-D9CF-41A4-BAE8-D827388353DA}" dt="2022-09-19T14:45:16.086" v="945" actId="478"/>
          <ac:spMkLst>
            <pc:docMk/>
            <pc:sldMk cId="3247798845" sldId="391"/>
            <ac:spMk id="4" creationId="{7823E305-6365-4345-8BD1-4A31C61D96CB}"/>
          </ac:spMkLst>
        </pc:spChg>
        <pc:spChg chg="del">
          <ac:chgData name="Aaron Bemis" userId="c829b8e8-070b-47d5-8b7d-243a51c3f920" providerId="ADAL" clId="{24D43BB4-D9CF-41A4-BAE8-D827388353DA}" dt="2022-09-19T14:45:18.518" v="946" actId="478"/>
          <ac:spMkLst>
            <pc:docMk/>
            <pc:sldMk cId="3247798845" sldId="391"/>
            <ac:spMk id="5" creationId="{0B37A3FF-ED32-4C4A-A21F-848A3BF6F896}"/>
          </ac:spMkLst>
        </pc:spChg>
      </pc:sldChg>
      <pc:sldChg chg="delSp mod">
        <pc:chgData name="Aaron Bemis" userId="c829b8e8-070b-47d5-8b7d-243a51c3f920" providerId="ADAL" clId="{24D43BB4-D9CF-41A4-BAE8-D827388353DA}" dt="2022-09-19T14:44:28.052" v="930" actId="478"/>
        <pc:sldMkLst>
          <pc:docMk/>
          <pc:sldMk cId="3167417746" sldId="392"/>
        </pc:sldMkLst>
        <pc:spChg chg="del">
          <ac:chgData name="Aaron Bemis" userId="c829b8e8-070b-47d5-8b7d-243a51c3f920" providerId="ADAL" clId="{24D43BB4-D9CF-41A4-BAE8-D827388353DA}" dt="2022-09-19T14:44:26.023" v="929" actId="478"/>
          <ac:spMkLst>
            <pc:docMk/>
            <pc:sldMk cId="3167417746" sldId="392"/>
            <ac:spMk id="15" creationId="{85B98294-E043-C8DB-379F-3E15A7D68198}"/>
          </ac:spMkLst>
        </pc:spChg>
        <pc:spChg chg="del">
          <ac:chgData name="Aaron Bemis" userId="c829b8e8-070b-47d5-8b7d-243a51c3f920" providerId="ADAL" clId="{24D43BB4-D9CF-41A4-BAE8-D827388353DA}" dt="2022-09-19T14:44:28.052" v="930" actId="478"/>
          <ac:spMkLst>
            <pc:docMk/>
            <pc:sldMk cId="3167417746" sldId="392"/>
            <ac:spMk id="16" creationId="{920160D3-9E0F-333E-4293-45181CF72B16}"/>
          </ac:spMkLst>
        </pc:spChg>
      </pc:sldChg>
      <pc:sldChg chg="delSp mod">
        <pc:chgData name="Aaron Bemis" userId="c829b8e8-070b-47d5-8b7d-243a51c3f920" providerId="ADAL" clId="{24D43BB4-D9CF-41A4-BAE8-D827388353DA}" dt="2022-09-19T14:44:42.527" v="934" actId="478"/>
        <pc:sldMkLst>
          <pc:docMk/>
          <pc:sldMk cId="4243848418" sldId="393"/>
        </pc:sldMkLst>
        <pc:spChg chg="del">
          <ac:chgData name="Aaron Bemis" userId="c829b8e8-070b-47d5-8b7d-243a51c3f920" providerId="ADAL" clId="{24D43BB4-D9CF-41A4-BAE8-D827388353DA}" dt="2022-09-19T14:44:40.848" v="933" actId="478"/>
          <ac:spMkLst>
            <pc:docMk/>
            <pc:sldMk cId="4243848418" sldId="393"/>
            <ac:spMk id="7" creationId="{1F33D7D0-1A19-C3FC-3C62-8C57952869C5}"/>
          </ac:spMkLst>
        </pc:spChg>
        <pc:spChg chg="del">
          <ac:chgData name="Aaron Bemis" userId="c829b8e8-070b-47d5-8b7d-243a51c3f920" providerId="ADAL" clId="{24D43BB4-D9CF-41A4-BAE8-D827388353DA}" dt="2022-09-19T14:44:42.527" v="934" actId="478"/>
          <ac:spMkLst>
            <pc:docMk/>
            <pc:sldMk cId="4243848418" sldId="393"/>
            <ac:spMk id="8" creationId="{313B0959-B041-4A7F-2B07-1D769F00382F}"/>
          </ac:spMkLst>
        </pc:spChg>
      </pc:sldChg>
    </pc:docChg>
  </pc:docChgLst>
  <pc:docChgLst>
    <pc:chgData name="Jack Morris" userId="S::jmorr123@students.kennesaw.edu::948dcbce-d99a-4472-b619-9c326998a1da" providerId="AD" clId="Web-{9415A40E-2B0F-8621-3510-96C161244923}"/>
    <pc:docChg chg="delSld modSld sldOrd">
      <pc:chgData name="Jack Morris" userId="S::jmorr123@students.kennesaw.edu::948dcbce-d99a-4472-b619-9c326998a1da" providerId="AD" clId="Web-{9415A40E-2B0F-8621-3510-96C161244923}" dt="2022-09-22T16:31:26.527" v="144"/>
      <pc:docMkLst>
        <pc:docMk/>
      </pc:docMkLst>
      <pc:sldChg chg="del">
        <pc:chgData name="Jack Morris" userId="S::jmorr123@students.kennesaw.edu::948dcbce-d99a-4472-b619-9c326998a1da" providerId="AD" clId="Web-{9415A40E-2B0F-8621-3510-96C161244923}" dt="2022-09-22T16:25:27.217" v="33"/>
        <pc:sldMkLst>
          <pc:docMk/>
          <pc:sldMk cId="3740286033" sldId="277"/>
        </pc:sldMkLst>
      </pc:sldChg>
      <pc:sldChg chg="del">
        <pc:chgData name="Jack Morris" userId="S::jmorr123@students.kennesaw.edu::948dcbce-d99a-4472-b619-9c326998a1da" providerId="AD" clId="Web-{9415A40E-2B0F-8621-3510-96C161244923}" dt="2022-09-22T16:25:36.312" v="34"/>
        <pc:sldMkLst>
          <pc:docMk/>
          <pc:sldMk cId="395518310" sldId="279"/>
        </pc:sldMkLst>
      </pc:sldChg>
      <pc:sldChg chg="modSp ord">
        <pc:chgData name="Jack Morris" userId="S::jmorr123@students.kennesaw.edu::948dcbce-d99a-4472-b619-9c326998a1da" providerId="AD" clId="Web-{9415A40E-2B0F-8621-3510-96C161244923}" dt="2022-09-22T16:26:14.516" v="52" actId="20577"/>
        <pc:sldMkLst>
          <pc:docMk/>
          <pc:sldMk cId="1420547054" sldId="281"/>
        </pc:sldMkLst>
        <pc:spChg chg="mod">
          <ac:chgData name="Jack Morris" userId="S::jmorr123@students.kennesaw.edu::948dcbce-d99a-4472-b619-9c326998a1da" providerId="AD" clId="Web-{9415A40E-2B0F-8621-3510-96C161244923}" dt="2022-09-22T16:26:14.453" v="49" actId="20577"/>
          <ac:spMkLst>
            <pc:docMk/>
            <pc:sldMk cId="1420547054" sldId="281"/>
            <ac:spMk id="7" creationId="{47788B34-4190-4916-9048-47720EA5ABF1}"/>
          </ac:spMkLst>
        </pc:spChg>
        <pc:spChg chg="mod">
          <ac:chgData name="Jack Morris" userId="S::jmorr123@students.kennesaw.edu::948dcbce-d99a-4472-b619-9c326998a1da" providerId="AD" clId="Web-{9415A40E-2B0F-8621-3510-96C161244923}" dt="2022-09-22T16:26:14.391" v="45" actId="20577"/>
          <ac:spMkLst>
            <pc:docMk/>
            <pc:sldMk cId="1420547054" sldId="281"/>
            <ac:spMk id="8" creationId="{ABA415A0-3B77-43FB-A408-5F1DA4B0AAFA}"/>
          </ac:spMkLst>
        </pc:spChg>
        <pc:spChg chg="mod">
          <ac:chgData name="Jack Morris" userId="S::jmorr123@students.kennesaw.edu::948dcbce-d99a-4472-b619-9c326998a1da" providerId="AD" clId="Web-{9415A40E-2B0F-8621-3510-96C161244923}" dt="2022-09-22T16:26:14.469" v="50" actId="20577"/>
          <ac:spMkLst>
            <pc:docMk/>
            <pc:sldMk cId="1420547054" sldId="281"/>
            <ac:spMk id="9" creationId="{8598ECEC-4413-4244-8F21-0076EC511806}"/>
          </ac:spMkLst>
        </pc:spChg>
        <pc:spChg chg="mod">
          <ac:chgData name="Jack Morris" userId="S::jmorr123@students.kennesaw.edu::948dcbce-d99a-4472-b619-9c326998a1da" providerId="AD" clId="Web-{9415A40E-2B0F-8621-3510-96C161244923}" dt="2022-09-22T16:26:14.407" v="47" actId="20577"/>
          <ac:spMkLst>
            <pc:docMk/>
            <pc:sldMk cId="1420547054" sldId="281"/>
            <ac:spMk id="10" creationId="{34A9BC34-CFDB-4D7A-8D6C-1CE608D0909F}"/>
          </ac:spMkLst>
        </pc:spChg>
        <pc:spChg chg="mod">
          <ac:chgData name="Jack Morris" userId="S::jmorr123@students.kennesaw.edu::948dcbce-d99a-4472-b619-9c326998a1da" providerId="AD" clId="Web-{9415A40E-2B0F-8621-3510-96C161244923}" dt="2022-09-22T16:26:14.516" v="52" actId="20577"/>
          <ac:spMkLst>
            <pc:docMk/>
            <pc:sldMk cId="1420547054" sldId="281"/>
            <ac:spMk id="11" creationId="{1D014E48-5DD9-49CE-AD5B-0FEF69204F68}"/>
          </ac:spMkLst>
        </pc:spChg>
        <pc:spChg chg="mod">
          <ac:chgData name="Jack Morris" userId="S::jmorr123@students.kennesaw.edu::948dcbce-d99a-4472-b619-9c326998a1da" providerId="AD" clId="Web-{9415A40E-2B0F-8621-3510-96C161244923}" dt="2022-09-22T16:26:14.407" v="46" actId="20577"/>
          <ac:spMkLst>
            <pc:docMk/>
            <pc:sldMk cId="1420547054" sldId="281"/>
            <ac:spMk id="12" creationId="{3A63626D-0E6E-4023-ABFC-A744C9862159}"/>
          </ac:spMkLst>
        </pc:spChg>
        <pc:spChg chg="mod">
          <ac:chgData name="Jack Morris" userId="S::jmorr123@students.kennesaw.edu::948dcbce-d99a-4472-b619-9c326998a1da" providerId="AD" clId="Web-{9415A40E-2B0F-8621-3510-96C161244923}" dt="2022-09-22T16:26:14.485" v="51" actId="20577"/>
          <ac:spMkLst>
            <pc:docMk/>
            <pc:sldMk cId="1420547054" sldId="281"/>
            <ac:spMk id="13" creationId="{258E9390-685C-4BAD-BFAD-EC56E81C4745}"/>
          </ac:spMkLst>
        </pc:spChg>
        <pc:spChg chg="mod">
          <ac:chgData name="Jack Morris" userId="S::jmorr123@students.kennesaw.edu::948dcbce-d99a-4472-b619-9c326998a1da" providerId="AD" clId="Web-{9415A40E-2B0F-8621-3510-96C161244923}" dt="2022-09-22T16:26:14.438" v="48" actId="20577"/>
          <ac:spMkLst>
            <pc:docMk/>
            <pc:sldMk cId="1420547054" sldId="281"/>
            <ac:spMk id="16" creationId="{CF0A8666-4477-461C-A79D-E91232EE973E}"/>
          </ac:spMkLst>
        </pc:spChg>
      </pc:sldChg>
      <pc:sldChg chg="modSp">
        <pc:chgData name="Jack Morris" userId="S::jmorr123@students.kennesaw.edu::948dcbce-d99a-4472-b619-9c326998a1da" providerId="AD" clId="Web-{9415A40E-2B0F-8621-3510-96C161244923}" dt="2022-09-22T16:31:08.151" v="143" actId="20577"/>
        <pc:sldMkLst>
          <pc:docMk/>
          <pc:sldMk cId="3521561301" sldId="321"/>
        </pc:sldMkLst>
        <pc:spChg chg="mod">
          <ac:chgData name="Jack Morris" userId="S::jmorr123@students.kennesaw.edu::948dcbce-d99a-4472-b619-9c326998a1da" providerId="AD" clId="Web-{9415A40E-2B0F-8621-3510-96C161244923}" dt="2022-09-22T16:31:06.636" v="129" actId="20577"/>
          <ac:spMkLst>
            <pc:docMk/>
            <pc:sldMk cId="3521561301" sldId="321"/>
            <ac:spMk id="6" creationId="{9ED907F8-C614-4D59-A03F-BF9CD5E35703}"/>
          </ac:spMkLst>
        </pc:spChg>
        <pc:spChg chg="mod">
          <ac:chgData name="Jack Morris" userId="S::jmorr123@students.kennesaw.edu::948dcbce-d99a-4472-b619-9c326998a1da" providerId="AD" clId="Web-{9415A40E-2B0F-8621-3510-96C161244923}" dt="2022-09-22T16:31:06.636" v="130" actId="20577"/>
          <ac:spMkLst>
            <pc:docMk/>
            <pc:sldMk cId="3521561301" sldId="321"/>
            <ac:spMk id="11" creationId="{581E8936-2270-47FE-94A4-398CB123EF90}"/>
          </ac:spMkLst>
        </pc:spChg>
        <pc:spChg chg="mod">
          <ac:chgData name="Jack Morris" userId="S::jmorr123@students.kennesaw.edu::948dcbce-d99a-4472-b619-9c326998a1da" providerId="AD" clId="Web-{9415A40E-2B0F-8621-3510-96C161244923}" dt="2022-09-22T16:31:08.151" v="143" actId="20577"/>
          <ac:spMkLst>
            <pc:docMk/>
            <pc:sldMk cId="3521561301" sldId="321"/>
            <ac:spMk id="13" creationId="{C0287FEC-3826-4868-8D93-52429C6156F5}"/>
          </ac:spMkLst>
        </pc:spChg>
      </pc:sldChg>
      <pc:sldChg chg="del">
        <pc:chgData name="Jack Morris" userId="S::jmorr123@students.kennesaw.edu::948dcbce-d99a-4472-b619-9c326998a1da" providerId="AD" clId="Web-{9415A40E-2B0F-8621-3510-96C161244923}" dt="2022-09-22T16:31:26.527" v="144"/>
        <pc:sldMkLst>
          <pc:docMk/>
          <pc:sldMk cId="3247798845" sldId="391"/>
        </pc:sldMkLst>
      </pc:sldChg>
      <pc:sldChg chg="ord">
        <pc:chgData name="Jack Morris" userId="S::jmorr123@students.kennesaw.edu::948dcbce-d99a-4472-b619-9c326998a1da" providerId="AD" clId="Web-{9415A40E-2B0F-8621-3510-96C161244923}" dt="2022-09-22T16:25:03.717" v="32"/>
        <pc:sldMkLst>
          <pc:docMk/>
          <pc:sldMk cId="3167417746" sldId="392"/>
        </pc:sldMkLst>
      </pc:sldChg>
      <pc:sldChg chg="modSp">
        <pc:chgData name="Jack Morris" userId="S::jmorr123@students.kennesaw.edu::948dcbce-d99a-4472-b619-9c326998a1da" providerId="AD" clId="Web-{9415A40E-2B0F-8621-3510-96C161244923}" dt="2022-09-22T16:26:24.673" v="58" actId="20577"/>
        <pc:sldMkLst>
          <pc:docMk/>
          <pc:sldMk cId="4243848418" sldId="393"/>
        </pc:sldMkLst>
        <pc:spChg chg="mod">
          <ac:chgData name="Jack Morris" userId="S::jmorr123@students.kennesaw.edu::948dcbce-d99a-4472-b619-9c326998a1da" providerId="AD" clId="Web-{9415A40E-2B0F-8621-3510-96C161244923}" dt="2022-09-22T16:26:24.594" v="53" actId="20577"/>
          <ac:spMkLst>
            <pc:docMk/>
            <pc:sldMk cId="4243848418" sldId="393"/>
            <ac:spMk id="2" creationId="{DA4ADFEB-FF24-C9F2-24BA-3DA44794706F}"/>
          </ac:spMkLst>
        </pc:spChg>
        <pc:spChg chg="mod">
          <ac:chgData name="Jack Morris" userId="S::jmorr123@students.kennesaw.edu::948dcbce-d99a-4472-b619-9c326998a1da" providerId="AD" clId="Web-{9415A40E-2B0F-8621-3510-96C161244923}" dt="2022-09-22T16:26:24.610" v="54" actId="20577"/>
          <ac:spMkLst>
            <pc:docMk/>
            <pc:sldMk cId="4243848418" sldId="393"/>
            <ac:spMk id="3" creationId="{AF932E92-5D80-B91A-FC12-E688271484AC}"/>
          </ac:spMkLst>
        </pc:spChg>
        <pc:spChg chg="mod">
          <ac:chgData name="Jack Morris" userId="S::jmorr123@students.kennesaw.edu::948dcbce-d99a-4472-b619-9c326998a1da" providerId="AD" clId="Web-{9415A40E-2B0F-8621-3510-96C161244923}" dt="2022-09-22T16:26:24.626" v="55" actId="20577"/>
          <ac:spMkLst>
            <pc:docMk/>
            <pc:sldMk cId="4243848418" sldId="393"/>
            <ac:spMk id="4" creationId="{4BABFFD7-B105-09F2-153E-D62A05B67637}"/>
          </ac:spMkLst>
        </pc:spChg>
        <pc:spChg chg="mod">
          <ac:chgData name="Jack Morris" userId="S::jmorr123@students.kennesaw.edu::948dcbce-d99a-4472-b619-9c326998a1da" providerId="AD" clId="Web-{9415A40E-2B0F-8621-3510-96C161244923}" dt="2022-09-22T16:26:24.641" v="56" actId="20577"/>
          <ac:spMkLst>
            <pc:docMk/>
            <pc:sldMk cId="4243848418" sldId="393"/>
            <ac:spMk id="5" creationId="{2AA657AF-5C9F-E38D-5703-5163A7F42821}"/>
          </ac:spMkLst>
        </pc:spChg>
        <pc:spChg chg="mod">
          <ac:chgData name="Jack Morris" userId="S::jmorr123@students.kennesaw.edu::948dcbce-d99a-4472-b619-9c326998a1da" providerId="AD" clId="Web-{9415A40E-2B0F-8621-3510-96C161244923}" dt="2022-09-22T16:26:24.641" v="57" actId="20577"/>
          <ac:spMkLst>
            <pc:docMk/>
            <pc:sldMk cId="4243848418" sldId="393"/>
            <ac:spMk id="6" creationId="{07A53064-9223-4697-C905-4DD6007880E8}"/>
          </ac:spMkLst>
        </pc:spChg>
        <pc:spChg chg="mod">
          <ac:chgData name="Jack Morris" userId="S::jmorr123@students.kennesaw.edu::948dcbce-d99a-4472-b619-9c326998a1da" providerId="AD" clId="Web-{9415A40E-2B0F-8621-3510-96C161244923}" dt="2022-09-22T16:26:24.673" v="58" actId="20577"/>
          <ac:spMkLst>
            <pc:docMk/>
            <pc:sldMk cId="4243848418" sldId="393"/>
            <ac:spMk id="9" creationId="{B9C8EC28-18A7-570E-4609-4C90375C9A79}"/>
          </ac:spMkLst>
        </pc:spChg>
      </pc:sldChg>
      <pc:sldChg chg="addSp modSp mod modClrScheme chgLayout">
        <pc:chgData name="Jack Morris" userId="S::jmorr123@students.kennesaw.edu::948dcbce-d99a-4472-b619-9c326998a1da" providerId="AD" clId="Web-{9415A40E-2B0F-8621-3510-96C161244923}" dt="2022-09-22T16:24:47.294" v="31" actId="1076"/>
        <pc:sldMkLst>
          <pc:docMk/>
          <pc:sldMk cId="969760809" sldId="402"/>
        </pc:sldMkLst>
        <pc:spChg chg="add mod ord">
          <ac:chgData name="Jack Morris" userId="S::jmorr123@students.kennesaw.edu::948dcbce-d99a-4472-b619-9c326998a1da" providerId="AD" clId="Web-{9415A40E-2B0F-8621-3510-96C161244923}" dt="2022-09-22T16:24:06.183" v="2" actId="20577"/>
          <ac:spMkLst>
            <pc:docMk/>
            <pc:sldMk cId="969760809" sldId="402"/>
            <ac:spMk id="2" creationId="{CBB2CC25-E101-ACCB-0ADB-97B3D6D98517}"/>
          </ac:spMkLst>
        </pc:spChg>
        <pc:spChg chg="add mod ord">
          <ac:chgData name="Jack Morris" userId="S::jmorr123@students.kennesaw.edu::948dcbce-d99a-4472-b619-9c326998a1da" providerId="AD" clId="Web-{9415A40E-2B0F-8621-3510-96C161244923}" dt="2022-09-22T16:24:47.294" v="31" actId="1076"/>
          <ac:spMkLst>
            <pc:docMk/>
            <pc:sldMk cId="969760809" sldId="402"/>
            <ac:spMk id="3" creationId="{9EA32ED2-4581-B8BA-F40B-F760F9121606}"/>
          </ac:spMkLst>
        </pc:spChg>
        <pc:spChg chg="mod ord">
          <ac:chgData name="Jack Morris" userId="S::jmorr123@students.kennesaw.edu::948dcbce-d99a-4472-b619-9c326998a1da" providerId="AD" clId="Web-{9415A40E-2B0F-8621-3510-96C161244923}" dt="2022-09-22T16:24:01.246" v="0"/>
          <ac:spMkLst>
            <pc:docMk/>
            <pc:sldMk cId="969760809" sldId="402"/>
            <ac:spMk id="15" creationId="{A205E5A6-9878-0739-F27E-07378EB45B0E}"/>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9/23/2022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9/23/2022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83A999-5E0E-42CA-8400-604AE921FF7C}" type="slidenum">
              <a:rPr lang="en-US" smtClean="0"/>
              <a:t>12</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83A999-5E0E-42CA-8400-604AE921FF7C}" type="slidenum">
              <a:rPr lang="en-US" smtClean="0"/>
              <a:t>13</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hyperlink" Target="https://sites.google.com/eng.ucsd.edu/fitrec-project/home"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166692" y="4007594"/>
            <a:ext cx="5344111" cy="1916510"/>
          </a:xfrm>
        </p:spPr>
        <p:txBody>
          <a:bodyPr/>
          <a:lstStyle/>
          <a:p>
            <a:r>
              <a:rPr lang="en-US" sz="4000">
                <a:latin typeface="Times New Roman"/>
                <a:cs typeface="Times New Roman"/>
              </a:rPr>
              <a:t>Comprehensive AI Architecture to Monitor and Predict Heart Rate during Physical Exercises</a:t>
            </a:r>
            <a:br>
              <a:rPr lang="en-US" sz="4000">
                <a:latin typeface="Times New Roman"/>
              </a:rPr>
            </a:br>
            <a:br>
              <a:rPr lang="en-US" sz="4000">
                <a:latin typeface="Times New Roman"/>
              </a:rPr>
            </a:br>
            <a:br>
              <a:rPr lang="en-US" sz="4000">
                <a:latin typeface="Times New Roman"/>
              </a:rPr>
            </a:br>
            <a:br>
              <a:rPr lang="en-US" sz="4000">
                <a:latin typeface="Times New Roman"/>
              </a:rPr>
            </a:br>
            <a:endParaRPr lang="en-US" sz="4000">
              <a:latin typeface="Times New Roman"/>
              <a:cs typeface="Times New Roman"/>
            </a:endParaRPr>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6108192" y="4121041"/>
            <a:ext cx="2641573" cy="2481237"/>
          </a:xfrm>
          <a:noFill/>
        </p:spPr>
        <p:txBody>
          <a:bodyPr vert="horz" wrap="square" lIns="0" tIns="0" rIns="0" bIns="0" rtlCol="0" anchor="t">
            <a:normAutofit fontScale="62500" lnSpcReduction="20000"/>
          </a:bodyPr>
          <a:lstStyle/>
          <a:p>
            <a:pPr marL="0" indent="0">
              <a:buNone/>
            </a:pPr>
            <a:r>
              <a:rPr lang="en-US" sz="4000"/>
              <a:t>Team</a:t>
            </a:r>
          </a:p>
          <a:p>
            <a:r>
              <a:rPr lang="en-US"/>
              <a:t>Talia brooks</a:t>
            </a:r>
          </a:p>
          <a:p>
            <a:r>
              <a:rPr lang="en-US">
                <a:ea typeface="+mn-lt"/>
                <a:cs typeface="+mn-lt"/>
              </a:rPr>
              <a:t>Aaron Bemis</a:t>
            </a:r>
          </a:p>
          <a:p>
            <a:r>
              <a:rPr lang="en-US">
                <a:ea typeface="+mn-lt"/>
                <a:cs typeface="+mn-lt"/>
              </a:rPr>
              <a:t>Jack Morris</a:t>
            </a:r>
            <a:endParaRPr lang="en-US">
              <a:solidFill>
                <a:srgbClr val="FFFFFF">
                  <a:alpha val="60000"/>
                </a:srgbClr>
              </a:solidFill>
              <a:ea typeface="+mn-lt"/>
              <a:cs typeface="+mn-lt"/>
            </a:endParaRPr>
          </a:p>
          <a:p>
            <a:r>
              <a:rPr lang="en-US">
                <a:ea typeface="+mn-lt"/>
                <a:cs typeface="+mn-lt"/>
              </a:rPr>
              <a:t>Alex Boyett</a:t>
            </a:r>
            <a:endParaRPr lang="en-US">
              <a:solidFill>
                <a:srgbClr val="FFFFFF">
                  <a:alpha val="60000"/>
                </a:srgbClr>
              </a:solidFill>
              <a:ea typeface="+mn-lt"/>
              <a:cs typeface="+mn-lt"/>
            </a:endParaRPr>
          </a:p>
          <a:p>
            <a:r>
              <a:rPr lang="en-US">
                <a:ea typeface="+mn-lt"/>
                <a:cs typeface="+mn-lt"/>
              </a:rPr>
              <a:t>Lauren Bailey</a:t>
            </a:r>
            <a:endParaRPr lang="en-US">
              <a:solidFill>
                <a:srgbClr val="FFFFFF">
                  <a:alpha val="60000"/>
                </a:srgbClr>
              </a:solidFill>
              <a:ea typeface="+mn-lt"/>
              <a:cs typeface="+mn-lt"/>
            </a:endParaRPr>
          </a:p>
        </p:txBody>
      </p:sp>
      <p:sp>
        <p:nvSpPr>
          <p:cNvPr id="2" name="TextBox 1">
            <a:extLst>
              <a:ext uri="{FF2B5EF4-FFF2-40B4-BE49-F238E27FC236}">
                <a16:creationId xmlns:a16="http://schemas.microsoft.com/office/drawing/2014/main" id="{210266C5-3770-09D7-EAD9-94D1E5E6FCFB}"/>
              </a:ext>
            </a:extLst>
          </p:cNvPr>
          <p:cNvSpPr txBox="1"/>
          <p:nvPr/>
        </p:nvSpPr>
        <p:spPr>
          <a:xfrm>
            <a:off x="7919828" y="5357192"/>
            <a:ext cx="4150001" cy="12135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3"/>
            <a:r>
              <a:rPr lang="en-US">
                <a:latin typeface="Times New Roman"/>
                <a:cs typeface="Times New Roman"/>
              </a:rPr>
              <a:t>Milestone 1 Report</a:t>
            </a:r>
          </a:p>
          <a:p>
            <a:pPr lvl="3"/>
            <a:r>
              <a:rPr lang="en-US">
                <a:latin typeface="Times New Roman"/>
                <a:cs typeface="Times New Roman"/>
              </a:rPr>
              <a:t>IT Capstone 4983</a:t>
            </a:r>
          </a:p>
          <a:p>
            <a:pPr lvl="3"/>
            <a:r>
              <a:rPr lang="en-US">
                <a:latin typeface="Times New Roman"/>
                <a:cs typeface="Times New Roman"/>
              </a:rPr>
              <a:t>Kennesaw State University</a:t>
            </a:r>
          </a:p>
          <a:p>
            <a:pPr lvl="3"/>
            <a:r>
              <a:rPr lang="en-US">
                <a:latin typeface="Times New Roman"/>
                <a:cs typeface="Times New Roman"/>
              </a:rPr>
              <a:t>September 25th, 2022</a:t>
            </a:r>
          </a:p>
        </p:txBody>
      </p:sp>
    </p:spTree>
    <p:extLst>
      <p:ext uri="{BB962C8B-B14F-4D97-AF65-F5344CB8AC3E}">
        <p14:creationId xmlns:p14="http://schemas.microsoft.com/office/powerpoint/2010/main" val="21588865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ADFEB-FF24-C9F2-24BA-3DA44794706F}"/>
              </a:ext>
            </a:extLst>
          </p:cNvPr>
          <p:cNvSpPr>
            <a:spLocks noGrp="1"/>
          </p:cNvSpPr>
          <p:nvPr>
            <p:ph type="title"/>
          </p:nvPr>
        </p:nvSpPr>
        <p:spPr>
          <a:xfrm>
            <a:off x="542792" y="129170"/>
            <a:ext cx="11097551" cy="738577"/>
          </a:xfrm>
        </p:spPr>
        <p:txBody>
          <a:bodyPr/>
          <a:lstStyle/>
          <a:p>
            <a:pPr algn="ctr"/>
            <a:r>
              <a:rPr lang="en-US">
                <a:latin typeface="Times New Roman"/>
                <a:cs typeface="Times New Roman"/>
              </a:rPr>
              <a:t>Project Challenges</a:t>
            </a:r>
          </a:p>
        </p:txBody>
      </p:sp>
      <p:sp>
        <p:nvSpPr>
          <p:cNvPr id="3" name="Text Placeholder 2">
            <a:extLst>
              <a:ext uri="{FF2B5EF4-FFF2-40B4-BE49-F238E27FC236}">
                <a16:creationId xmlns:a16="http://schemas.microsoft.com/office/drawing/2014/main" id="{AF932E92-5D80-B91A-FC12-E688271484AC}"/>
              </a:ext>
            </a:extLst>
          </p:cNvPr>
          <p:cNvSpPr>
            <a:spLocks noGrp="1"/>
          </p:cNvSpPr>
          <p:nvPr>
            <p:ph type="body" idx="1"/>
          </p:nvPr>
        </p:nvSpPr>
        <p:spPr>
          <a:xfrm>
            <a:off x="558934" y="1079991"/>
            <a:ext cx="5437186" cy="292768"/>
          </a:xfrm>
        </p:spPr>
        <p:txBody>
          <a:bodyPr/>
          <a:lstStyle/>
          <a:p>
            <a:r>
              <a:rPr lang="en-US">
                <a:latin typeface="Times New Roman"/>
                <a:cs typeface="Times New Roman"/>
              </a:rPr>
              <a:t>Original plan</a:t>
            </a:r>
          </a:p>
        </p:txBody>
      </p:sp>
      <p:sp>
        <p:nvSpPr>
          <p:cNvPr id="4" name="Content Placeholder 3">
            <a:extLst>
              <a:ext uri="{FF2B5EF4-FFF2-40B4-BE49-F238E27FC236}">
                <a16:creationId xmlns:a16="http://schemas.microsoft.com/office/drawing/2014/main" id="{4BABFFD7-B105-09F2-153E-D62A05B67637}"/>
              </a:ext>
            </a:extLst>
          </p:cNvPr>
          <p:cNvSpPr>
            <a:spLocks noGrp="1"/>
          </p:cNvSpPr>
          <p:nvPr>
            <p:ph sz="half" idx="2"/>
          </p:nvPr>
        </p:nvSpPr>
        <p:spPr>
          <a:xfrm>
            <a:off x="558934" y="1551491"/>
            <a:ext cx="5429114" cy="3515555"/>
          </a:xfrm>
        </p:spPr>
        <p:txBody>
          <a:bodyPr vert="horz" wrap="square" lIns="0" tIns="0" rIns="0" bIns="0" rtlCol="0" anchor="t">
            <a:noAutofit/>
          </a:bodyPr>
          <a:lstStyle/>
          <a:p>
            <a:r>
              <a:rPr lang="en-US" sz="2000">
                <a:solidFill>
                  <a:schemeClr val="tx1"/>
                </a:solidFill>
                <a:latin typeface="Times New Roman"/>
                <a:cs typeface="Times New Roman"/>
              </a:rPr>
              <a:t>Collect weather data and geographical data for every single coordinate and timestamp.</a:t>
            </a:r>
          </a:p>
          <a:p>
            <a:r>
              <a:rPr lang="en-US" sz="2000">
                <a:solidFill>
                  <a:schemeClr val="tx1"/>
                </a:solidFill>
                <a:latin typeface="Times New Roman"/>
                <a:cs typeface="Times New Roman"/>
              </a:rPr>
              <a:t>Write API calls to lookup the needed data points.</a:t>
            </a:r>
          </a:p>
          <a:p>
            <a:r>
              <a:rPr lang="en-US" sz="2000">
                <a:solidFill>
                  <a:schemeClr val="tx1"/>
                </a:solidFill>
                <a:latin typeface="Times New Roman"/>
                <a:cs typeface="Times New Roman"/>
              </a:rPr>
              <a:t>Use a table in a database to build out the final dataset.</a:t>
            </a:r>
          </a:p>
        </p:txBody>
      </p:sp>
      <p:sp>
        <p:nvSpPr>
          <p:cNvPr id="5" name="Text Placeholder 4">
            <a:extLst>
              <a:ext uri="{FF2B5EF4-FFF2-40B4-BE49-F238E27FC236}">
                <a16:creationId xmlns:a16="http://schemas.microsoft.com/office/drawing/2014/main" id="{2AA657AF-5C9F-E38D-5703-5163A7F42821}"/>
              </a:ext>
            </a:extLst>
          </p:cNvPr>
          <p:cNvSpPr>
            <a:spLocks noGrp="1"/>
          </p:cNvSpPr>
          <p:nvPr>
            <p:ph type="body" sz="quarter" idx="3"/>
          </p:nvPr>
        </p:nvSpPr>
        <p:spPr>
          <a:xfrm>
            <a:off x="6203950" y="1044737"/>
            <a:ext cx="5436392" cy="264776"/>
          </a:xfrm>
        </p:spPr>
        <p:txBody>
          <a:bodyPr/>
          <a:lstStyle/>
          <a:p>
            <a:r>
              <a:rPr lang="en-US">
                <a:latin typeface="Times New Roman"/>
                <a:cs typeface="Times New Roman"/>
              </a:rPr>
              <a:t>Deviation</a:t>
            </a:r>
          </a:p>
        </p:txBody>
      </p:sp>
      <p:sp>
        <p:nvSpPr>
          <p:cNvPr id="6" name="Content Placeholder 5">
            <a:extLst>
              <a:ext uri="{FF2B5EF4-FFF2-40B4-BE49-F238E27FC236}">
                <a16:creationId xmlns:a16="http://schemas.microsoft.com/office/drawing/2014/main" id="{07A53064-9223-4697-C905-4DD6007880E8}"/>
              </a:ext>
            </a:extLst>
          </p:cNvPr>
          <p:cNvSpPr>
            <a:spLocks noGrp="1"/>
          </p:cNvSpPr>
          <p:nvPr>
            <p:ph sz="quarter" idx="4"/>
          </p:nvPr>
        </p:nvSpPr>
        <p:spPr>
          <a:xfrm>
            <a:off x="6203951" y="1486503"/>
            <a:ext cx="5436391" cy="3515555"/>
          </a:xfrm>
        </p:spPr>
        <p:txBody>
          <a:bodyPr vert="horz" wrap="square" lIns="0" tIns="0" rIns="0" bIns="0" rtlCol="0" anchor="t">
            <a:noAutofit/>
          </a:bodyPr>
          <a:lstStyle/>
          <a:p>
            <a:r>
              <a:rPr lang="en-US" sz="2000">
                <a:solidFill>
                  <a:schemeClr val="tx1"/>
                </a:solidFill>
                <a:latin typeface="Times New Roman"/>
                <a:cs typeface="Times New Roman"/>
              </a:rPr>
              <a:t>We learned that the geographical API has restrictions of only several thousand requests a day and a limit of no more than one request per second.</a:t>
            </a:r>
          </a:p>
          <a:p>
            <a:r>
              <a:rPr lang="en-US" sz="2000">
                <a:solidFill>
                  <a:schemeClr val="tx1"/>
                </a:solidFill>
                <a:latin typeface="Times New Roman"/>
                <a:cs typeface="Times New Roman"/>
              </a:rPr>
              <a:t>These restrictions, with permission of our sponsor, lead us to pulling a single geographical coordinate and checking the weather elements every hour for an exercise.</a:t>
            </a:r>
          </a:p>
          <a:p>
            <a:r>
              <a:rPr lang="en-US" sz="2000">
                <a:solidFill>
                  <a:schemeClr val="tx1"/>
                </a:solidFill>
                <a:latin typeface="Times New Roman"/>
                <a:cs typeface="Times New Roman"/>
              </a:rPr>
              <a:t>A sponsor meeting helped us understand the databases and tables were not necessary for the final deliverable but proved to be valuable when checking some of the data.</a:t>
            </a:r>
          </a:p>
        </p:txBody>
      </p:sp>
      <p:sp>
        <p:nvSpPr>
          <p:cNvPr id="9" name="Slide Number Placeholder 8">
            <a:extLst>
              <a:ext uri="{FF2B5EF4-FFF2-40B4-BE49-F238E27FC236}">
                <a16:creationId xmlns:a16="http://schemas.microsoft.com/office/drawing/2014/main" id="{B9C8EC28-18A7-570E-4609-4C90375C9A79}"/>
              </a:ext>
            </a:extLst>
          </p:cNvPr>
          <p:cNvSpPr>
            <a:spLocks noGrp="1"/>
          </p:cNvSpPr>
          <p:nvPr>
            <p:ph type="sldNum" sz="quarter" idx="12"/>
          </p:nvPr>
        </p:nvSpPr>
        <p:spPr/>
        <p:txBody>
          <a:bodyPr/>
          <a:lstStyle/>
          <a:p>
            <a:fld id="{DBA1B0FB-D917-4C8C-928F-313BD683BF39}" type="slidenum">
              <a:rPr lang="en-US" dirty="0" smtClean="0">
                <a:latin typeface="Times New Roman"/>
                <a:cs typeface="Times New Roman"/>
              </a:rPr>
              <a:t>10</a:t>
            </a:fld>
            <a:endParaRPr lang="en-US">
              <a:solidFill>
                <a:srgbClr val="A6A6A6">
                  <a:alpha val="80000"/>
                </a:srgbClr>
              </a:solidFill>
              <a:latin typeface="Times New Roman"/>
              <a:cs typeface="Times New Roman"/>
            </a:endParaRPr>
          </a:p>
        </p:txBody>
      </p:sp>
    </p:spTree>
    <p:extLst>
      <p:ext uri="{BB962C8B-B14F-4D97-AF65-F5344CB8AC3E}">
        <p14:creationId xmlns:p14="http://schemas.microsoft.com/office/powerpoint/2010/main" val="4243848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a:lstStyle/>
          <a:p>
            <a:pPr algn="ctr"/>
            <a:r>
              <a:rPr lang="en-US">
                <a:latin typeface="Times New Roman"/>
                <a:cs typeface="Times New Roman"/>
              </a:rPr>
              <a:t>Challenges continued...</a:t>
            </a: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3563936" cy="535354"/>
          </a:xfrm>
        </p:spPr>
        <p:txBody>
          <a:bodyPr/>
          <a:lstStyle/>
          <a:p>
            <a:r>
              <a:rPr lang="en-US">
                <a:latin typeface="Times New Roman"/>
                <a:cs typeface="Times New Roman"/>
              </a:rPr>
              <a:t>Pros</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9476" y="2432304"/>
            <a:ext cx="3563936" cy="3515555"/>
          </a:xfrm>
        </p:spPr>
        <p:txBody>
          <a:bodyPr vert="horz" wrap="square" lIns="0" tIns="0" rIns="0" bIns="0" rtlCol="0" anchor="t">
            <a:normAutofit fontScale="85000" lnSpcReduction="10000"/>
          </a:bodyPr>
          <a:lstStyle/>
          <a:p>
            <a:pPr lvl="0"/>
            <a:r>
              <a:rPr lang="en-US">
                <a:solidFill>
                  <a:schemeClr val="tx1"/>
                </a:solidFill>
                <a:latin typeface="Times New Roman"/>
                <a:cs typeface="Times New Roman"/>
              </a:rPr>
              <a:t>All of us are able to work anywhere due to being online</a:t>
            </a:r>
          </a:p>
          <a:p>
            <a:pPr lvl="0"/>
            <a:r>
              <a:rPr lang="en-US">
                <a:solidFill>
                  <a:schemeClr val="tx1"/>
                </a:solidFill>
                <a:latin typeface="Times New Roman"/>
                <a:cs typeface="Times New Roman"/>
              </a:rPr>
              <a:t>Open communication using email, teams and GroupMe.</a:t>
            </a:r>
          </a:p>
          <a:p>
            <a:pPr lvl="0"/>
            <a:r>
              <a:rPr lang="en-US">
                <a:solidFill>
                  <a:schemeClr val="tx1"/>
                </a:solidFill>
                <a:latin typeface="Times New Roman"/>
                <a:cs typeface="Times New Roman"/>
              </a:rPr>
              <a:t>Quick response times from the team.</a:t>
            </a:r>
          </a:p>
          <a:p>
            <a:pPr lvl="0"/>
            <a:r>
              <a:rPr lang="en-US">
                <a:solidFill>
                  <a:schemeClr val="tx1"/>
                </a:solidFill>
                <a:latin typeface="Times New Roman"/>
                <a:cs typeface="Times New Roman"/>
              </a:rPr>
              <a:t>Break out group meetings happen frequently each week.</a:t>
            </a:r>
          </a:p>
          <a:p>
            <a:r>
              <a:rPr lang="en-US">
                <a:solidFill>
                  <a:schemeClr val="tx1"/>
                </a:solidFill>
                <a:latin typeface="Times New Roman"/>
                <a:cs typeface="Times New Roman"/>
              </a:rPr>
              <a:t>Professor Le has been wonderful to work with.  He is very responsive to email and is helpful in sponsor meetings.</a:t>
            </a:r>
          </a:p>
          <a:p>
            <a:endParaRPr lang="en-US">
              <a:solidFill>
                <a:schemeClr val="tx1"/>
              </a:solidFill>
              <a:latin typeface="Times New Roman"/>
              <a:cs typeface="Times New Roman"/>
            </a:endParaRPr>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a:xfrm>
            <a:off x="4341573" y="1731375"/>
            <a:ext cx="3566160" cy="535354"/>
          </a:xfrm>
        </p:spPr>
        <p:txBody>
          <a:bodyPr/>
          <a:lstStyle/>
          <a:p>
            <a:r>
              <a:rPr lang="en-US">
                <a:latin typeface="Times New Roman"/>
                <a:cs typeface="Times New Roman"/>
              </a:rPr>
              <a:t>Cons</a:t>
            </a:r>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4341573" y="2427370"/>
            <a:ext cx="3508755" cy="3515555"/>
          </a:xfrm>
        </p:spPr>
        <p:txBody>
          <a:bodyPr vert="horz" wrap="square" lIns="0" tIns="0" rIns="0" bIns="0" rtlCol="0" anchor="t">
            <a:normAutofit/>
          </a:bodyPr>
          <a:lstStyle/>
          <a:p>
            <a:pPr lvl="0"/>
            <a:r>
              <a:rPr lang="en-US">
                <a:solidFill>
                  <a:schemeClr val="tx1"/>
                </a:solidFill>
                <a:latin typeface="Times New Roman"/>
                <a:cs typeface="Times New Roman"/>
              </a:rPr>
              <a:t>Very different schedules, hard for the entire team meeting up</a:t>
            </a:r>
          </a:p>
          <a:p>
            <a:pPr lvl="0"/>
            <a:r>
              <a:rPr lang="en-US">
                <a:solidFill>
                  <a:schemeClr val="tx1"/>
                </a:solidFill>
                <a:latin typeface="Times New Roman"/>
                <a:cs typeface="Times New Roman"/>
              </a:rPr>
              <a:t>API limitations when trying to extract so much data</a:t>
            </a:r>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a:xfrm>
            <a:off x="8139659" y="1731375"/>
            <a:ext cx="3566160" cy="535354"/>
          </a:xfrm>
        </p:spPr>
        <p:txBody>
          <a:bodyPr/>
          <a:lstStyle/>
          <a:p>
            <a:r>
              <a:rPr lang="en-US">
                <a:latin typeface="Times New Roman"/>
                <a:cs typeface="Times New Roman"/>
              </a:rPr>
              <a:t>Challenges</a:t>
            </a:r>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quarter" idx="4"/>
          </p:nvPr>
        </p:nvSpPr>
        <p:spPr>
          <a:xfrm>
            <a:off x="8139659" y="2427370"/>
            <a:ext cx="3508755" cy="3515555"/>
          </a:xfrm>
        </p:spPr>
        <p:txBody>
          <a:bodyPr vert="horz" wrap="square" lIns="0" tIns="0" rIns="0" bIns="0" rtlCol="0" anchor="t">
            <a:normAutofit/>
          </a:bodyPr>
          <a:lstStyle/>
          <a:p>
            <a:pPr lvl="0"/>
            <a:r>
              <a:rPr lang="en-US">
                <a:solidFill>
                  <a:schemeClr val="tx1"/>
                </a:solidFill>
                <a:latin typeface="Times New Roman"/>
                <a:cs typeface="Times New Roman"/>
              </a:rPr>
              <a:t>Assigning roles and figuring out who fits what</a:t>
            </a:r>
          </a:p>
          <a:p>
            <a:r>
              <a:rPr lang="en-US">
                <a:solidFill>
                  <a:schemeClr val="tx1"/>
                </a:solidFill>
                <a:latin typeface="Times New Roman"/>
                <a:cs typeface="Times New Roman"/>
              </a:rPr>
              <a:t>Certain programs were taking so long to run that was easier for a single person to run them and report back to the team.  </a:t>
            </a:r>
          </a:p>
          <a:p>
            <a:pPr marL="0" lvl="0" indent="0">
              <a:buNone/>
            </a:pPr>
            <a:endParaRPr lang="en-US">
              <a:solidFill>
                <a:schemeClr val="tx1"/>
              </a:solidFill>
              <a:latin typeface="Times New Roman"/>
              <a:cs typeface="Times New Roman"/>
            </a:endParaRP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dirty="0" smtClean="0">
                <a:latin typeface="Times New Roman"/>
                <a:cs typeface="Times New Roman"/>
              </a:rPr>
              <a:pPr/>
              <a:t>11</a:t>
            </a:fld>
            <a:endParaRPr lang="en-US">
              <a:solidFill>
                <a:srgbClr val="A6A6A6">
                  <a:alpha val="80000"/>
                </a:srgbClr>
              </a:solidFill>
              <a:latin typeface="Times New Roman"/>
              <a:cs typeface="Times New Roman"/>
            </a:endParaRPr>
          </a:p>
        </p:txBody>
      </p:sp>
    </p:spTree>
    <p:extLst>
      <p:ext uri="{BB962C8B-B14F-4D97-AF65-F5344CB8AC3E}">
        <p14:creationId xmlns:p14="http://schemas.microsoft.com/office/powerpoint/2010/main" val="1420547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833975"/>
          </a:xfrm>
        </p:spPr>
        <p:txBody>
          <a:bodyPr>
            <a:normAutofit/>
          </a:bodyPr>
          <a:lstStyle/>
          <a:p>
            <a:r>
              <a:rPr lang="en-US"/>
              <a:t>Gantt chart for Milestone 1</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8" name="Picture 7">
            <a:extLst>
              <a:ext uri="{FF2B5EF4-FFF2-40B4-BE49-F238E27FC236}">
                <a16:creationId xmlns:a16="http://schemas.microsoft.com/office/drawing/2014/main" id="{50BA3D64-2C45-A02A-F203-10BBB2F82EB2}"/>
              </a:ext>
            </a:extLst>
          </p:cNvPr>
          <p:cNvPicPr>
            <a:picLocks noChangeAspect="1"/>
          </p:cNvPicPr>
          <p:nvPr/>
        </p:nvPicPr>
        <p:blipFill>
          <a:blip r:embed="rId3"/>
          <a:stretch>
            <a:fillRect/>
          </a:stretch>
        </p:blipFill>
        <p:spPr>
          <a:xfrm>
            <a:off x="275431" y="1463446"/>
            <a:ext cx="11641138" cy="4052840"/>
          </a:xfrm>
          <a:prstGeom prst="rect">
            <a:avLst/>
          </a:prstGeom>
        </p:spPr>
      </p:pic>
    </p:spTree>
    <p:extLst>
      <p:ext uri="{BB962C8B-B14F-4D97-AF65-F5344CB8AC3E}">
        <p14:creationId xmlns:p14="http://schemas.microsoft.com/office/powerpoint/2010/main" val="3891345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a:latin typeface="Times New Roman"/>
                <a:cs typeface="Times New Roman"/>
              </a:rPr>
              <a:t>Next phase</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vert="horz" wrap="square" lIns="0" tIns="0" rIns="0" bIns="0" rtlCol="0" anchor="t">
            <a:normAutofit/>
          </a:bodyPr>
          <a:lstStyle/>
          <a:p>
            <a:r>
              <a:rPr lang="en-US">
                <a:solidFill>
                  <a:schemeClr val="tx1"/>
                </a:solidFill>
                <a:latin typeface="Times New Roman"/>
                <a:cs typeface="Times New Roman"/>
              </a:rPr>
              <a:t>Currently on track to the clean the rest of the data for Milestone 1. Milestone 2 initial modeling and working with the professor to develop these learning models using all data currently extracted models based on this information. </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dirty="0" smtClean="0">
                <a:latin typeface="Times New Roman"/>
                <a:cs typeface="Times New Roman"/>
              </a:rPr>
              <a:pPr/>
              <a:t>13</a:t>
            </a:fld>
            <a:endParaRPr lang="en-US">
              <a:solidFill>
                <a:srgbClr val="A6A6A6">
                  <a:alpha val="80000"/>
                </a:srgbClr>
              </a:solidFill>
              <a:latin typeface="Times New Roman"/>
              <a:cs typeface="Times New Roman"/>
            </a:endParaRPr>
          </a:p>
        </p:txBody>
      </p:sp>
    </p:spTree>
    <p:extLst>
      <p:ext uri="{BB962C8B-B14F-4D97-AF65-F5344CB8AC3E}">
        <p14:creationId xmlns:p14="http://schemas.microsoft.com/office/powerpoint/2010/main" val="3521561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0E11490-01D2-B33C-588B-3ECE9116E3DE}"/>
              </a:ext>
            </a:extLst>
          </p:cNvPr>
          <p:cNvSpPr>
            <a:spLocks noGrp="1"/>
          </p:cNvSpPr>
          <p:nvPr>
            <p:ph type="title"/>
          </p:nvPr>
        </p:nvSpPr>
        <p:spPr/>
        <p:txBody>
          <a:bodyPr/>
          <a:lstStyle/>
          <a:p>
            <a:pPr algn="ctr"/>
            <a:r>
              <a:rPr lang="en-US"/>
              <a:t>References</a:t>
            </a:r>
          </a:p>
        </p:txBody>
      </p:sp>
      <p:sp>
        <p:nvSpPr>
          <p:cNvPr id="9" name="Content Placeholder 8">
            <a:extLst>
              <a:ext uri="{FF2B5EF4-FFF2-40B4-BE49-F238E27FC236}">
                <a16:creationId xmlns:a16="http://schemas.microsoft.com/office/drawing/2014/main" id="{4FB72FBA-354E-543D-3255-CBBF6332BAE1}"/>
              </a:ext>
            </a:extLst>
          </p:cNvPr>
          <p:cNvSpPr>
            <a:spLocks noGrp="1"/>
          </p:cNvSpPr>
          <p:nvPr>
            <p:ph idx="1"/>
          </p:nvPr>
        </p:nvSpPr>
        <p:spPr/>
        <p:txBody>
          <a:bodyPr vert="horz" wrap="square" lIns="0" tIns="0" rIns="0" bIns="0" rtlCol="0" anchor="t">
            <a:noAutofit/>
          </a:bodyPr>
          <a:lstStyle/>
          <a:p>
            <a:r>
              <a:rPr lang="en-US" sz="1600" err="1">
                <a:solidFill>
                  <a:schemeClr val="tx1"/>
                </a:solidFill>
                <a:ea typeface="+mn-lt"/>
                <a:cs typeface="+mn-lt"/>
              </a:rPr>
              <a:t>Jianmo</a:t>
            </a:r>
            <a:r>
              <a:rPr lang="en-US" sz="1600">
                <a:solidFill>
                  <a:schemeClr val="tx1"/>
                </a:solidFill>
                <a:ea typeface="+mn-lt"/>
                <a:cs typeface="+mn-lt"/>
              </a:rPr>
              <a:t> Ni, Larry Muhlstein, Julian McAuley, "Modeling heart rate and activity data for personalized fitness recommendation", in Proc. of the 2019 World Wide Web Conference (WWW'19), San Francisco, US, May. 2019.</a:t>
            </a:r>
            <a:endParaRPr lang="en-US" sz="1600">
              <a:solidFill>
                <a:schemeClr val="tx1"/>
              </a:solidFill>
            </a:endParaRPr>
          </a:p>
          <a:p>
            <a:r>
              <a:rPr lang="en-US" sz="1600" i="1" err="1">
                <a:solidFill>
                  <a:schemeClr val="tx1"/>
                </a:solidFill>
                <a:ea typeface="+mn-lt"/>
                <a:cs typeface="+mn-lt"/>
              </a:rPr>
              <a:t>FitRec</a:t>
            </a:r>
            <a:r>
              <a:rPr lang="en-US" sz="1600" i="1">
                <a:solidFill>
                  <a:schemeClr val="tx1"/>
                </a:solidFill>
                <a:ea typeface="+mn-lt"/>
                <a:cs typeface="+mn-lt"/>
              </a:rPr>
              <a:t>-project</a:t>
            </a:r>
            <a:r>
              <a:rPr lang="en-US" sz="1600">
                <a:solidFill>
                  <a:schemeClr val="tx1"/>
                </a:solidFill>
                <a:ea typeface="+mn-lt"/>
                <a:cs typeface="+mn-lt"/>
              </a:rPr>
              <a:t>. </a:t>
            </a:r>
            <a:r>
              <a:rPr lang="en-US" sz="1600" err="1">
                <a:solidFill>
                  <a:schemeClr val="tx1"/>
                </a:solidFill>
                <a:ea typeface="+mn-lt"/>
                <a:cs typeface="+mn-lt"/>
              </a:rPr>
              <a:t>FitRec</a:t>
            </a:r>
            <a:r>
              <a:rPr lang="en-US" sz="1600">
                <a:solidFill>
                  <a:schemeClr val="tx1"/>
                </a:solidFill>
                <a:ea typeface="+mn-lt"/>
                <a:cs typeface="+mn-lt"/>
              </a:rPr>
              <a:t>-Project. (n.d.). Retrieved September 22, 2022, from </a:t>
            </a:r>
            <a:r>
              <a:rPr lang="en-US" sz="1600">
                <a:solidFill>
                  <a:schemeClr val="tx1"/>
                </a:solidFill>
                <a:ea typeface="+mn-lt"/>
                <a:cs typeface="+mn-lt"/>
                <a:hlinkClick r:id="rId2">
                  <a:extLst>
                    <a:ext uri="{A12FA001-AC4F-418D-AE19-62706E023703}">
                      <ahyp:hlinkClr xmlns:ahyp="http://schemas.microsoft.com/office/drawing/2018/hyperlinkcolor" val="tx"/>
                    </a:ext>
                  </a:extLst>
                </a:hlinkClick>
              </a:rPr>
              <a:t>https://sites.google.com/eng.ucsd.edu/fitrec-project/home</a:t>
            </a:r>
            <a:r>
              <a:rPr lang="en-US" sz="1600">
                <a:solidFill>
                  <a:schemeClr val="tx1"/>
                </a:solidFill>
                <a:effectLst/>
                <a:latin typeface="Calibri"/>
                <a:cs typeface="Calibri"/>
              </a:rPr>
              <a:t>‌</a:t>
            </a:r>
          </a:p>
          <a:p>
            <a:r>
              <a:rPr lang="en-US" sz="1600">
                <a:solidFill>
                  <a:schemeClr val="tx1"/>
                </a:solidFill>
              </a:rPr>
              <a:t>“</a:t>
            </a:r>
            <a:r>
              <a:rPr lang="en-US" sz="1600" err="1">
                <a:solidFill>
                  <a:schemeClr val="tx1"/>
                </a:solidFill>
              </a:rPr>
              <a:t>Nominatim</a:t>
            </a:r>
            <a:r>
              <a:rPr lang="en-US" sz="1600">
                <a:solidFill>
                  <a:schemeClr val="tx1"/>
                </a:solidFill>
              </a:rPr>
              <a:t>.” Nominatim.org, nominatim.org/.</a:t>
            </a:r>
          </a:p>
          <a:p>
            <a:r>
              <a:rPr lang="en-US" sz="1600">
                <a:solidFill>
                  <a:schemeClr val="tx1"/>
                </a:solidFill>
              </a:rPr>
              <a:t>“The Weather’s Record Keeper.” </a:t>
            </a:r>
            <a:r>
              <a:rPr lang="en-US" sz="1600" err="1">
                <a:solidFill>
                  <a:schemeClr val="tx1"/>
                </a:solidFill>
              </a:rPr>
              <a:t>Meteostat</a:t>
            </a:r>
            <a:r>
              <a:rPr lang="en-US" sz="1600">
                <a:solidFill>
                  <a:schemeClr val="tx1"/>
                </a:solidFill>
              </a:rPr>
              <a:t>, meteostat.net/</a:t>
            </a:r>
            <a:r>
              <a:rPr lang="en-US" sz="1600" err="1">
                <a:solidFill>
                  <a:schemeClr val="tx1"/>
                </a:solidFill>
              </a:rPr>
              <a:t>en</a:t>
            </a:r>
            <a:r>
              <a:rPr lang="en-US" sz="1600">
                <a:solidFill>
                  <a:schemeClr val="tx1"/>
                </a:solidFill>
              </a:rPr>
              <a:t>/.</a:t>
            </a:r>
          </a:p>
          <a:p>
            <a:r>
              <a:rPr lang="en-US" sz="1600">
                <a:solidFill>
                  <a:schemeClr val="tx1"/>
                </a:solidFill>
              </a:rPr>
              <a:t>Pandas. “Python Data Analysis Library — Pandas: Python Data Analysis Library.” Pydata.org, 2018, pandas.pydata.org/.</a:t>
            </a:r>
          </a:p>
          <a:p>
            <a:r>
              <a:rPr lang="en-US" sz="1600" err="1">
                <a:solidFill>
                  <a:schemeClr val="tx1"/>
                </a:solidFill>
                <a:ea typeface="+mn-lt"/>
                <a:cs typeface="+mn-lt"/>
              </a:rPr>
              <a:t>Jupyter</a:t>
            </a:r>
            <a:r>
              <a:rPr lang="en-US" sz="1600">
                <a:solidFill>
                  <a:schemeClr val="tx1"/>
                </a:solidFill>
                <a:ea typeface="+mn-lt"/>
                <a:cs typeface="+mn-lt"/>
              </a:rPr>
              <a:t> Project Documentation#. </a:t>
            </a:r>
            <a:r>
              <a:rPr lang="en-US" sz="1600" err="1">
                <a:solidFill>
                  <a:schemeClr val="tx1"/>
                </a:solidFill>
                <a:ea typeface="+mn-lt"/>
                <a:cs typeface="+mn-lt"/>
              </a:rPr>
              <a:t>Jupyter</a:t>
            </a:r>
            <a:r>
              <a:rPr lang="en-US" sz="1600">
                <a:solidFill>
                  <a:schemeClr val="tx1"/>
                </a:solidFill>
                <a:ea typeface="+mn-lt"/>
                <a:cs typeface="+mn-lt"/>
              </a:rPr>
              <a:t> Project Documentation - </a:t>
            </a:r>
            <a:r>
              <a:rPr lang="en-US" sz="1600" err="1">
                <a:solidFill>
                  <a:schemeClr val="tx1"/>
                </a:solidFill>
                <a:ea typeface="+mn-lt"/>
                <a:cs typeface="+mn-lt"/>
              </a:rPr>
              <a:t>Jupyter</a:t>
            </a:r>
            <a:r>
              <a:rPr lang="en-US" sz="1600">
                <a:solidFill>
                  <a:schemeClr val="tx1"/>
                </a:solidFill>
                <a:ea typeface="+mn-lt"/>
                <a:cs typeface="+mn-lt"/>
              </a:rPr>
              <a:t> Documentation 4.1.1 alpha documentation. (n.d.). Retrieved September 22, 2022, from https://docs.jupyter.org/en/latest/ </a:t>
            </a:r>
            <a:endParaRPr lang="en-US" sz="1600">
              <a:solidFill>
                <a:schemeClr val="tx1"/>
              </a:solidFill>
            </a:endParaRPr>
          </a:p>
          <a:p>
            <a:pPr marL="0" indent="0">
              <a:buNone/>
            </a:pPr>
            <a:endParaRPr lang="en-US" sz="1600">
              <a:solidFill>
                <a:schemeClr val="tx1"/>
              </a:solidFill>
            </a:endParaRPr>
          </a:p>
        </p:txBody>
      </p:sp>
    </p:spTree>
    <p:extLst>
      <p:ext uri="{BB962C8B-B14F-4D97-AF65-F5344CB8AC3E}">
        <p14:creationId xmlns:p14="http://schemas.microsoft.com/office/powerpoint/2010/main" val="2665735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28867-E7D7-AC1B-C708-B76918A990E2}"/>
              </a:ext>
            </a:extLst>
          </p:cNvPr>
          <p:cNvSpPr>
            <a:spLocks noGrp="1"/>
          </p:cNvSpPr>
          <p:nvPr>
            <p:ph type="ctrTitle"/>
          </p:nvPr>
        </p:nvSpPr>
        <p:spPr>
          <a:xfrm>
            <a:off x="548640" y="548640"/>
            <a:ext cx="11091447" cy="815720"/>
          </a:xfrm>
        </p:spPr>
        <p:txBody>
          <a:bodyPr/>
          <a:lstStyle/>
          <a:p>
            <a:pPr algn="ctr"/>
            <a:r>
              <a:rPr lang="en-US">
                <a:latin typeface="Times New Roman"/>
                <a:cs typeface="Times New Roman"/>
              </a:rPr>
              <a:t>Contents</a:t>
            </a:r>
          </a:p>
        </p:txBody>
      </p:sp>
      <p:sp>
        <p:nvSpPr>
          <p:cNvPr id="17" name="Slide Number Placeholder 16">
            <a:extLst>
              <a:ext uri="{FF2B5EF4-FFF2-40B4-BE49-F238E27FC236}">
                <a16:creationId xmlns:a16="http://schemas.microsoft.com/office/drawing/2014/main" id="{0A93CDCD-D061-9C8B-C6AA-8AB5692CC0B9}"/>
              </a:ext>
            </a:extLst>
          </p:cNvPr>
          <p:cNvSpPr>
            <a:spLocks noGrp="1"/>
          </p:cNvSpPr>
          <p:nvPr>
            <p:ph type="sldNum" sz="quarter" idx="12"/>
          </p:nvPr>
        </p:nvSpPr>
        <p:spPr/>
        <p:txBody>
          <a:bodyPr/>
          <a:lstStyle/>
          <a:p>
            <a:fld id="{DBA1B0FB-D917-4C8C-928F-313BD683BF39}" type="slidenum">
              <a:rPr lang="en-US" smtClean="0"/>
              <a:t>2</a:t>
            </a:fld>
            <a:endParaRPr lang="en-US"/>
          </a:p>
        </p:txBody>
      </p:sp>
      <p:sp>
        <p:nvSpPr>
          <p:cNvPr id="18" name="TextBox 17">
            <a:extLst>
              <a:ext uri="{FF2B5EF4-FFF2-40B4-BE49-F238E27FC236}">
                <a16:creationId xmlns:a16="http://schemas.microsoft.com/office/drawing/2014/main" id="{23EF7372-1945-5654-0C14-65611523D668}"/>
              </a:ext>
            </a:extLst>
          </p:cNvPr>
          <p:cNvSpPr txBox="1"/>
          <p:nvPr/>
        </p:nvSpPr>
        <p:spPr>
          <a:xfrm>
            <a:off x="1396447" y="1845366"/>
            <a:ext cx="9404487"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a:latin typeface="Times New Roman"/>
                <a:cs typeface="Times New Roman"/>
              </a:rPr>
              <a:t>I. Introduction</a:t>
            </a:r>
          </a:p>
          <a:p>
            <a:r>
              <a:rPr lang="en-US" sz="3600">
                <a:latin typeface="Times New Roman"/>
                <a:cs typeface="Times New Roman"/>
              </a:rPr>
              <a:t>II. Team</a:t>
            </a:r>
          </a:p>
          <a:p>
            <a:r>
              <a:rPr lang="en-US" sz="3600">
                <a:latin typeface="Times New Roman"/>
                <a:cs typeface="Times New Roman"/>
              </a:rPr>
              <a:t>III. Contents</a:t>
            </a:r>
          </a:p>
          <a:p>
            <a:r>
              <a:rPr lang="en-US" sz="3600">
                <a:latin typeface="Times New Roman"/>
                <a:cs typeface="Times New Roman"/>
              </a:rPr>
              <a:t>IV. Summary</a:t>
            </a:r>
          </a:p>
          <a:p>
            <a:r>
              <a:rPr lang="en-US" sz="3600">
                <a:latin typeface="Times New Roman"/>
                <a:cs typeface="Times New Roman"/>
              </a:rPr>
              <a:t>V. Milestone Assessment</a:t>
            </a:r>
          </a:p>
          <a:p>
            <a:r>
              <a:rPr lang="en-US" sz="3600">
                <a:latin typeface="Times New Roman"/>
                <a:cs typeface="Times New Roman"/>
              </a:rPr>
              <a:t>VI. Project challenges</a:t>
            </a:r>
          </a:p>
          <a:p>
            <a:r>
              <a:rPr lang="en-US" sz="3600">
                <a:latin typeface="Times New Roman"/>
                <a:cs typeface="Times New Roman"/>
              </a:rPr>
              <a:t>VII. Gantt chart</a:t>
            </a:r>
          </a:p>
          <a:p>
            <a:r>
              <a:rPr lang="en-US" sz="3600">
                <a:latin typeface="Times New Roman"/>
                <a:cs typeface="Times New Roman"/>
              </a:rPr>
              <a:t>VIII. Future plan</a:t>
            </a:r>
          </a:p>
        </p:txBody>
      </p:sp>
    </p:spTree>
    <p:extLst>
      <p:ext uri="{BB962C8B-B14F-4D97-AF65-F5344CB8AC3E}">
        <p14:creationId xmlns:p14="http://schemas.microsoft.com/office/powerpoint/2010/main" val="921218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2CC25-E101-ACCB-0ADB-97B3D6D98517}"/>
              </a:ext>
            </a:extLst>
          </p:cNvPr>
          <p:cNvSpPr>
            <a:spLocks noGrp="1"/>
          </p:cNvSpPr>
          <p:nvPr>
            <p:ph type="title"/>
          </p:nvPr>
        </p:nvSpPr>
        <p:spPr/>
        <p:txBody>
          <a:bodyPr/>
          <a:lstStyle/>
          <a:p>
            <a:pPr algn="ctr"/>
            <a:r>
              <a:rPr lang="en-US"/>
              <a:t>Summary</a:t>
            </a:r>
          </a:p>
        </p:txBody>
      </p:sp>
      <p:sp>
        <p:nvSpPr>
          <p:cNvPr id="3" name="Content Placeholder 2">
            <a:extLst>
              <a:ext uri="{FF2B5EF4-FFF2-40B4-BE49-F238E27FC236}">
                <a16:creationId xmlns:a16="http://schemas.microsoft.com/office/drawing/2014/main" id="{9EA32ED2-4581-B8BA-F40B-F760F9121606}"/>
              </a:ext>
            </a:extLst>
          </p:cNvPr>
          <p:cNvSpPr>
            <a:spLocks noGrp="1"/>
          </p:cNvSpPr>
          <p:nvPr>
            <p:ph idx="1"/>
          </p:nvPr>
        </p:nvSpPr>
        <p:spPr>
          <a:xfrm>
            <a:off x="550863" y="1602497"/>
            <a:ext cx="11090274" cy="3979625"/>
          </a:xfrm>
        </p:spPr>
        <p:txBody>
          <a:bodyPr vert="horz" wrap="square" lIns="0" tIns="0" rIns="0" bIns="0" rtlCol="0" anchor="t">
            <a:noAutofit/>
          </a:bodyPr>
          <a:lstStyle/>
          <a:p>
            <a:pPr marL="342900" indent="-342900"/>
            <a:endParaRPr lang="en-US">
              <a:solidFill>
                <a:srgbClr val="FFFFFF">
                  <a:alpha val="60000"/>
                </a:srgbClr>
              </a:solidFill>
              <a:ea typeface="+mn-lt"/>
              <a:cs typeface="+mn-lt"/>
            </a:endParaRPr>
          </a:p>
          <a:p>
            <a:pPr marL="342900" indent="-342900"/>
            <a:r>
              <a:rPr lang="en-US">
                <a:solidFill>
                  <a:schemeClr val="tx1"/>
                </a:solidFill>
                <a:latin typeface="Times New Roman"/>
                <a:cs typeface="Times New Roman"/>
              </a:rPr>
              <a:t>Gathering and editing all data for the project</a:t>
            </a:r>
            <a:endParaRPr lang="en-US">
              <a:solidFill>
                <a:schemeClr val="tx1"/>
              </a:solidFill>
              <a:ea typeface="+mn-lt"/>
              <a:cs typeface="+mn-lt"/>
            </a:endParaRPr>
          </a:p>
          <a:p>
            <a:pPr marL="342900" indent="-342900"/>
            <a:r>
              <a:rPr lang="en-US">
                <a:solidFill>
                  <a:schemeClr val="tx1"/>
                </a:solidFill>
                <a:latin typeface="Times New Roman"/>
                <a:cs typeface="Times New Roman"/>
              </a:rPr>
              <a:t>Designing programs to run through the data</a:t>
            </a:r>
            <a:endParaRPr lang="en-US">
              <a:solidFill>
                <a:schemeClr val="tx1"/>
              </a:solidFill>
              <a:ea typeface="+mn-lt"/>
              <a:cs typeface="+mn-lt"/>
            </a:endParaRPr>
          </a:p>
          <a:p>
            <a:pPr marL="342900" indent="-342900"/>
            <a:r>
              <a:rPr lang="en-US">
                <a:solidFill>
                  <a:schemeClr val="tx1"/>
                </a:solidFill>
                <a:latin typeface="Times New Roman"/>
                <a:cs typeface="Times New Roman"/>
              </a:rPr>
              <a:t>Assigning work and communications to everyone.</a:t>
            </a:r>
            <a:endParaRPr lang="en-US">
              <a:solidFill>
                <a:schemeClr val="tx1"/>
              </a:solidFill>
              <a:ea typeface="+mn-lt"/>
              <a:cs typeface="+mn-lt"/>
            </a:endParaRPr>
          </a:p>
          <a:p>
            <a:pPr marL="342900" indent="-342900"/>
            <a:r>
              <a:rPr lang="en-US">
                <a:solidFill>
                  <a:schemeClr val="tx1"/>
                </a:solidFill>
                <a:latin typeface="Times New Roman"/>
                <a:cs typeface="Times New Roman"/>
              </a:rPr>
              <a:t>Geographical data being broken down into certain values such as city, state and </a:t>
            </a:r>
            <a:r>
              <a:rPr lang="en-US" err="1">
                <a:solidFill>
                  <a:schemeClr val="tx1"/>
                </a:solidFill>
                <a:latin typeface="Times New Roman"/>
                <a:cs typeface="Times New Roman"/>
              </a:rPr>
              <a:t>zipcode</a:t>
            </a:r>
            <a:r>
              <a:rPr lang="en-US">
                <a:solidFill>
                  <a:schemeClr val="tx1"/>
                </a:solidFill>
                <a:latin typeface="Times New Roman"/>
                <a:cs typeface="Times New Roman"/>
              </a:rPr>
              <a:t>.</a:t>
            </a:r>
            <a:endParaRPr lang="en-US">
              <a:solidFill>
                <a:schemeClr val="tx1"/>
              </a:solidFill>
              <a:ea typeface="+mn-lt"/>
              <a:cs typeface="+mn-lt"/>
            </a:endParaRPr>
          </a:p>
          <a:p>
            <a:pPr marL="342900" indent="-342900"/>
            <a:r>
              <a:rPr lang="en-US">
                <a:solidFill>
                  <a:schemeClr val="tx1"/>
                </a:solidFill>
                <a:latin typeface="Times New Roman"/>
                <a:cs typeface="Times New Roman"/>
              </a:rPr>
              <a:t>Weather data being broken down into certain values such as, temperature, humidity and precipitation</a:t>
            </a:r>
            <a:endParaRPr lang="en-US">
              <a:solidFill>
                <a:schemeClr val="tx1"/>
              </a:solidFill>
              <a:ea typeface="+mn-lt"/>
              <a:cs typeface="+mn-lt"/>
            </a:endParaRPr>
          </a:p>
          <a:p>
            <a:pPr marL="342900" indent="-342900"/>
            <a:r>
              <a:rPr lang="en-US">
                <a:solidFill>
                  <a:schemeClr val="tx1"/>
                </a:solidFill>
                <a:latin typeface="Times New Roman"/>
                <a:cs typeface="Times New Roman"/>
              </a:rPr>
              <a:t>Revaluating programs to attempt to make the data run smoother </a:t>
            </a:r>
            <a:endParaRPr lang="en-US">
              <a:solidFill>
                <a:schemeClr val="tx1"/>
              </a:solidFill>
              <a:ea typeface="+mn-lt"/>
              <a:cs typeface="+mn-lt"/>
            </a:endParaRPr>
          </a:p>
          <a:p>
            <a:pPr marL="342900" indent="-342900"/>
            <a:r>
              <a:rPr lang="en-US">
                <a:solidFill>
                  <a:schemeClr val="tx1"/>
                </a:solidFill>
                <a:latin typeface="Times New Roman"/>
                <a:cs typeface="Times New Roman"/>
              </a:rPr>
              <a:t>Setting up logins for the server and understanding how to access </a:t>
            </a:r>
            <a:r>
              <a:rPr lang="en-US" err="1">
                <a:solidFill>
                  <a:schemeClr val="tx1"/>
                </a:solidFill>
                <a:latin typeface="Times New Roman"/>
                <a:cs typeface="Times New Roman"/>
              </a:rPr>
              <a:t>Jupyter</a:t>
            </a:r>
            <a:r>
              <a:rPr lang="en-US">
                <a:solidFill>
                  <a:schemeClr val="tx1"/>
                </a:solidFill>
                <a:latin typeface="Times New Roman"/>
                <a:cs typeface="Times New Roman"/>
              </a:rPr>
              <a:t> for housing programs and data.</a:t>
            </a:r>
            <a:endParaRPr lang="en-US">
              <a:solidFill>
                <a:schemeClr val="tx1"/>
              </a:solidFill>
              <a:ea typeface="+mn-lt"/>
              <a:cs typeface="+mn-lt"/>
            </a:endParaRPr>
          </a:p>
          <a:p>
            <a:pPr marL="342900" indent="-342900"/>
            <a:endParaRPr lang="en-US">
              <a:solidFill>
                <a:srgbClr val="FFFFFF">
                  <a:alpha val="60000"/>
                </a:srgbClr>
              </a:solidFill>
              <a:ea typeface="+mn-lt"/>
              <a:cs typeface="+mn-lt"/>
            </a:endParaRPr>
          </a:p>
          <a:p>
            <a:pPr marL="342900" indent="-342900">
              <a:lnSpc>
                <a:spcPct val="100000"/>
              </a:lnSpc>
              <a:spcBef>
                <a:spcPts val="0"/>
              </a:spcBef>
              <a:spcAft>
                <a:spcPts val="0"/>
              </a:spcAft>
            </a:pPr>
            <a:endParaRPr lang="en-US">
              <a:solidFill>
                <a:srgbClr val="FFFFFF">
                  <a:alpha val="60000"/>
                </a:srgbClr>
              </a:solidFill>
              <a:ea typeface="+mn-lt"/>
              <a:cs typeface="+mn-lt"/>
            </a:endParaRPr>
          </a:p>
          <a:p>
            <a:pPr marL="342900" indent="-342900"/>
            <a:endParaRPr lang="en-US">
              <a:solidFill>
                <a:schemeClr val="tx1"/>
              </a:solidFill>
              <a:latin typeface="Times New Roman"/>
              <a:cs typeface="Times New Roman"/>
            </a:endParaRPr>
          </a:p>
        </p:txBody>
      </p:sp>
    </p:spTree>
    <p:extLst>
      <p:ext uri="{BB962C8B-B14F-4D97-AF65-F5344CB8AC3E}">
        <p14:creationId xmlns:p14="http://schemas.microsoft.com/office/powerpoint/2010/main" val="969760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BA926-B731-40B2-9CAC-375454A29DFA}"/>
              </a:ext>
            </a:extLst>
          </p:cNvPr>
          <p:cNvSpPr>
            <a:spLocks noGrp="1"/>
          </p:cNvSpPr>
          <p:nvPr>
            <p:ph type="ctrTitle"/>
          </p:nvPr>
        </p:nvSpPr>
        <p:spPr>
          <a:xfrm>
            <a:off x="548640" y="237214"/>
            <a:ext cx="10852908" cy="802468"/>
          </a:xfrm>
        </p:spPr>
        <p:txBody>
          <a:bodyPr/>
          <a:lstStyle/>
          <a:p>
            <a:pPr algn="ctr"/>
            <a:r>
              <a:rPr lang="en-US">
                <a:latin typeface="Times New Roman"/>
                <a:cs typeface="Times New Roman"/>
              </a:rPr>
              <a:t>Summary</a:t>
            </a:r>
          </a:p>
        </p:txBody>
      </p:sp>
      <p:sp>
        <p:nvSpPr>
          <p:cNvPr id="17" name="Slide Number Placeholder 16">
            <a:extLst>
              <a:ext uri="{FF2B5EF4-FFF2-40B4-BE49-F238E27FC236}">
                <a16:creationId xmlns:a16="http://schemas.microsoft.com/office/drawing/2014/main" id="{3E70581E-CC72-9112-D3C5-D28C39BE1226}"/>
              </a:ext>
            </a:extLst>
          </p:cNvPr>
          <p:cNvSpPr>
            <a:spLocks noGrp="1"/>
          </p:cNvSpPr>
          <p:nvPr>
            <p:ph type="sldNum" sz="quarter" idx="12"/>
          </p:nvPr>
        </p:nvSpPr>
        <p:spPr/>
        <p:txBody>
          <a:bodyPr/>
          <a:lstStyle/>
          <a:p>
            <a:fld id="{DBA1B0FB-D917-4C8C-928F-313BD683BF39}" type="slidenum">
              <a:rPr lang="en-US" smtClean="0"/>
              <a:t>4</a:t>
            </a:fld>
            <a:endParaRPr lang="en-US"/>
          </a:p>
        </p:txBody>
      </p:sp>
      <p:sp>
        <p:nvSpPr>
          <p:cNvPr id="18" name="TextBox 17">
            <a:extLst>
              <a:ext uri="{FF2B5EF4-FFF2-40B4-BE49-F238E27FC236}">
                <a16:creationId xmlns:a16="http://schemas.microsoft.com/office/drawing/2014/main" id="{37BF29D6-349A-C04A-6FB2-E3F236CACCD6}"/>
              </a:ext>
            </a:extLst>
          </p:cNvPr>
          <p:cNvSpPr txBox="1"/>
          <p:nvPr/>
        </p:nvSpPr>
        <p:spPr>
          <a:xfrm>
            <a:off x="676361" y="1368600"/>
            <a:ext cx="10601864" cy="5457841"/>
          </a:xfrm>
          <a:prstGeom prst="rect">
            <a:avLst/>
          </a:prstGeom>
          <a:noFill/>
        </p:spPr>
        <p:txBody>
          <a:bodyPr wrap="square" lIns="91440" tIns="45720" rIns="91440" bIns="45720" rtlCol="0" anchor="t">
            <a:spAutoFit/>
          </a:bodyPr>
          <a:lstStyle/>
          <a:p>
            <a:pPr>
              <a:lnSpc>
                <a:spcPct val="150000"/>
              </a:lnSpc>
            </a:pPr>
            <a:r>
              <a:rPr lang="en-US" sz="1300" b="1">
                <a:latin typeface="Times New Roman"/>
                <a:cs typeface="Times New Roman"/>
              </a:rPr>
              <a:t>• </a:t>
            </a:r>
            <a:r>
              <a:rPr lang="en-US" sz="1300" b="1">
                <a:solidFill>
                  <a:srgbClr val="C00000"/>
                </a:solidFill>
                <a:latin typeface="Times New Roman"/>
                <a:cs typeface="Times New Roman"/>
              </a:rPr>
              <a:t>In Progress </a:t>
            </a:r>
            <a:r>
              <a:rPr lang="en-US" sz="1300">
                <a:solidFill>
                  <a:srgbClr val="FFFFFF"/>
                </a:solidFill>
                <a:latin typeface="Times New Roman"/>
                <a:cs typeface="Times New Roman"/>
              </a:rPr>
              <a:t>A trained deep learning architecture that utilizes the person's information during exercises as well as environmental information to monitor and predict heart rates.</a:t>
            </a:r>
            <a:endParaRPr lang="en-US" sz="1300">
              <a:latin typeface="Times New Roman"/>
              <a:cs typeface="Times New Roman"/>
            </a:endParaRPr>
          </a:p>
          <a:p>
            <a:pPr>
              <a:lnSpc>
                <a:spcPct val="150000"/>
              </a:lnSpc>
            </a:pPr>
            <a:r>
              <a:rPr lang="en-US" sz="1300" b="1">
                <a:latin typeface="Times New Roman"/>
                <a:cs typeface="Times New Roman"/>
              </a:rPr>
              <a:t>                    • </a:t>
            </a:r>
            <a:r>
              <a:rPr lang="en-US" sz="1300" b="1">
                <a:solidFill>
                  <a:srgbClr val="00B050"/>
                </a:solidFill>
                <a:latin typeface="Times New Roman"/>
                <a:cs typeface="Times New Roman"/>
              </a:rPr>
              <a:t>Complete </a:t>
            </a:r>
            <a:r>
              <a:rPr lang="en-US" sz="1300">
                <a:solidFill>
                  <a:srgbClr val="FFC000"/>
                </a:solidFill>
                <a:latin typeface="Times New Roman"/>
                <a:cs typeface="Times New Roman"/>
              </a:rPr>
              <a:t>Milestone 1</a:t>
            </a:r>
            <a:r>
              <a:rPr lang="en-US" sz="1300">
                <a:latin typeface="Times New Roman"/>
                <a:cs typeface="Times New Roman"/>
              </a:rPr>
              <a:t>:</a:t>
            </a:r>
            <a:r>
              <a:rPr lang="en-US" sz="1300" b="1">
                <a:solidFill>
                  <a:srgbClr val="00B050"/>
                </a:solidFill>
                <a:latin typeface="Times New Roman"/>
                <a:cs typeface="Times New Roman"/>
              </a:rPr>
              <a:t> </a:t>
            </a:r>
            <a:r>
              <a:rPr lang="en-US" sz="1300">
                <a:latin typeface="Times New Roman"/>
                <a:cs typeface="Times New Roman"/>
              </a:rPr>
              <a:t>A comprehensive dataset on heart rate during exercises with geo data: longitude, latitude, altitude and weather </a:t>
            </a:r>
            <a:endParaRPr lang="en-US">
              <a:latin typeface="Times New Roman"/>
              <a:cs typeface="Times New Roman"/>
            </a:endParaRPr>
          </a:p>
          <a:p>
            <a:pPr>
              <a:lnSpc>
                <a:spcPct val="150000"/>
              </a:lnSpc>
            </a:pPr>
            <a:r>
              <a:rPr lang="en-US" sz="1300">
                <a:latin typeface="Times New Roman"/>
                <a:cs typeface="Times New Roman"/>
              </a:rPr>
              <a:t>                      data: temperature, humidity, precipitation. (at least 1000)</a:t>
            </a:r>
            <a:endParaRPr lang="en-US">
              <a:latin typeface="Times New Roman"/>
              <a:cs typeface="Times New Roman"/>
            </a:endParaRPr>
          </a:p>
          <a:p>
            <a:pPr>
              <a:lnSpc>
                <a:spcPct val="150000"/>
              </a:lnSpc>
            </a:pPr>
            <a:r>
              <a:rPr lang="en-US" sz="1300" b="1">
                <a:solidFill>
                  <a:srgbClr val="C00000"/>
                </a:solidFill>
                <a:latin typeface="Times New Roman"/>
                <a:cs typeface="Times New Roman"/>
              </a:rPr>
              <a:t>                    </a:t>
            </a:r>
            <a:r>
              <a:rPr lang="en-US" sz="1300" b="1">
                <a:latin typeface="Times New Roman"/>
                <a:cs typeface="Times New Roman"/>
              </a:rPr>
              <a:t>• </a:t>
            </a:r>
            <a:r>
              <a:rPr lang="en-US" sz="1300" b="1">
                <a:solidFill>
                  <a:srgbClr val="C00000"/>
                </a:solidFill>
                <a:latin typeface="Times New Roman"/>
                <a:cs typeface="Times New Roman"/>
              </a:rPr>
              <a:t>In Progress </a:t>
            </a:r>
            <a:r>
              <a:rPr lang="en-US" sz="1300">
                <a:solidFill>
                  <a:srgbClr val="FFC000"/>
                </a:solidFill>
                <a:latin typeface="Times New Roman"/>
                <a:cs typeface="Times New Roman"/>
              </a:rPr>
              <a:t>Milestone 2</a:t>
            </a:r>
            <a:r>
              <a:rPr lang="en-US" sz="1300">
                <a:latin typeface="Times New Roman"/>
                <a:cs typeface="Times New Roman"/>
              </a:rPr>
              <a:t>:</a:t>
            </a:r>
            <a:r>
              <a:rPr lang="en-US" sz="1300" b="1">
                <a:solidFill>
                  <a:srgbClr val="C00000"/>
                </a:solidFill>
                <a:latin typeface="Times New Roman"/>
                <a:cs typeface="Times New Roman"/>
              </a:rPr>
              <a:t> </a:t>
            </a:r>
            <a:r>
              <a:rPr lang="en-US" sz="1300">
                <a:solidFill>
                  <a:srgbClr val="FFFFFF"/>
                </a:solidFill>
                <a:latin typeface="Times New Roman"/>
                <a:cs typeface="Times New Roman"/>
              </a:rPr>
              <a:t>A construction of deep learning models based on generated data from milestone 1.</a:t>
            </a:r>
            <a:endParaRPr lang="en-US" sz="1300">
              <a:latin typeface="Times New Roman"/>
              <a:cs typeface="Times New Roman"/>
            </a:endParaRPr>
          </a:p>
          <a:p>
            <a:pPr>
              <a:lnSpc>
                <a:spcPct val="150000"/>
              </a:lnSpc>
            </a:pPr>
            <a:r>
              <a:rPr lang="en-US" sz="1300" b="1">
                <a:solidFill>
                  <a:srgbClr val="C00000"/>
                </a:solidFill>
                <a:latin typeface="Times New Roman"/>
                <a:cs typeface="Times New Roman"/>
              </a:rPr>
              <a:t>                    </a:t>
            </a:r>
            <a:r>
              <a:rPr lang="en-US" sz="1300" b="1">
                <a:latin typeface="Times New Roman"/>
                <a:cs typeface="Times New Roman"/>
              </a:rPr>
              <a:t>•</a:t>
            </a:r>
            <a:r>
              <a:rPr lang="en-US" sz="1300" b="1">
                <a:solidFill>
                  <a:srgbClr val="FFFFFF"/>
                </a:solidFill>
                <a:latin typeface="Times New Roman"/>
                <a:cs typeface="Times New Roman"/>
              </a:rPr>
              <a:t> </a:t>
            </a:r>
            <a:r>
              <a:rPr lang="en-US" sz="1300" b="1">
                <a:solidFill>
                  <a:srgbClr val="C00000"/>
                </a:solidFill>
                <a:latin typeface="Times New Roman"/>
                <a:cs typeface="Times New Roman"/>
              </a:rPr>
              <a:t>In Progress </a:t>
            </a:r>
            <a:r>
              <a:rPr lang="en-US" sz="1300">
                <a:solidFill>
                  <a:srgbClr val="FFC000"/>
                </a:solidFill>
                <a:latin typeface="Times New Roman"/>
                <a:cs typeface="Times New Roman"/>
              </a:rPr>
              <a:t>Milestone 3</a:t>
            </a:r>
            <a:r>
              <a:rPr lang="en-US" sz="1300">
                <a:latin typeface="Times New Roman"/>
                <a:cs typeface="Times New Roman"/>
              </a:rPr>
              <a:t>:</a:t>
            </a:r>
            <a:r>
              <a:rPr lang="en-US" sz="1300" b="1">
                <a:solidFill>
                  <a:srgbClr val="C00000"/>
                </a:solidFill>
                <a:latin typeface="Times New Roman"/>
                <a:cs typeface="Times New Roman"/>
              </a:rPr>
              <a:t> </a:t>
            </a:r>
            <a:r>
              <a:rPr lang="en-US" sz="1300">
                <a:solidFill>
                  <a:srgbClr val="FFFFFF"/>
                </a:solidFill>
                <a:latin typeface="Times New Roman"/>
                <a:cs typeface="Times New Roman"/>
              </a:rPr>
              <a:t>Tested and finetuned deep learning models from milestone 2.</a:t>
            </a:r>
          </a:p>
          <a:p>
            <a:pPr>
              <a:lnSpc>
                <a:spcPct val="150000"/>
              </a:lnSpc>
            </a:pPr>
            <a:r>
              <a:rPr lang="en-US" sz="1300" b="1">
                <a:solidFill>
                  <a:srgbClr val="C00000"/>
                </a:solidFill>
                <a:latin typeface="Times New Roman"/>
                <a:cs typeface="Times New Roman"/>
              </a:rPr>
              <a:t>                    </a:t>
            </a:r>
            <a:r>
              <a:rPr lang="en-US" sz="1300" b="1">
                <a:latin typeface="Times New Roman"/>
                <a:cs typeface="Times New Roman"/>
              </a:rPr>
              <a:t>•</a:t>
            </a:r>
            <a:r>
              <a:rPr lang="en-US" sz="1300" b="1">
                <a:solidFill>
                  <a:srgbClr val="FFFFFF"/>
                </a:solidFill>
                <a:latin typeface="Times New Roman"/>
                <a:cs typeface="Times New Roman"/>
              </a:rPr>
              <a:t> </a:t>
            </a:r>
            <a:r>
              <a:rPr lang="en-US" sz="1300" b="1">
                <a:solidFill>
                  <a:srgbClr val="C00000"/>
                </a:solidFill>
                <a:latin typeface="Times New Roman"/>
                <a:cs typeface="Times New Roman"/>
              </a:rPr>
              <a:t>In Progress </a:t>
            </a:r>
            <a:r>
              <a:rPr lang="en-US" sz="1300">
                <a:solidFill>
                  <a:srgbClr val="FFC000"/>
                </a:solidFill>
                <a:latin typeface="Times New Roman"/>
                <a:cs typeface="Times New Roman"/>
              </a:rPr>
              <a:t>Milestone 3</a:t>
            </a:r>
            <a:r>
              <a:rPr lang="en-US" sz="1300">
                <a:latin typeface="Times New Roman"/>
                <a:cs typeface="Times New Roman"/>
              </a:rPr>
              <a:t>:</a:t>
            </a:r>
            <a:r>
              <a:rPr lang="en-US" sz="1300" b="1">
                <a:solidFill>
                  <a:srgbClr val="C00000"/>
                </a:solidFill>
                <a:latin typeface="Times New Roman"/>
                <a:cs typeface="Times New Roman"/>
              </a:rPr>
              <a:t> </a:t>
            </a:r>
            <a:r>
              <a:rPr lang="en-US" sz="1300">
                <a:solidFill>
                  <a:srgbClr val="FFFFFF"/>
                </a:solidFill>
                <a:latin typeface="Times New Roman"/>
                <a:cs typeface="Times New Roman"/>
              </a:rPr>
              <a:t>Comparisons with other state-of-the-art methods in terms of accuracy.</a:t>
            </a:r>
          </a:p>
          <a:p>
            <a:pPr>
              <a:lnSpc>
                <a:spcPct val="150000"/>
              </a:lnSpc>
            </a:pPr>
            <a:r>
              <a:rPr lang="en-US" sz="1300" b="1">
                <a:latin typeface="Times New Roman"/>
                <a:cs typeface="Times New Roman"/>
              </a:rPr>
              <a:t>•</a:t>
            </a:r>
            <a:r>
              <a:rPr lang="en-US" sz="1300" b="1">
                <a:solidFill>
                  <a:srgbClr val="FFFFFF"/>
                </a:solidFill>
                <a:latin typeface="Times New Roman"/>
                <a:cs typeface="Times New Roman"/>
              </a:rPr>
              <a:t> </a:t>
            </a:r>
            <a:r>
              <a:rPr lang="en-US" sz="1300" b="1">
                <a:solidFill>
                  <a:srgbClr val="C00000"/>
                </a:solidFill>
                <a:latin typeface="Times New Roman"/>
                <a:cs typeface="Times New Roman"/>
              </a:rPr>
              <a:t>In Progress</a:t>
            </a:r>
            <a:r>
              <a:rPr lang="en-US" sz="1300">
                <a:latin typeface="Times New Roman"/>
                <a:cs typeface="Times New Roman"/>
              </a:rPr>
              <a:t> Complete Source code and documentation</a:t>
            </a:r>
          </a:p>
          <a:p>
            <a:pPr>
              <a:lnSpc>
                <a:spcPct val="150000"/>
              </a:lnSpc>
            </a:pPr>
            <a:r>
              <a:rPr lang="en-US" sz="1300" b="1">
                <a:latin typeface="Times New Roman"/>
                <a:cs typeface="Times New Roman"/>
              </a:rPr>
              <a:t>• </a:t>
            </a:r>
            <a:r>
              <a:rPr lang="en-US" sz="1300" b="1">
                <a:solidFill>
                  <a:srgbClr val="C00000"/>
                </a:solidFill>
                <a:latin typeface="Times New Roman"/>
                <a:cs typeface="Times New Roman"/>
              </a:rPr>
              <a:t>In Progress </a:t>
            </a:r>
            <a:r>
              <a:rPr lang="en-US" sz="1300">
                <a:latin typeface="Times New Roman"/>
                <a:cs typeface="Times New Roman"/>
              </a:rPr>
              <a:t>Final Peer evaluation</a:t>
            </a:r>
          </a:p>
          <a:p>
            <a:pPr>
              <a:lnSpc>
                <a:spcPct val="150000"/>
              </a:lnSpc>
            </a:pPr>
            <a:r>
              <a:rPr lang="en-US" sz="1300" b="1">
                <a:latin typeface="Times New Roman"/>
                <a:cs typeface="Times New Roman"/>
              </a:rPr>
              <a:t>• </a:t>
            </a:r>
            <a:r>
              <a:rPr lang="en-US" sz="1300" b="1">
                <a:solidFill>
                  <a:srgbClr val="C00000"/>
                </a:solidFill>
                <a:latin typeface="Times New Roman"/>
                <a:cs typeface="Times New Roman"/>
              </a:rPr>
              <a:t>In Progress </a:t>
            </a:r>
            <a:r>
              <a:rPr lang="en-US" sz="1300">
                <a:latin typeface="Times New Roman"/>
                <a:cs typeface="Times New Roman"/>
              </a:rPr>
              <a:t>Individual performance reflection</a:t>
            </a:r>
          </a:p>
          <a:p>
            <a:pPr>
              <a:lnSpc>
                <a:spcPct val="150000"/>
              </a:lnSpc>
            </a:pPr>
            <a:r>
              <a:rPr lang="en-US" sz="1300" b="1">
                <a:latin typeface="Times New Roman"/>
                <a:cs typeface="Times New Roman"/>
              </a:rPr>
              <a:t>• </a:t>
            </a:r>
            <a:r>
              <a:rPr lang="en-US" sz="1300" b="1">
                <a:solidFill>
                  <a:srgbClr val="C00000"/>
                </a:solidFill>
                <a:latin typeface="Times New Roman"/>
                <a:cs typeface="Times New Roman"/>
              </a:rPr>
              <a:t>In Progress </a:t>
            </a:r>
            <a:r>
              <a:rPr lang="en-US" sz="1300" err="1">
                <a:latin typeface="Times New Roman"/>
                <a:cs typeface="Times New Roman"/>
              </a:rPr>
              <a:t>Progress</a:t>
            </a:r>
            <a:r>
              <a:rPr lang="en-US" sz="1300">
                <a:latin typeface="Times New Roman"/>
                <a:cs typeface="Times New Roman"/>
              </a:rPr>
              <a:t> reports</a:t>
            </a:r>
          </a:p>
          <a:p>
            <a:pPr>
              <a:lnSpc>
                <a:spcPct val="150000"/>
              </a:lnSpc>
            </a:pPr>
            <a:r>
              <a:rPr lang="en-US" sz="1300" b="1">
                <a:latin typeface="Times New Roman"/>
                <a:cs typeface="Times New Roman"/>
              </a:rPr>
              <a:t>• </a:t>
            </a:r>
            <a:r>
              <a:rPr lang="en-US" sz="1300" b="1">
                <a:solidFill>
                  <a:srgbClr val="C00000"/>
                </a:solidFill>
                <a:latin typeface="Times New Roman"/>
                <a:cs typeface="Times New Roman"/>
              </a:rPr>
              <a:t>In Progress </a:t>
            </a:r>
            <a:r>
              <a:rPr lang="en-US" sz="1300">
                <a:solidFill>
                  <a:srgbClr val="FFFFFF"/>
                </a:solidFill>
                <a:latin typeface="Times New Roman"/>
                <a:cs typeface="Times New Roman"/>
              </a:rPr>
              <a:t>Video</a:t>
            </a:r>
            <a:r>
              <a:rPr lang="en-US" sz="1300">
                <a:latin typeface="Times New Roman"/>
                <a:cs typeface="Times New Roman"/>
              </a:rPr>
              <a:t> Presentation</a:t>
            </a:r>
          </a:p>
          <a:p>
            <a:pPr>
              <a:lnSpc>
                <a:spcPct val="150000"/>
              </a:lnSpc>
            </a:pPr>
            <a:r>
              <a:rPr lang="en-US" sz="1300" b="1">
                <a:latin typeface="Times New Roman"/>
                <a:cs typeface="Times New Roman"/>
              </a:rPr>
              <a:t>• </a:t>
            </a:r>
            <a:r>
              <a:rPr lang="en-US" sz="1300" b="1">
                <a:solidFill>
                  <a:srgbClr val="C00000"/>
                </a:solidFill>
                <a:latin typeface="Times New Roman"/>
                <a:cs typeface="Times New Roman"/>
              </a:rPr>
              <a:t>In Progress </a:t>
            </a:r>
            <a:r>
              <a:rPr lang="en-US" sz="1300">
                <a:latin typeface="Times New Roman"/>
                <a:cs typeface="Times New Roman"/>
              </a:rPr>
              <a:t>References/Tutorials/Manuals</a:t>
            </a:r>
          </a:p>
          <a:p>
            <a:pPr>
              <a:lnSpc>
                <a:spcPct val="150000"/>
              </a:lnSpc>
            </a:pPr>
            <a:r>
              <a:rPr lang="en-US" sz="1300" b="1">
                <a:latin typeface="Times New Roman"/>
                <a:cs typeface="Times New Roman"/>
              </a:rPr>
              <a:t>• </a:t>
            </a:r>
            <a:r>
              <a:rPr lang="en-US" sz="1300" b="1">
                <a:solidFill>
                  <a:srgbClr val="C00000"/>
                </a:solidFill>
                <a:latin typeface="Times New Roman"/>
                <a:cs typeface="Times New Roman"/>
              </a:rPr>
              <a:t>In Progress </a:t>
            </a:r>
            <a:r>
              <a:rPr lang="en-US" sz="1300">
                <a:latin typeface="Times New Roman"/>
                <a:cs typeface="Times New Roman"/>
              </a:rPr>
              <a:t>Final Research Report</a:t>
            </a:r>
          </a:p>
          <a:p>
            <a:pPr>
              <a:lnSpc>
                <a:spcPct val="150000"/>
              </a:lnSpc>
            </a:pPr>
            <a:r>
              <a:rPr lang="en-US" sz="1300" b="1">
                <a:latin typeface="Times New Roman"/>
                <a:cs typeface="Times New Roman"/>
              </a:rPr>
              <a:t>• </a:t>
            </a:r>
            <a:r>
              <a:rPr lang="en-US" sz="1300" b="1">
                <a:solidFill>
                  <a:srgbClr val="C00000"/>
                </a:solidFill>
                <a:latin typeface="Times New Roman"/>
                <a:cs typeface="Times New Roman"/>
              </a:rPr>
              <a:t>In Progress </a:t>
            </a:r>
            <a:r>
              <a:rPr lang="en-US" sz="1300">
                <a:latin typeface="Times New Roman"/>
                <a:cs typeface="Times New Roman"/>
              </a:rPr>
              <a:t>Survey</a:t>
            </a:r>
          </a:p>
          <a:p>
            <a:pPr>
              <a:lnSpc>
                <a:spcPct val="150000"/>
              </a:lnSpc>
            </a:pPr>
            <a:r>
              <a:rPr lang="en-US" sz="1300" b="1">
                <a:latin typeface="Times New Roman"/>
                <a:cs typeface="Times New Roman"/>
              </a:rPr>
              <a:t>• </a:t>
            </a:r>
            <a:r>
              <a:rPr lang="en-US" sz="1300" b="1">
                <a:solidFill>
                  <a:srgbClr val="C00000"/>
                </a:solidFill>
                <a:latin typeface="Times New Roman"/>
                <a:cs typeface="Times New Roman"/>
              </a:rPr>
              <a:t>In Progress </a:t>
            </a:r>
            <a:r>
              <a:rPr lang="en-US" sz="1300">
                <a:latin typeface="Times New Roman"/>
                <a:cs typeface="Times New Roman"/>
              </a:rPr>
              <a:t>Capstone website showcase</a:t>
            </a:r>
          </a:p>
          <a:p>
            <a:pPr>
              <a:lnSpc>
                <a:spcPct val="150000"/>
              </a:lnSpc>
            </a:pPr>
            <a:r>
              <a:rPr lang="en-US" sz="1300" b="1">
                <a:latin typeface="Times New Roman"/>
                <a:cs typeface="Times New Roman"/>
              </a:rPr>
              <a:t>•</a:t>
            </a:r>
            <a:r>
              <a:rPr lang="en-US" sz="1300" b="1">
                <a:solidFill>
                  <a:srgbClr val="FFFFFF"/>
                </a:solidFill>
                <a:latin typeface="Times New Roman"/>
                <a:cs typeface="Times New Roman"/>
              </a:rPr>
              <a:t> </a:t>
            </a:r>
            <a:r>
              <a:rPr lang="en-US" sz="1300" b="1">
                <a:solidFill>
                  <a:srgbClr val="C00000"/>
                </a:solidFill>
                <a:latin typeface="Times New Roman"/>
                <a:cs typeface="Times New Roman"/>
              </a:rPr>
              <a:t>In Progress </a:t>
            </a:r>
            <a:r>
              <a:rPr lang="en-US" sz="1300">
                <a:latin typeface="Times New Roman"/>
                <a:cs typeface="Times New Roman"/>
              </a:rPr>
              <a:t>Department presentation</a:t>
            </a:r>
            <a:endParaRPr lang="en-US">
              <a:latin typeface="Times New Roman"/>
              <a:cs typeface="Times New Roman"/>
            </a:endParaRPr>
          </a:p>
          <a:p>
            <a:pPr>
              <a:lnSpc>
                <a:spcPct val="150000"/>
              </a:lnSpc>
            </a:pPr>
            <a:endParaRPr lang="en-US" sz="1300">
              <a:latin typeface="Times New Roman"/>
              <a:cs typeface="Times New Roman"/>
            </a:endParaRPr>
          </a:p>
        </p:txBody>
      </p:sp>
      <p:sp>
        <p:nvSpPr>
          <p:cNvPr id="3" name="TextBox 2">
            <a:extLst>
              <a:ext uri="{FF2B5EF4-FFF2-40B4-BE49-F238E27FC236}">
                <a16:creationId xmlns:a16="http://schemas.microsoft.com/office/drawing/2014/main" id="{8390C2BA-F405-BF7F-EFFD-1DAB7EE66DD0}"/>
              </a:ext>
            </a:extLst>
          </p:cNvPr>
          <p:cNvSpPr txBox="1"/>
          <p:nvPr/>
        </p:nvSpPr>
        <p:spPr>
          <a:xfrm>
            <a:off x="4840111" y="3617736"/>
            <a:ext cx="6655152" cy="28522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4" name="TextBox 3">
            <a:extLst>
              <a:ext uri="{FF2B5EF4-FFF2-40B4-BE49-F238E27FC236}">
                <a16:creationId xmlns:a16="http://schemas.microsoft.com/office/drawing/2014/main" id="{EB8080D1-4E04-60E8-1A83-57F5B8F0DC7C}"/>
              </a:ext>
            </a:extLst>
          </p:cNvPr>
          <p:cNvSpPr txBox="1"/>
          <p:nvPr/>
        </p:nvSpPr>
        <p:spPr>
          <a:xfrm>
            <a:off x="4753681" y="3593041"/>
            <a:ext cx="6111874" cy="313619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extLst>
      <p:ext uri="{BB962C8B-B14F-4D97-AF65-F5344CB8AC3E}">
        <p14:creationId xmlns:p14="http://schemas.microsoft.com/office/powerpoint/2010/main" val="3167417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C5966-3917-6CEE-CC28-982468FE75ED}"/>
              </a:ext>
            </a:extLst>
          </p:cNvPr>
          <p:cNvSpPr>
            <a:spLocks noGrp="1"/>
          </p:cNvSpPr>
          <p:nvPr>
            <p:ph type="title"/>
          </p:nvPr>
        </p:nvSpPr>
        <p:spPr/>
        <p:txBody>
          <a:bodyPr/>
          <a:lstStyle/>
          <a:p>
            <a:pPr algn="ctr"/>
            <a:r>
              <a:rPr lang="en-US"/>
              <a:t>Milestone 1 objectives</a:t>
            </a:r>
          </a:p>
        </p:txBody>
      </p:sp>
      <p:sp>
        <p:nvSpPr>
          <p:cNvPr id="3" name="Content Placeholder 2">
            <a:extLst>
              <a:ext uri="{FF2B5EF4-FFF2-40B4-BE49-F238E27FC236}">
                <a16:creationId xmlns:a16="http://schemas.microsoft.com/office/drawing/2014/main" id="{077075C4-9198-C8F2-D1A3-9E2F8BDAE336}"/>
              </a:ext>
            </a:extLst>
          </p:cNvPr>
          <p:cNvSpPr>
            <a:spLocks noGrp="1"/>
          </p:cNvSpPr>
          <p:nvPr>
            <p:ph idx="1"/>
          </p:nvPr>
        </p:nvSpPr>
        <p:spPr/>
        <p:txBody>
          <a:bodyPr vert="horz" wrap="square" lIns="0" tIns="0" rIns="0" bIns="0" rtlCol="0" anchor="t">
            <a:noAutofit/>
          </a:bodyPr>
          <a:lstStyle/>
          <a:p>
            <a:pPr marL="0" indent="0">
              <a:buNone/>
            </a:pPr>
            <a:r>
              <a:rPr lang="en-US" sz="3200">
                <a:solidFill>
                  <a:schemeClr val="tx1"/>
                </a:solidFill>
                <a:latin typeface="Times New Roman"/>
                <a:cs typeface="Times New Roman"/>
              </a:rPr>
              <a:t>I. Pull in </a:t>
            </a:r>
            <a:r>
              <a:rPr lang="en-US" sz="3200" err="1">
                <a:solidFill>
                  <a:schemeClr val="tx1"/>
                </a:solidFill>
                <a:latin typeface="Times New Roman"/>
                <a:cs typeface="Times New Roman"/>
              </a:rPr>
              <a:t>Endomondo</a:t>
            </a:r>
            <a:r>
              <a:rPr lang="en-US" sz="3200">
                <a:solidFill>
                  <a:schemeClr val="tx1"/>
                </a:solidFill>
                <a:latin typeface="Times New Roman"/>
                <a:cs typeface="Times New Roman"/>
              </a:rPr>
              <a:t> data (Raw) and combine it with geographical data and weather data.</a:t>
            </a:r>
          </a:p>
          <a:p>
            <a:pPr marL="0" indent="0">
              <a:buNone/>
            </a:pPr>
            <a:endParaRPr lang="en-US" sz="3200">
              <a:solidFill>
                <a:schemeClr val="tx1"/>
              </a:solidFill>
              <a:latin typeface="Times New Roman"/>
              <a:cs typeface="Times New Roman"/>
            </a:endParaRPr>
          </a:p>
          <a:p>
            <a:pPr marL="0" indent="0">
              <a:buNone/>
            </a:pPr>
            <a:r>
              <a:rPr lang="en-US" sz="3200">
                <a:solidFill>
                  <a:schemeClr val="tx1"/>
                </a:solidFill>
                <a:latin typeface="Times New Roman"/>
                <a:cs typeface="Times New Roman"/>
              </a:rPr>
              <a:t>II. Clean that data and prepare it for modeling. </a:t>
            </a:r>
          </a:p>
          <a:p>
            <a:pPr marL="0" indent="0">
              <a:buNone/>
            </a:pPr>
            <a:r>
              <a:rPr lang="en-US" sz="3200">
                <a:solidFill>
                  <a:schemeClr val="tx1"/>
                </a:solidFill>
                <a:latin typeface="Times New Roman"/>
                <a:cs typeface="Times New Roman"/>
              </a:rPr>
              <a:t>(must have at least 1000)</a:t>
            </a:r>
            <a:endParaRPr lang="en-US">
              <a:solidFill>
                <a:schemeClr val="tx1"/>
              </a:solidFill>
            </a:endParaRPr>
          </a:p>
        </p:txBody>
      </p:sp>
      <p:sp>
        <p:nvSpPr>
          <p:cNvPr id="6" name="Slide Number Placeholder 5">
            <a:extLst>
              <a:ext uri="{FF2B5EF4-FFF2-40B4-BE49-F238E27FC236}">
                <a16:creationId xmlns:a16="http://schemas.microsoft.com/office/drawing/2014/main" id="{59AB6DAA-BFCE-8223-1BC8-500F3D66F021}"/>
              </a:ext>
            </a:extLst>
          </p:cNvPr>
          <p:cNvSpPr>
            <a:spLocks noGrp="1"/>
          </p:cNvSpPr>
          <p:nvPr>
            <p:ph type="sldNum" sz="quarter" idx="12"/>
          </p:nvPr>
        </p:nvSpPr>
        <p:spPr/>
        <p:txBody>
          <a:bodyPr/>
          <a:lstStyle/>
          <a:p>
            <a:fld id="{DBA1B0FB-D917-4C8C-928F-313BD683BF39}" type="slidenum">
              <a:rPr lang="en-US" smtClean="0"/>
              <a:t>5</a:t>
            </a:fld>
            <a:endParaRPr lang="en-US"/>
          </a:p>
        </p:txBody>
      </p:sp>
    </p:spTree>
    <p:extLst>
      <p:ext uri="{BB962C8B-B14F-4D97-AF65-F5344CB8AC3E}">
        <p14:creationId xmlns:p14="http://schemas.microsoft.com/office/powerpoint/2010/main" val="4179436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597CC-61AD-50BD-5258-60CFD656148C}"/>
              </a:ext>
            </a:extLst>
          </p:cNvPr>
          <p:cNvSpPr>
            <a:spLocks noGrp="1"/>
          </p:cNvSpPr>
          <p:nvPr>
            <p:ph type="title"/>
          </p:nvPr>
        </p:nvSpPr>
        <p:spPr>
          <a:xfrm>
            <a:off x="550862" y="549275"/>
            <a:ext cx="5887260" cy="1332000"/>
          </a:xfrm>
        </p:spPr>
        <p:txBody>
          <a:bodyPr/>
          <a:lstStyle/>
          <a:p>
            <a:pPr algn="ctr"/>
            <a:r>
              <a:rPr lang="en-US" sz="2000" i="1">
                <a:latin typeface="Times New Roman"/>
                <a:ea typeface="+mj-lt"/>
                <a:cs typeface="Times New Roman"/>
              </a:rPr>
              <a:t>Milestone 1 objective I</a:t>
            </a:r>
            <a:br>
              <a:rPr lang="en-US">
                <a:latin typeface="Times New Roman"/>
                <a:ea typeface="+mj-lt"/>
                <a:cs typeface="+mj-lt"/>
              </a:rPr>
            </a:br>
            <a:r>
              <a:rPr lang="en-US">
                <a:latin typeface="Times New Roman"/>
                <a:ea typeface="+mj-lt"/>
                <a:cs typeface="Times New Roman"/>
              </a:rPr>
              <a:t>Raw Data</a:t>
            </a:r>
            <a:endParaRPr lang="en-US">
              <a:latin typeface="Times New Roman"/>
              <a:cs typeface="Times New Roman"/>
            </a:endParaRPr>
          </a:p>
        </p:txBody>
      </p:sp>
      <p:sp>
        <p:nvSpPr>
          <p:cNvPr id="3" name="Content Placeholder 2">
            <a:extLst>
              <a:ext uri="{FF2B5EF4-FFF2-40B4-BE49-F238E27FC236}">
                <a16:creationId xmlns:a16="http://schemas.microsoft.com/office/drawing/2014/main" id="{215C08C2-266A-EC4F-1BD7-BE18AF5EB513}"/>
              </a:ext>
            </a:extLst>
          </p:cNvPr>
          <p:cNvSpPr>
            <a:spLocks noGrp="1"/>
          </p:cNvSpPr>
          <p:nvPr>
            <p:ph idx="1"/>
          </p:nvPr>
        </p:nvSpPr>
        <p:spPr>
          <a:xfrm>
            <a:off x="550863" y="2113199"/>
            <a:ext cx="4596578" cy="3979625"/>
          </a:xfrm>
        </p:spPr>
        <p:txBody>
          <a:bodyPr vert="horz" wrap="square" lIns="0" tIns="0" rIns="0" bIns="0" rtlCol="0" anchor="t">
            <a:noAutofit/>
          </a:bodyPr>
          <a:lstStyle/>
          <a:p>
            <a:r>
              <a:rPr lang="en-US">
                <a:solidFill>
                  <a:schemeClr val="tx1"/>
                </a:solidFill>
              </a:rPr>
              <a:t>Dealing with the raw data meant taking all the data points found in a single row of data and splitting those out line by line.  Each exercise can have up to 500 geographical coordinates, heart rate measurements, movement speed etc.  Those 500 points of data translated to 500 lines of data for each exercise.  We chose to do a pipe | delimited file that could then be used to assemble a dataset for the final deliverable for Milestone 1.</a:t>
            </a:r>
          </a:p>
        </p:txBody>
      </p:sp>
      <p:sp>
        <p:nvSpPr>
          <p:cNvPr id="6" name="Slide Number Placeholder 5">
            <a:extLst>
              <a:ext uri="{FF2B5EF4-FFF2-40B4-BE49-F238E27FC236}">
                <a16:creationId xmlns:a16="http://schemas.microsoft.com/office/drawing/2014/main" id="{279D9C7C-C814-ABE7-B009-3CE096C67DFF}"/>
              </a:ext>
            </a:extLst>
          </p:cNvPr>
          <p:cNvSpPr>
            <a:spLocks noGrp="1"/>
          </p:cNvSpPr>
          <p:nvPr>
            <p:ph type="sldNum" sz="quarter" idx="12"/>
          </p:nvPr>
        </p:nvSpPr>
        <p:spPr/>
        <p:txBody>
          <a:bodyPr/>
          <a:lstStyle/>
          <a:p>
            <a:fld id="{DBA1B0FB-D917-4C8C-928F-313BD683BF39}" type="slidenum">
              <a:rPr lang="en-US" smtClean="0"/>
              <a:t>6</a:t>
            </a:fld>
            <a:endParaRPr lang="en-US"/>
          </a:p>
        </p:txBody>
      </p:sp>
      <p:pic>
        <p:nvPicPr>
          <p:cNvPr id="8" name="Picture 7">
            <a:extLst>
              <a:ext uri="{FF2B5EF4-FFF2-40B4-BE49-F238E27FC236}">
                <a16:creationId xmlns:a16="http://schemas.microsoft.com/office/drawing/2014/main" id="{8FCC6DF6-CEE1-A7EA-29C6-C4EBC523CA46}"/>
              </a:ext>
            </a:extLst>
          </p:cNvPr>
          <p:cNvPicPr>
            <a:picLocks noChangeAspect="1"/>
          </p:cNvPicPr>
          <p:nvPr/>
        </p:nvPicPr>
        <p:blipFill>
          <a:blip r:embed="rId2"/>
          <a:stretch>
            <a:fillRect/>
          </a:stretch>
        </p:blipFill>
        <p:spPr>
          <a:xfrm>
            <a:off x="7044561" y="191968"/>
            <a:ext cx="4862035" cy="3248625"/>
          </a:xfrm>
          <a:prstGeom prst="rect">
            <a:avLst/>
          </a:prstGeom>
        </p:spPr>
      </p:pic>
      <p:pic>
        <p:nvPicPr>
          <p:cNvPr id="10" name="Picture 9">
            <a:extLst>
              <a:ext uri="{FF2B5EF4-FFF2-40B4-BE49-F238E27FC236}">
                <a16:creationId xmlns:a16="http://schemas.microsoft.com/office/drawing/2014/main" id="{6F713FB3-72FA-8D8A-2DF7-BEB5CA7FCE5E}"/>
              </a:ext>
            </a:extLst>
          </p:cNvPr>
          <p:cNvPicPr>
            <a:picLocks noChangeAspect="1"/>
          </p:cNvPicPr>
          <p:nvPr/>
        </p:nvPicPr>
        <p:blipFill>
          <a:blip r:embed="rId3"/>
          <a:stretch>
            <a:fillRect/>
          </a:stretch>
        </p:blipFill>
        <p:spPr>
          <a:xfrm>
            <a:off x="5461519" y="3680017"/>
            <a:ext cx="5722128" cy="2986015"/>
          </a:xfrm>
          <a:prstGeom prst="rect">
            <a:avLst/>
          </a:prstGeom>
        </p:spPr>
      </p:pic>
    </p:spTree>
    <p:extLst>
      <p:ext uri="{BB962C8B-B14F-4D97-AF65-F5344CB8AC3E}">
        <p14:creationId xmlns:p14="http://schemas.microsoft.com/office/powerpoint/2010/main" val="3151109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0D680-2D79-FB4A-8E78-EB3193258C22}"/>
              </a:ext>
            </a:extLst>
          </p:cNvPr>
          <p:cNvSpPr>
            <a:spLocks noGrp="1"/>
          </p:cNvSpPr>
          <p:nvPr>
            <p:ph type="title"/>
          </p:nvPr>
        </p:nvSpPr>
        <p:spPr>
          <a:xfrm>
            <a:off x="4423066" y="566705"/>
            <a:ext cx="7342836" cy="1332000"/>
          </a:xfrm>
        </p:spPr>
        <p:txBody>
          <a:bodyPr/>
          <a:lstStyle/>
          <a:p>
            <a:pPr algn="ctr"/>
            <a:r>
              <a:rPr lang="en-US" sz="2000" i="1">
                <a:latin typeface="Times New Roman"/>
                <a:cs typeface="Times New Roman"/>
              </a:rPr>
              <a:t>Milestone 1 objective I</a:t>
            </a:r>
            <a:br>
              <a:rPr lang="en-US">
                <a:latin typeface="Times New Roman"/>
                <a:cs typeface="Times New Roman"/>
              </a:rPr>
            </a:br>
            <a:r>
              <a:rPr lang="en-US">
                <a:latin typeface="Times New Roman"/>
                <a:cs typeface="Times New Roman"/>
              </a:rPr>
              <a:t> Geographical Data</a:t>
            </a:r>
          </a:p>
        </p:txBody>
      </p:sp>
      <p:sp>
        <p:nvSpPr>
          <p:cNvPr id="3" name="Content Placeholder 2">
            <a:extLst>
              <a:ext uri="{FF2B5EF4-FFF2-40B4-BE49-F238E27FC236}">
                <a16:creationId xmlns:a16="http://schemas.microsoft.com/office/drawing/2014/main" id="{691BE679-72B2-9E76-9DA9-F930F353B2AF}"/>
              </a:ext>
            </a:extLst>
          </p:cNvPr>
          <p:cNvSpPr>
            <a:spLocks noGrp="1"/>
          </p:cNvSpPr>
          <p:nvPr>
            <p:ph idx="1"/>
          </p:nvPr>
        </p:nvSpPr>
        <p:spPr>
          <a:xfrm>
            <a:off x="5575548" y="1986412"/>
            <a:ext cx="5290261" cy="3979625"/>
          </a:xfrm>
        </p:spPr>
        <p:txBody>
          <a:bodyPr vert="horz" wrap="square" lIns="0" tIns="0" rIns="0" bIns="0" rtlCol="0" anchor="t">
            <a:noAutofit/>
          </a:bodyPr>
          <a:lstStyle/>
          <a:p>
            <a:r>
              <a:rPr lang="en-US">
                <a:solidFill>
                  <a:schemeClr val="tx1"/>
                </a:solidFill>
              </a:rPr>
              <a:t>For the collection of geographical data, we took the raw dataset, looked up city, state and zip code of the activity based on the provided latitude and longitude coordinates.  The API called </a:t>
            </a:r>
            <a:r>
              <a:rPr lang="en-US" sz="2000">
                <a:solidFill>
                  <a:schemeClr val="tx1"/>
                </a:solidFill>
              </a:rPr>
              <a:t>Nominatim</a:t>
            </a:r>
            <a:r>
              <a:rPr lang="en-US">
                <a:solidFill>
                  <a:schemeClr val="tx1"/>
                </a:solidFill>
              </a:rPr>
              <a:t> for looking up this data has some limitations that ultimately led us to running parallel processes around the clock in order to obtain all the data we needed for this portion of the Milestone 1 requirement.  Just like the raw data, we collected this into a single pipe delimited file for merging in our final step.</a:t>
            </a:r>
          </a:p>
        </p:txBody>
      </p:sp>
      <p:sp>
        <p:nvSpPr>
          <p:cNvPr id="6" name="Slide Number Placeholder 5">
            <a:extLst>
              <a:ext uri="{FF2B5EF4-FFF2-40B4-BE49-F238E27FC236}">
                <a16:creationId xmlns:a16="http://schemas.microsoft.com/office/drawing/2014/main" id="{46F3CD25-74D4-38E0-C4D2-65BC89CC57B5}"/>
              </a:ext>
            </a:extLst>
          </p:cNvPr>
          <p:cNvSpPr>
            <a:spLocks noGrp="1"/>
          </p:cNvSpPr>
          <p:nvPr>
            <p:ph type="sldNum" sz="quarter" idx="12"/>
          </p:nvPr>
        </p:nvSpPr>
        <p:spPr/>
        <p:txBody>
          <a:bodyPr/>
          <a:lstStyle/>
          <a:p>
            <a:fld id="{DBA1B0FB-D917-4C8C-928F-313BD683BF39}" type="slidenum">
              <a:rPr lang="en-US" smtClean="0"/>
              <a:t>7</a:t>
            </a:fld>
            <a:endParaRPr lang="en-US"/>
          </a:p>
        </p:txBody>
      </p:sp>
      <p:pic>
        <p:nvPicPr>
          <p:cNvPr id="8" name="Picture 7">
            <a:extLst>
              <a:ext uri="{FF2B5EF4-FFF2-40B4-BE49-F238E27FC236}">
                <a16:creationId xmlns:a16="http://schemas.microsoft.com/office/drawing/2014/main" id="{DB7CFB9C-11F3-8148-4E25-92CD0F36348E}"/>
              </a:ext>
            </a:extLst>
          </p:cNvPr>
          <p:cNvPicPr>
            <a:picLocks noChangeAspect="1"/>
          </p:cNvPicPr>
          <p:nvPr/>
        </p:nvPicPr>
        <p:blipFill>
          <a:blip r:embed="rId2"/>
          <a:stretch>
            <a:fillRect/>
          </a:stretch>
        </p:blipFill>
        <p:spPr>
          <a:xfrm>
            <a:off x="831686" y="683133"/>
            <a:ext cx="3830102" cy="5608162"/>
          </a:xfrm>
          <a:prstGeom prst="rect">
            <a:avLst/>
          </a:prstGeom>
        </p:spPr>
      </p:pic>
    </p:spTree>
    <p:extLst>
      <p:ext uri="{BB962C8B-B14F-4D97-AF65-F5344CB8AC3E}">
        <p14:creationId xmlns:p14="http://schemas.microsoft.com/office/powerpoint/2010/main" val="544210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753F1-92AA-259A-9944-C03FACCB506C}"/>
              </a:ext>
            </a:extLst>
          </p:cNvPr>
          <p:cNvSpPr>
            <a:spLocks noGrp="1"/>
          </p:cNvSpPr>
          <p:nvPr>
            <p:ph type="title"/>
          </p:nvPr>
        </p:nvSpPr>
        <p:spPr>
          <a:xfrm>
            <a:off x="550862" y="549275"/>
            <a:ext cx="7277522" cy="1332000"/>
          </a:xfrm>
        </p:spPr>
        <p:txBody>
          <a:bodyPr/>
          <a:lstStyle/>
          <a:p>
            <a:pPr algn="ctr"/>
            <a:r>
              <a:rPr lang="en-US" sz="2000" i="1">
                <a:latin typeface="Times New Roman"/>
                <a:cs typeface="Times New Roman"/>
              </a:rPr>
              <a:t>Milestone 1 objective I</a:t>
            </a:r>
            <a:br>
              <a:rPr lang="en-US">
                <a:latin typeface="Times New Roman"/>
                <a:cs typeface="Times New Roman"/>
              </a:rPr>
            </a:br>
            <a:r>
              <a:rPr lang="en-US">
                <a:latin typeface="Times New Roman"/>
                <a:cs typeface="Times New Roman"/>
              </a:rPr>
              <a:t>Weather Data</a:t>
            </a:r>
            <a:endParaRPr lang="en-US"/>
          </a:p>
        </p:txBody>
      </p:sp>
      <p:sp>
        <p:nvSpPr>
          <p:cNvPr id="3" name="Content Placeholder 2">
            <a:extLst>
              <a:ext uri="{FF2B5EF4-FFF2-40B4-BE49-F238E27FC236}">
                <a16:creationId xmlns:a16="http://schemas.microsoft.com/office/drawing/2014/main" id="{1E4DE90C-8570-2C32-251B-D34EFB9FA5F3}"/>
              </a:ext>
            </a:extLst>
          </p:cNvPr>
          <p:cNvSpPr>
            <a:spLocks noGrp="1"/>
          </p:cNvSpPr>
          <p:nvPr>
            <p:ph idx="1"/>
          </p:nvPr>
        </p:nvSpPr>
        <p:spPr>
          <a:xfrm>
            <a:off x="550863" y="2113199"/>
            <a:ext cx="5038174" cy="3979625"/>
          </a:xfrm>
        </p:spPr>
        <p:txBody>
          <a:bodyPr vert="horz" wrap="square" lIns="0" tIns="0" rIns="0" bIns="0" rtlCol="0" anchor="t">
            <a:noAutofit/>
          </a:bodyPr>
          <a:lstStyle/>
          <a:p>
            <a:r>
              <a:rPr lang="en-US">
                <a:solidFill>
                  <a:schemeClr val="tx1"/>
                </a:solidFill>
              </a:rPr>
              <a:t>Weather data was obtained in a similar way as the geographical data.  There were far less API restrictions for this data so acquiring it was much quicker.  For this data, we would send the timestamp, latitude and longitude coordinates of the activity to the API </a:t>
            </a:r>
            <a:r>
              <a:rPr lang="en-US" err="1">
                <a:solidFill>
                  <a:schemeClr val="tx1"/>
                </a:solidFill>
              </a:rPr>
              <a:t>meteostat</a:t>
            </a:r>
            <a:r>
              <a:rPr lang="en-US">
                <a:solidFill>
                  <a:schemeClr val="tx1"/>
                </a:solidFill>
              </a:rPr>
              <a:t> and record the returned temperature, humidity and precipitation for that area for the hour of the timestamp.  Once again, this was all captured in a single pipe delimited dataset for merging with the raw data.</a:t>
            </a:r>
          </a:p>
        </p:txBody>
      </p:sp>
      <p:sp>
        <p:nvSpPr>
          <p:cNvPr id="6" name="Slide Number Placeholder 5">
            <a:extLst>
              <a:ext uri="{FF2B5EF4-FFF2-40B4-BE49-F238E27FC236}">
                <a16:creationId xmlns:a16="http://schemas.microsoft.com/office/drawing/2014/main" id="{643D7E7D-697E-B733-99E9-503282D4AB4D}"/>
              </a:ext>
            </a:extLst>
          </p:cNvPr>
          <p:cNvSpPr>
            <a:spLocks noGrp="1"/>
          </p:cNvSpPr>
          <p:nvPr>
            <p:ph type="sldNum" sz="quarter" idx="12"/>
          </p:nvPr>
        </p:nvSpPr>
        <p:spPr/>
        <p:txBody>
          <a:bodyPr/>
          <a:lstStyle/>
          <a:p>
            <a:fld id="{DBA1B0FB-D917-4C8C-928F-313BD683BF39}" type="slidenum">
              <a:rPr lang="en-US" smtClean="0"/>
              <a:t>8</a:t>
            </a:fld>
            <a:endParaRPr lang="en-US"/>
          </a:p>
        </p:txBody>
      </p:sp>
      <p:pic>
        <p:nvPicPr>
          <p:cNvPr id="8" name="Picture 7">
            <a:extLst>
              <a:ext uri="{FF2B5EF4-FFF2-40B4-BE49-F238E27FC236}">
                <a16:creationId xmlns:a16="http://schemas.microsoft.com/office/drawing/2014/main" id="{A996FB6B-358E-3314-F6BE-A2A3C042D526}"/>
              </a:ext>
            </a:extLst>
          </p:cNvPr>
          <p:cNvPicPr>
            <a:picLocks noChangeAspect="1"/>
          </p:cNvPicPr>
          <p:nvPr/>
        </p:nvPicPr>
        <p:blipFill>
          <a:blip r:embed="rId2"/>
          <a:stretch>
            <a:fillRect/>
          </a:stretch>
        </p:blipFill>
        <p:spPr>
          <a:xfrm>
            <a:off x="7563049" y="196900"/>
            <a:ext cx="4343297" cy="6111825"/>
          </a:xfrm>
          <a:prstGeom prst="rect">
            <a:avLst/>
          </a:prstGeom>
        </p:spPr>
      </p:pic>
    </p:spTree>
    <p:extLst>
      <p:ext uri="{BB962C8B-B14F-4D97-AF65-F5344CB8AC3E}">
        <p14:creationId xmlns:p14="http://schemas.microsoft.com/office/powerpoint/2010/main" val="3970438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418D2-BFCF-7196-B3DD-893ABCE65BE8}"/>
              </a:ext>
            </a:extLst>
          </p:cNvPr>
          <p:cNvSpPr>
            <a:spLocks noGrp="1"/>
          </p:cNvSpPr>
          <p:nvPr>
            <p:ph type="title"/>
          </p:nvPr>
        </p:nvSpPr>
        <p:spPr>
          <a:xfrm>
            <a:off x="550862" y="237849"/>
            <a:ext cx="11091600" cy="1332000"/>
          </a:xfrm>
        </p:spPr>
        <p:txBody>
          <a:bodyPr/>
          <a:lstStyle/>
          <a:p>
            <a:pPr algn="ctr"/>
            <a:r>
              <a:rPr lang="en-US" sz="2000">
                <a:solidFill>
                  <a:schemeClr val="tx1">
                    <a:lumMod val="95000"/>
                  </a:schemeClr>
                </a:solidFill>
              </a:rPr>
              <a:t>Milestone 1 objective II</a:t>
            </a:r>
            <a:br>
              <a:rPr lang="en-US" sz="4400"/>
            </a:br>
            <a:r>
              <a:rPr lang="en-US" sz="4400" i="1">
                <a:latin typeface="Times New Roman"/>
                <a:cs typeface="Times New Roman"/>
              </a:rPr>
              <a:t>Clean the data and prepare it for modeling.</a:t>
            </a:r>
          </a:p>
        </p:txBody>
      </p:sp>
      <p:sp>
        <p:nvSpPr>
          <p:cNvPr id="3" name="Content Placeholder 2">
            <a:extLst>
              <a:ext uri="{FF2B5EF4-FFF2-40B4-BE49-F238E27FC236}">
                <a16:creationId xmlns:a16="http://schemas.microsoft.com/office/drawing/2014/main" id="{8BF6154E-B632-97BF-CB21-28B5E69C89C1}"/>
              </a:ext>
            </a:extLst>
          </p:cNvPr>
          <p:cNvSpPr>
            <a:spLocks noGrp="1"/>
          </p:cNvSpPr>
          <p:nvPr>
            <p:ph idx="1"/>
          </p:nvPr>
        </p:nvSpPr>
        <p:spPr>
          <a:xfrm>
            <a:off x="550863" y="1682503"/>
            <a:ext cx="7783857" cy="4960285"/>
          </a:xfrm>
        </p:spPr>
        <p:txBody>
          <a:bodyPr vert="horz" wrap="square" lIns="0" tIns="0" rIns="0" bIns="0" rtlCol="0" anchor="t">
            <a:noAutofit/>
          </a:bodyPr>
          <a:lstStyle/>
          <a:p>
            <a:r>
              <a:rPr lang="en-US" sz="1600" err="1">
                <a:solidFill>
                  <a:schemeClr val="tx1"/>
                </a:solidFill>
                <a:latin typeface="Times New Roman"/>
                <a:ea typeface="+mn-lt"/>
                <a:cs typeface="+mn-lt"/>
              </a:rPr>
              <a:t>Endomondo</a:t>
            </a:r>
            <a:r>
              <a:rPr lang="en-US" sz="1600">
                <a:solidFill>
                  <a:schemeClr val="tx1"/>
                </a:solidFill>
                <a:latin typeface="Times New Roman"/>
                <a:ea typeface="+mn-lt"/>
                <a:cs typeface="+mn-lt"/>
              </a:rPr>
              <a:t> raw data, geographical data, and weather data combined in a table (and .csv).</a:t>
            </a:r>
            <a:endParaRPr lang="en-US" sz="1600">
              <a:solidFill>
                <a:schemeClr val="tx1"/>
              </a:solidFill>
              <a:latin typeface="Times New Roman"/>
              <a:cs typeface="Times New Roman"/>
            </a:endParaRPr>
          </a:p>
          <a:p>
            <a:r>
              <a:rPr lang="en-US" sz="1600">
                <a:solidFill>
                  <a:schemeClr val="tx1"/>
                </a:solidFill>
                <a:latin typeface="Times New Roman"/>
                <a:ea typeface="+mn-lt"/>
                <a:cs typeface="+mn-lt"/>
              </a:rPr>
              <a:t>Prepared through </a:t>
            </a:r>
            <a:r>
              <a:rPr lang="en-US" sz="1600" err="1">
                <a:solidFill>
                  <a:schemeClr val="tx1"/>
                </a:solidFill>
                <a:latin typeface="Times New Roman"/>
                <a:ea typeface="+mn-lt"/>
                <a:cs typeface="+mn-lt"/>
              </a:rPr>
              <a:t>Jupyter</a:t>
            </a:r>
            <a:r>
              <a:rPr lang="en-US" sz="1600">
                <a:solidFill>
                  <a:schemeClr val="tx1"/>
                </a:solidFill>
                <a:latin typeface="Times New Roman"/>
                <a:ea typeface="+mn-lt"/>
                <a:cs typeface="+mn-lt"/>
              </a:rPr>
              <a:t> Notebook using Pandas and </a:t>
            </a:r>
            <a:r>
              <a:rPr lang="en-US" sz="1600" err="1">
                <a:solidFill>
                  <a:schemeClr val="tx1"/>
                </a:solidFill>
                <a:latin typeface="Times New Roman"/>
                <a:ea typeface="+mn-lt"/>
                <a:cs typeface="+mn-lt"/>
              </a:rPr>
              <a:t>Numpy</a:t>
            </a:r>
            <a:r>
              <a:rPr lang="en-US" sz="1600">
                <a:solidFill>
                  <a:schemeClr val="tx1"/>
                </a:solidFill>
                <a:latin typeface="Times New Roman"/>
                <a:ea typeface="+mn-lt"/>
                <a:cs typeface="+mn-lt"/>
              </a:rPr>
              <a:t>.</a:t>
            </a:r>
            <a:endParaRPr lang="en-US" sz="1600">
              <a:solidFill>
                <a:schemeClr val="tx1"/>
              </a:solidFill>
              <a:latin typeface="Times New Roman"/>
              <a:cs typeface="Times New Roman"/>
            </a:endParaRPr>
          </a:p>
          <a:p>
            <a:endParaRPr lang="en-US">
              <a:solidFill>
                <a:srgbClr val="FFFFFF">
                  <a:alpha val="60000"/>
                </a:srgbClr>
              </a:solidFill>
              <a:latin typeface="Gill Sans MT"/>
              <a:cs typeface="Times New Roman"/>
            </a:endParaRPr>
          </a:p>
          <a:p>
            <a:endParaRPr lang="en-US">
              <a:solidFill>
                <a:srgbClr val="FFFFFF">
                  <a:alpha val="60000"/>
                </a:srgbClr>
              </a:solidFill>
            </a:endParaRPr>
          </a:p>
        </p:txBody>
      </p:sp>
      <p:sp>
        <p:nvSpPr>
          <p:cNvPr id="6" name="Slide Number Placeholder 5">
            <a:extLst>
              <a:ext uri="{FF2B5EF4-FFF2-40B4-BE49-F238E27FC236}">
                <a16:creationId xmlns:a16="http://schemas.microsoft.com/office/drawing/2014/main" id="{F4A27AEE-77C0-B8B7-B69C-6BC931E291CF}"/>
              </a:ext>
            </a:extLst>
          </p:cNvPr>
          <p:cNvSpPr>
            <a:spLocks noGrp="1"/>
          </p:cNvSpPr>
          <p:nvPr>
            <p:ph type="sldNum" sz="quarter" idx="12"/>
          </p:nvPr>
        </p:nvSpPr>
        <p:spPr/>
        <p:txBody>
          <a:bodyPr/>
          <a:lstStyle/>
          <a:p>
            <a:fld id="{DBA1B0FB-D917-4C8C-928F-313BD683BF39}" type="slidenum">
              <a:rPr lang="en-US" smtClean="0"/>
              <a:t>9</a:t>
            </a:fld>
            <a:endParaRPr lang="en-US"/>
          </a:p>
        </p:txBody>
      </p:sp>
      <p:pic>
        <p:nvPicPr>
          <p:cNvPr id="7" name="Picture 7" descr="Table&#10;&#10;Description automatically generated">
            <a:extLst>
              <a:ext uri="{FF2B5EF4-FFF2-40B4-BE49-F238E27FC236}">
                <a16:creationId xmlns:a16="http://schemas.microsoft.com/office/drawing/2014/main" id="{DA87AE02-AFDA-96D6-7A66-3C79D93944C2}"/>
              </a:ext>
            </a:extLst>
          </p:cNvPr>
          <p:cNvPicPr>
            <a:picLocks noChangeAspect="1"/>
          </p:cNvPicPr>
          <p:nvPr/>
        </p:nvPicPr>
        <p:blipFill>
          <a:blip r:embed="rId2"/>
          <a:stretch>
            <a:fillRect/>
          </a:stretch>
        </p:blipFill>
        <p:spPr>
          <a:xfrm>
            <a:off x="637305" y="2713549"/>
            <a:ext cx="7607028" cy="3234888"/>
          </a:xfrm>
          <a:prstGeom prst="rect">
            <a:avLst/>
          </a:prstGeom>
        </p:spPr>
      </p:pic>
      <p:pic>
        <p:nvPicPr>
          <p:cNvPr id="5" name="Picture 7">
            <a:extLst>
              <a:ext uri="{FF2B5EF4-FFF2-40B4-BE49-F238E27FC236}">
                <a16:creationId xmlns:a16="http://schemas.microsoft.com/office/drawing/2014/main" id="{FB4A864E-682D-E849-7E9D-DFFD624F8422}"/>
              </a:ext>
            </a:extLst>
          </p:cNvPr>
          <p:cNvPicPr>
            <a:picLocks noChangeAspect="1"/>
          </p:cNvPicPr>
          <p:nvPr/>
        </p:nvPicPr>
        <p:blipFill>
          <a:blip r:embed="rId3"/>
          <a:stretch>
            <a:fillRect/>
          </a:stretch>
        </p:blipFill>
        <p:spPr>
          <a:xfrm>
            <a:off x="8760178" y="1682403"/>
            <a:ext cx="2743200" cy="233527"/>
          </a:xfrm>
          <a:prstGeom prst="rect">
            <a:avLst/>
          </a:prstGeom>
        </p:spPr>
      </p:pic>
      <p:pic>
        <p:nvPicPr>
          <p:cNvPr id="8" name="Picture 8">
            <a:extLst>
              <a:ext uri="{FF2B5EF4-FFF2-40B4-BE49-F238E27FC236}">
                <a16:creationId xmlns:a16="http://schemas.microsoft.com/office/drawing/2014/main" id="{03657F32-84A3-6D7D-7C6D-8F7D05881062}"/>
              </a:ext>
            </a:extLst>
          </p:cNvPr>
          <p:cNvPicPr>
            <a:picLocks noChangeAspect="1"/>
          </p:cNvPicPr>
          <p:nvPr/>
        </p:nvPicPr>
        <p:blipFill>
          <a:blip r:embed="rId4"/>
          <a:stretch>
            <a:fillRect/>
          </a:stretch>
        </p:blipFill>
        <p:spPr>
          <a:xfrm>
            <a:off x="8760883" y="2036586"/>
            <a:ext cx="1485900" cy="400050"/>
          </a:xfrm>
          <a:prstGeom prst="rect">
            <a:avLst/>
          </a:prstGeom>
        </p:spPr>
      </p:pic>
      <p:pic>
        <p:nvPicPr>
          <p:cNvPr id="9" name="Picture 9" descr="Table&#10;&#10;Description automatically generated">
            <a:extLst>
              <a:ext uri="{FF2B5EF4-FFF2-40B4-BE49-F238E27FC236}">
                <a16:creationId xmlns:a16="http://schemas.microsoft.com/office/drawing/2014/main" id="{5C7236FB-C684-AB22-43AF-7F9C621677FE}"/>
              </a:ext>
            </a:extLst>
          </p:cNvPr>
          <p:cNvPicPr>
            <a:picLocks noChangeAspect="1"/>
          </p:cNvPicPr>
          <p:nvPr/>
        </p:nvPicPr>
        <p:blipFill>
          <a:blip r:embed="rId5"/>
          <a:stretch>
            <a:fillRect/>
          </a:stretch>
        </p:blipFill>
        <p:spPr>
          <a:xfrm>
            <a:off x="8329789" y="3332144"/>
            <a:ext cx="3413477" cy="2613766"/>
          </a:xfrm>
          <a:prstGeom prst="rect">
            <a:avLst/>
          </a:prstGeom>
        </p:spPr>
      </p:pic>
      <p:sp>
        <p:nvSpPr>
          <p:cNvPr id="10" name="TextBox 9">
            <a:extLst>
              <a:ext uri="{FF2B5EF4-FFF2-40B4-BE49-F238E27FC236}">
                <a16:creationId xmlns:a16="http://schemas.microsoft.com/office/drawing/2014/main" id="{E9864D17-318A-86EA-E42A-294FDF89F30E}"/>
              </a:ext>
            </a:extLst>
          </p:cNvPr>
          <p:cNvSpPr txBox="1"/>
          <p:nvPr/>
        </p:nvSpPr>
        <p:spPr>
          <a:xfrm>
            <a:off x="8593666" y="2478262"/>
            <a:ext cx="280281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latin typeface="Times New Roman"/>
                <a:cs typeface="Times New Roman"/>
              </a:rPr>
              <a:t>Below</a:t>
            </a:r>
            <a:r>
              <a:rPr lang="en-US" sz="1600">
                <a:latin typeface="Times New Roman"/>
                <a:cs typeface="Times New Roman"/>
              </a:rPr>
              <a:t>: 1539 unique workouts with 500 data points no </a:t>
            </a:r>
            <a:r>
              <a:rPr lang="en-US" sz="1600" err="1">
                <a:latin typeface="Times New Roman"/>
                <a:cs typeface="Times New Roman"/>
              </a:rPr>
              <a:t>NaN</a:t>
            </a:r>
            <a:r>
              <a:rPr lang="en-US" sz="1600">
                <a:latin typeface="Times New Roman"/>
                <a:cs typeface="Times New Roman"/>
              </a:rPr>
              <a:t>, ready to be used. </a:t>
            </a:r>
          </a:p>
        </p:txBody>
      </p:sp>
    </p:spTree>
    <p:extLst>
      <p:ext uri="{BB962C8B-B14F-4D97-AF65-F5344CB8AC3E}">
        <p14:creationId xmlns:p14="http://schemas.microsoft.com/office/powerpoint/2010/main" val="764334362"/>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D22E768BC90F44CBED09784E2912462" ma:contentTypeVersion="10" ma:contentTypeDescription="Create a new document." ma:contentTypeScope="" ma:versionID="70ea2c239952876519ceaab7d00fe5fb">
  <xsd:schema xmlns:xsd="http://www.w3.org/2001/XMLSchema" xmlns:xs="http://www.w3.org/2001/XMLSchema" xmlns:p="http://schemas.microsoft.com/office/2006/metadata/properties" xmlns:ns2="c36e95a8-cdd1-4784-88de-28d977eca021" xmlns:ns3="6f60abcb-190b-4290-8342-9e543015f113" targetNamespace="http://schemas.microsoft.com/office/2006/metadata/properties" ma:root="true" ma:fieldsID="928bd558441cac44446ede4e39726fdc" ns2:_="" ns3:_="">
    <xsd:import namespace="c36e95a8-cdd1-4784-88de-28d977eca021"/>
    <xsd:import namespace="6f60abcb-190b-4290-8342-9e543015f11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6e95a8-cdd1-4784-88de-28d977eca02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516867a8-d3dd-450c-8722-94d742a2adf8"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f60abcb-190b-4290-8342-9e543015f113"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3e018103-6418-4321-abc4-4d7195eba265}" ma:internalName="TaxCatchAll" ma:showField="CatchAllData" ma:web="6f60abcb-190b-4290-8342-9e543015f11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c36e95a8-cdd1-4784-88de-28d977eca021">
      <Terms xmlns="http://schemas.microsoft.com/office/infopath/2007/PartnerControls"/>
    </lcf76f155ced4ddcb4097134ff3c332f>
    <TaxCatchAll xmlns="6f60abcb-190b-4290-8342-9e543015f113" xsi:nil="true"/>
  </documentManagement>
</p:properties>
</file>

<file path=customXml/itemProps1.xml><?xml version="1.0" encoding="utf-8"?>
<ds:datastoreItem xmlns:ds="http://schemas.openxmlformats.org/officeDocument/2006/customXml" ds:itemID="{5D629AE0-54B1-40AF-B11F-701B42C5FE22}">
  <ds:schemaRefs>
    <ds:schemaRef ds:uri="6f60abcb-190b-4290-8342-9e543015f113"/>
    <ds:schemaRef ds:uri="c36e95a8-cdd1-4784-88de-28d977eca02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50811A92-D464-4AC4-A396-BA73B10CEEAC}">
  <ds:schemaRefs>
    <ds:schemaRef ds:uri="230e9df3-be65-4c73-a93b-d1236ebd677e"/>
    <ds:schemaRef ds:uri="6f60abcb-190b-4290-8342-9e543015f113"/>
    <ds:schemaRef ds:uri="71af3243-3dd4-4a8d-8c0d-dd76da1f02a5"/>
    <ds:schemaRef ds:uri="c36e95a8-cdd1-4784-88de-28d977eca021"/>
    <ds:schemaRef ds:uri="http://schemas.microsoft.com/office/2006/metadata/properties"/>
    <ds:schemaRef ds:uri="http://schemas.microsoft.com/office/infopath/2007/PartnerControls"/>
    <ds:schemaRef ds:uri="http://schemas.microsoft.com/sharepoint/v3"/>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{420029EA-FAF2-4BCC-911E-8C90315DFE13}tf33713516_win32</Template>
  <TotalTime>0</TotalTime>
  <Words>1196</Words>
  <Application>Microsoft Office PowerPoint</Application>
  <PresentationFormat>Widescreen</PresentationFormat>
  <Paragraphs>109</Paragraphs>
  <Slides>14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Gill Sans MT</vt:lpstr>
      <vt:lpstr>Times New Roman</vt:lpstr>
      <vt:lpstr>Walbaum Display</vt:lpstr>
      <vt:lpstr>3DFloatVTI</vt:lpstr>
      <vt:lpstr>Comprehensive AI Architecture to Monitor and Predict Heart Rate during Physical Exercises    </vt:lpstr>
      <vt:lpstr>Contents</vt:lpstr>
      <vt:lpstr>Summary</vt:lpstr>
      <vt:lpstr>Summary</vt:lpstr>
      <vt:lpstr>Milestone 1 objectives</vt:lpstr>
      <vt:lpstr>Milestone 1 objective I Raw Data</vt:lpstr>
      <vt:lpstr>Milestone 1 objective I  Geographical Data</vt:lpstr>
      <vt:lpstr>Milestone 1 objective I Weather Data</vt:lpstr>
      <vt:lpstr>Milestone 1 objective II Clean the data and prepare it for modeling.</vt:lpstr>
      <vt:lpstr>Project Challenges</vt:lpstr>
      <vt:lpstr>Challenges continued...</vt:lpstr>
      <vt:lpstr>Gantt chart for Milestone 1</vt:lpstr>
      <vt:lpstr>Next phase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Milestone 1 report</dc:title>
  <dc:creator>Talia Brooks</dc:creator>
  <cp:lastModifiedBy>Aaron Bemis</cp:lastModifiedBy>
  <cp:revision>1</cp:revision>
  <dcterms:created xsi:type="dcterms:W3CDTF">2022-09-15T02:34:49Z</dcterms:created>
  <dcterms:modified xsi:type="dcterms:W3CDTF">2022-09-23T19:19:17Z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0x0101003D22E768BC90F44CBED09784E2912462</vt:lpwstr>
  </property>
  <property fmtid="{D5CDD505-2E9C-101B-9397-08002B2CF9AE}" pid="3" name="MediaServiceImageTags">
    <vt:lpwstr/>
  </property>
</Properties>
</file>