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2" r:id="rId6"/>
    <p:sldId id="263" r:id="rId7"/>
    <p:sldId id="260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019B-9AA1-4758-8654-F7CC16B4B6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AAD96-4E21-4940-8D81-CADD72CE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 shadows in corners and narrow crevices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AAD96-4E21-4940-8D81-CADD72CE5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AAD96-4E21-4940-8D81-CADD72CE5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7A517A-3D6F-43F3-9DB4-38F15DE186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BA3E1C-CA35-4E2F-9F23-89B6E73466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Space Ambient Occlusion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Eugene Sturm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Occlusion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7620000" cy="33147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Approximation of the amount of ambient light that reaches a point. </a:t>
            </a:r>
            <a:endParaRPr lang="en-US" dirty="0"/>
          </a:p>
          <a:p>
            <a:r>
              <a:rPr lang="en-US" dirty="0" smtClean="0"/>
              <a:t>Simulation of proximity shadows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the scene </a:t>
            </a:r>
            <a:r>
              <a:rPr lang="en-US" dirty="0" err="1" smtClean="0"/>
              <a:t>normals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and depth to a texture.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02" y="838200"/>
            <a:ext cx="2572271" cy="533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5026290" cy="27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 smtClean="0"/>
              <a:t>For each target pixel, sample </a:t>
            </a:r>
          </a:p>
          <a:p>
            <a:pPr marL="0" indent="0">
              <a:buNone/>
            </a:pPr>
            <a:r>
              <a:rPr lang="en-US" sz="2000" dirty="0" smtClean="0"/>
              <a:t>    surrounding points.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Prefer samples in the normal </a:t>
            </a:r>
          </a:p>
          <a:p>
            <a:pPr marL="0" indent="0">
              <a:buNone/>
            </a:pPr>
            <a:r>
              <a:rPr lang="en-US" sz="2000" dirty="0" smtClean="0"/>
              <a:t>     direction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0"/>
            <a:ext cx="3034748" cy="15863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81400"/>
            <a:ext cx="3403701" cy="17792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48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At each target pixel,  rotate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the sampling kernel to prevent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banding.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75967"/>
            <a:ext cx="2951018" cy="5818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200400"/>
            <a:ext cx="2743200" cy="14339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Curved Connector 10"/>
          <p:cNvCxnSpPr>
            <a:stCxn id="8" idx="1"/>
            <a:endCxn id="8" idx="7"/>
          </p:cNvCxnSpPr>
          <p:nvPr/>
        </p:nvCxnSpPr>
        <p:spPr>
          <a:xfrm rot="5400000" flipH="1" flipV="1">
            <a:off x="2597150" y="2440528"/>
            <a:ext cx="12700" cy="1939736"/>
          </a:xfrm>
          <a:prstGeom prst="curvedConnector3">
            <a:avLst>
              <a:gd name="adj1" fmla="val 3453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" y="1752600"/>
            <a:ext cx="5086978" cy="3224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26028" y="2112818"/>
            <a:ext cx="4038600" cy="1421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57800" y="1143000"/>
            <a:ext cx="3733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endParaRPr lang="en-US" sz="1400" dirty="0" smtClean="0"/>
          </a:p>
          <a:p>
            <a:r>
              <a:rPr lang="en-US" sz="1400" dirty="0" smtClean="0"/>
              <a:t>Obtain sample vector and “rotate” sample kernel by reflecting against random vector.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Get sample point position from in screen space from the normal/depth map.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Accumulate occlusion per sample point.</a:t>
            </a:r>
          </a:p>
          <a:p>
            <a:endParaRPr lang="en-US" sz="1400" dirty="0"/>
          </a:p>
          <a:p>
            <a:r>
              <a:rPr lang="en-US" sz="1400" dirty="0" smtClean="0"/>
              <a:t>Points in front of the target pixel don’t contribute</a:t>
            </a:r>
          </a:p>
          <a:p>
            <a:endParaRPr lang="en-US" sz="1400" dirty="0"/>
          </a:p>
          <a:p>
            <a:r>
              <a:rPr lang="en-US" sz="1400" dirty="0" smtClean="0"/>
              <a:t>Points in the normal direction contribute more.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340" y="3078807"/>
            <a:ext cx="4442460" cy="5231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0715" y="3962400"/>
            <a:ext cx="2279685" cy="1421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2000" y="4125374"/>
            <a:ext cx="2758419" cy="1421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>
            <a:off x="228600" y="3962400"/>
            <a:ext cx="1905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urved Connector 64"/>
          <p:cNvCxnSpPr>
            <a:stCxn id="61" idx="1"/>
          </p:cNvCxnSpPr>
          <p:nvPr/>
        </p:nvCxnSpPr>
        <p:spPr>
          <a:xfrm rot="10800000" flipH="1">
            <a:off x="228600" y="3733800"/>
            <a:ext cx="5181600" cy="457200"/>
          </a:xfrm>
          <a:prstGeom prst="curvedConnector3">
            <a:avLst>
              <a:gd name="adj1" fmla="val -4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flipV="1">
            <a:off x="4914900" y="2895600"/>
            <a:ext cx="647700" cy="4448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0" idx="3"/>
          </p:cNvCxnSpPr>
          <p:nvPr/>
        </p:nvCxnSpPr>
        <p:spPr>
          <a:xfrm flipV="1">
            <a:off x="4464628" y="1981200"/>
            <a:ext cx="945572" cy="2027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520419" y="4196470"/>
            <a:ext cx="2042181" cy="985130"/>
          </a:xfrm>
          <a:prstGeom prst="curvedConnector3">
            <a:avLst>
              <a:gd name="adj1" fmla="val 866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48" idx="3"/>
          </p:cNvCxnSpPr>
          <p:nvPr/>
        </p:nvCxnSpPr>
        <p:spPr>
          <a:xfrm>
            <a:off x="3200400" y="4033496"/>
            <a:ext cx="2362200" cy="386104"/>
          </a:xfrm>
          <a:prstGeom prst="curvedConnector3">
            <a:avLst>
              <a:gd name="adj1" fmla="val 73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Blur occlusion map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reduce noise.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23999"/>
            <a:ext cx="3194424" cy="52439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3999"/>
            <a:ext cx="2489095" cy="52993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75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9" y="0"/>
            <a:ext cx="8226342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2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9" y="0"/>
            <a:ext cx="8226342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8" y="0"/>
            <a:ext cx="8487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</TotalTime>
  <Words>140</Words>
  <Application>Microsoft Office PowerPoint</Application>
  <PresentationFormat>On-screen Show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Screen Space Ambient Occlusion</vt:lpstr>
      <vt:lpstr>Ambient Occlusion</vt:lpstr>
      <vt:lpstr>Method</vt:lpstr>
      <vt:lpstr>Method</vt:lpstr>
      <vt:lpstr>Method</vt:lpstr>
      <vt:lpstr>Method</vt:lpstr>
      <vt:lpstr>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Space Ambient Occlusion</dc:title>
  <dc:creator>sturm</dc:creator>
  <cp:lastModifiedBy>sturm</cp:lastModifiedBy>
  <cp:revision>18</cp:revision>
  <dcterms:created xsi:type="dcterms:W3CDTF">2012-05-10T04:59:16Z</dcterms:created>
  <dcterms:modified xsi:type="dcterms:W3CDTF">2012-05-10T08:07:10Z</dcterms:modified>
</cp:coreProperties>
</file>