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290-9706-4510-1ED4-EAB69620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1D7-88A9-6C80-BE6C-E22402B5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6DF-0E2C-F48C-6249-A6CBE55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85BC-A167-BEFF-FE2B-8064067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6EF7-7546-7C5B-2967-125BF78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6B2-0F73-5843-A3FA-38FC5FD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24E0-6222-CCC8-91D6-8F2D76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670-029D-C4B6-0E5D-4F6A152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D6F-4C57-B432-9DE7-7BA45E0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833-46BC-238A-BBB7-93EADAF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5BF9-9D86-4A85-28A5-C63A669C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843D-1663-112A-8E46-C4700ADF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B0B3-9822-FAA3-7D0E-D13D669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30A-AC64-683C-6389-DA0D54D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CE2-070B-4449-3D55-4132E22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0BD-C158-0E75-0915-4BE7F8B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E15B-7BC3-E0CE-C66C-405F522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A84B-F66B-59AF-41E4-E19F680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A3B6-3426-9199-0D2C-5F61088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095-E036-126D-1E31-D8D2186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867-73E2-C44C-C6BD-6D7C891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55CD-3838-0786-54E8-12A2992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B6EC-A9F0-B098-2954-0A5ABC3C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EB1E-1138-1EBD-1EAB-FB649DC0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84F8-1A4B-5132-689F-615872A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119-ADAD-5CF0-8915-B5F206A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457-0841-C3F8-19FC-C4F63FF0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DDF9-1A85-C670-8C42-E8F7445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DDB2-2E51-97E0-C595-DB32BA2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C6B6-4682-3A45-0E0F-9097BE8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F7F-A5FB-9402-5823-17F2242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0C7-0150-2929-F7F0-4198B51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4F32-EF96-2196-11B0-F596B74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8C42-B89F-39A1-85CC-A236AA99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80D8-DF52-D5A9-237E-C4FC702A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0BE1-7DE7-5F8E-1821-5236CC53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AB98-180A-C324-0C50-3DDF541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57C5-4ADA-2FF5-09B5-F009941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2DF6-24AD-4218-7B73-1C5B37C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94E8-2C07-3FCF-C610-87D8083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BD73-9109-7AC5-BD0C-51953D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6A05-0CE7-E807-4AE3-35FDDF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60AB-1CAC-BF26-2331-9F13676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1D13-D8EA-799D-7523-3E3903F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E71C-294B-B3F8-ED79-49C51BF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64C6-D6FB-1394-89AA-D99FDB5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D210-346B-376D-AD5E-FA62642A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B8A-F365-E6B3-C4F4-A69219F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34E-CE99-211D-5A7A-0D48AF15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4981-D8E2-1399-303D-EDB9BB8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E343-0845-C932-32E2-33EB1F1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C7D6-A9C5-B8A8-51D8-93798A5F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840-A8DF-F17E-994B-A4F6470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573C3-FEA4-5A54-E147-54B43481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F800-76E1-DFB1-2AAD-6523035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0E3-2654-ADCA-E9B6-ACD6AF70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4061-BD34-3291-7DBD-58F6EE1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25F4-9B1B-FF40-23FF-C80B136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3DB7-A4E2-4E30-9C54-0502E1E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1B12-A118-1635-4F05-E86760D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D9-0DA4-C504-DF20-14FA2ABEA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8DE8-4500-8D26-6DA3-E580011B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E31-8F77-332D-35C0-07359BE8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n elephant head&#10;&#10;Description automatically generated">
            <a:extLst>
              <a:ext uri="{FF2B5EF4-FFF2-40B4-BE49-F238E27FC236}">
                <a16:creationId xmlns:a16="http://schemas.microsoft.com/office/drawing/2014/main" id="{B5293F04-4D33-3D6F-1BFC-A012E429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" y="172778"/>
            <a:ext cx="2751257" cy="1540704"/>
          </a:xfrm>
          <a:prstGeom prst="rect">
            <a:avLst/>
          </a:prstGeom>
        </p:spPr>
      </p:pic>
      <p:pic>
        <p:nvPicPr>
          <p:cNvPr id="8" name="Picture 7" descr="A logo with a globe and text&#10;&#10;Description automatically generated">
            <a:extLst>
              <a:ext uri="{FF2B5EF4-FFF2-40B4-BE49-F238E27FC236}">
                <a16:creationId xmlns:a16="http://schemas.microsoft.com/office/drawing/2014/main" id="{285265AA-4083-B4B0-AF04-0DE393C7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76" y="429510"/>
            <a:ext cx="3489254" cy="122446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929D016-FDBF-D703-9AB6-0B5A094F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29" y="2092420"/>
            <a:ext cx="3016661" cy="1583747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4B0966B-D48E-0FA8-918A-BB77B73110CA}"/>
              </a:ext>
            </a:extLst>
          </p:cNvPr>
          <p:cNvSpPr/>
          <p:nvPr/>
        </p:nvSpPr>
        <p:spPr>
          <a:xfrm rot="18281085">
            <a:off x="9698587" y="658415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0C582723-33AD-EA79-15D1-C71F86AF7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9" y="2987627"/>
            <a:ext cx="2821635" cy="15801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4BFFA55-1D93-6032-1341-4B91DFA82BC4}"/>
              </a:ext>
            </a:extLst>
          </p:cNvPr>
          <p:cNvSpPr/>
          <p:nvPr/>
        </p:nvSpPr>
        <p:spPr>
          <a:xfrm rot="9623248">
            <a:off x="7032510" y="2650612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C5888BF5-1144-D33F-6A33-B7C856623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93" y="3870636"/>
            <a:ext cx="3016661" cy="1583747"/>
          </a:xfrm>
          <a:prstGeom prst="rect">
            <a:avLst/>
          </a:prstGeom>
        </p:spPr>
      </p:pic>
      <p:pic>
        <p:nvPicPr>
          <p:cNvPr id="23" name="Picture 2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A9013AA2-7A7C-4497-5EF7-B8F361E2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68" y="5733450"/>
            <a:ext cx="3016661" cy="921345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6C01B6D2-894D-2E81-3975-FD53F512E6EB}"/>
              </a:ext>
            </a:extLst>
          </p:cNvPr>
          <p:cNvSpPr/>
          <p:nvPr/>
        </p:nvSpPr>
        <p:spPr>
          <a:xfrm rot="20411832">
            <a:off x="7165049" y="2980971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626D33-2F1D-742F-07B5-E7B98138848B}"/>
              </a:ext>
            </a:extLst>
          </p:cNvPr>
          <p:cNvSpPr/>
          <p:nvPr/>
        </p:nvSpPr>
        <p:spPr>
          <a:xfrm rot="718333">
            <a:off x="7015400" y="4708719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4D540C3-963A-DD2A-35B2-4D8EC8490D06}"/>
              </a:ext>
            </a:extLst>
          </p:cNvPr>
          <p:cNvSpPr/>
          <p:nvPr/>
        </p:nvSpPr>
        <p:spPr>
          <a:xfrm rot="11540226">
            <a:off x="7049152" y="4381020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BDECBC5-8403-1016-FD54-E20BE6C1672A}"/>
              </a:ext>
            </a:extLst>
          </p:cNvPr>
          <p:cNvSpPr/>
          <p:nvPr/>
        </p:nvSpPr>
        <p:spPr>
          <a:xfrm rot="16200000">
            <a:off x="4029760" y="298380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83E3D63F-8012-65F0-2979-3CCEC142DD9B}"/>
              </a:ext>
            </a:extLst>
          </p:cNvPr>
          <p:cNvSpPr/>
          <p:nvPr/>
        </p:nvSpPr>
        <p:spPr>
          <a:xfrm rot="10800000">
            <a:off x="3766497" y="5648852"/>
            <a:ext cx="7014211" cy="779638"/>
          </a:xfrm>
          <a:prstGeom prst="bentArrow">
            <a:avLst>
              <a:gd name="adj1" fmla="val 25000"/>
              <a:gd name="adj2" fmla="val 215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F9BBE-EE0F-B39B-D2C7-60B616B964CA}"/>
              </a:ext>
            </a:extLst>
          </p:cNvPr>
          <p:cNvSpPr txBox="1"/>
          <p:nvPr/>
        </p:nvSpPr>
        <p:spPr>
          <a:xfrm>
            <a:off x="3149098" y="343855"/>
            <a:ext cx="240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 Database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B08E-E076-2719-AE36-E91A2C1EC9AB}"/>
              </a:ext>
            </a:extLst>
          </p:cNvPr>
          <p:cNvSpPr txBox="1"/>
          <p:nvPr/>
        </p:nvSpPr>
        <p:spPr>
          <a:xfrm>
            <a:off x="9756158" y="459025"/>
            <a:ext cx="2556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Query, Analyze, and Develop Manuscript within Quarto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1E968-3E25-38B4-D188-49F920F2BA27}"/>
              </a:ext>
            </a:extLst>
          </p:cNvPr>
          <p:cNvSpPr txBox="1"/>
          <p:nvPr/>
        </p:nvSpPr>
        <p:spPr>
          <a:xfrm>
            <a:off x="10094150" y="1799274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BA4C4-188E-B05B-0687-F609F2DBB997}"/>
              </a:ext>
            </a:extLst>
          </p:cNvPr>
          <p:cNvSpPr txBox="1"/>
          <p:nvPr/>
        </p:nvSpPr>
        <p:spPr>
          <a:xfrm>
            <a:off x="10094149" y="3588736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9D7F6-DCF5-04D0-D78C-D9590A3A2CBB}"/>
              </a:ext>
            </a:extLst>
          </p:cNvPr>
          <p:cNvSpPr txBox="1"/>
          <p:nvPr/>
        </p:nvSpPr>
        <p:spPr>
          <a:xfrm>
            <a:off x="7205283" y="3521733"/>
            <a:ext cx="15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Seamless 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0E349-F7B6-4A93-8BB1-012A1BDD68F7}"/>
              </a:ext>
            </a:extLst>
          </p:cNvPr>
          <p:cNvSpPr txBox="1"/>
          <p:nvPr/>
        </p:nvSpPr>
        <p:spPr>
          <a:xfrm>
            <a:off x="5035463" y="5745590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the entire Reproducible Repository </a:t>
            </a:r>
          </a:p>
        </p:txBody>
      </p:sp>
      <p:pic>
        <p:nvPicPr>
          <p:cNvPr id="39" name="Picture 38" descr="A green frog with large black eyes&#10;&#10;Description automatically generated">
            <a:extLst>
              <a:ext uri="{FF2B5EF4-FFF2-40B4-BE49-F238E27FC236}">
                <a16:creationId xmlns:a16="http://schemas.microsoft.com/office/drawing/2014/main" id="{880DF6A0-0D95-2430-1291-F1A03FAC7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57" y="2973810"/>
            <a:ext cx="1960033" cy="130431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A6E8022B-C763-D157-820F-E0F3A092867A}"/>
              </a:ext>
            </a:extLst>
          </p:cNvPr>
          <p:cNvSpPr/>
          <p:nvPr/>
        </p:nvSpPr>
        <p:spPr>
          <a:xfrm rot="10800000">
            <a:off x="1116868" y="4344538"/>
            <a:ext cx="268609" cy="1304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3CF9CC-D84D-06DC-C167-52AA5791E984}"/>
              </a:ext>
            </a:extLst>
          </p:cNvPr>
          <p:cNvSpPr txBox="1"/>
          <p:nvPr/>
        </p:nvSpPr>
        <p:spPr>
          <a:xfrm rot="20390826">
            <a:off x="7487071" y="2409343"/>
            <a:ext cx="67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CE53A3-E8D3-9D41-E03E-3D05669A092C}"/>
              </a:ext>
            </a:extLst>
          </p:cNvPr>
          <p:cNvSpPr txBox="1"/>
          <p:nvPr/>
        </p:nvSpPr>
        <p:spPr>
          <a:xfrm rot="20390826">
            <a:off x="7638693" y="2746210"/>
            <a:ext cx="6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9EBD6F-E078-A1C5-7657-30D2112031FC}"/>
              </a:ext>
            </a:extLst>
          </p:cNvPr>
          <p:cNvSpPr txBox="1"/>
          <p:nvPr/>
        </p:nvSpPr>
        <p:spPr>
          <a:xfrm rot="761695">
            <a:off x="7629653" y="4180220"/>
            <a:ext cx="74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2ED453-E97B-F770-B0FB-98647B7C7B1E}"/>
              </a:ext>
            </a:extLst>
          </p:cNvPr>
          <p:cNvSpPr txBox="1"/>
          <p:nvPr/>
        </p:nvSpPr>
        <p:spPr>
          <a:xfrm rot="860398">
            <a:off x="7589046" y="4495981"/>
            <a:ext cx="6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001E24-5A38-0678-5A39-4E9A52141E06}"/>
              </a:ext>
            </a:extLst>
          </p:cNvPr>
          <p:cNvSpPr txBox="1"/>
          <p:nvPr/>
        </p:nvSpPr>
        <p:spPr>
          <a:xfrm>
            <a:off x="97616" y="2366172"/>
            <a:ext cx="25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Reproducibility results in Happy Healthy Frogs</a:t>
            </a:r>
          </a:p>
        </p:txBody>
      </p:sp>
    </p:spTree>
    <p:extLst>
      <p:ext uri="{BB962C8B-B14F-4D97-AF65-F5344CB8AC3E}">
        <p14:creationId xmlns:p14="http://schemas.microsoft.com/office/powerpoint/2010/main" val="19584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Eisaguirre</dc:creator>
  <cp:lastModifiedBy>Jake Eisaguirre</cp:lastModifiedBy>
  <cp:revision>2</cp:revision>
  <dcterms:created xsi:type="dcterms:W3CDTF">2023-12-21T17:42:11Z</dcterms:created>
  <dcterms:modified xsi:type="dcterms:W3CDTF">2023-12-21T18:35:25Z</dcterms:modified>
</cp:coreProperties>
</file>