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" y="172778"/>
            <a:ext cx="2751257" cy="1540704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6" y="429510"/>
            <a:ext cx="3489254" cy="122446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68" y="5733450"/>
            <a:ext cx="3016661" cy="921345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4029760" y="298380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3149098" y="343855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827203" y="488201"/>
            <a:ext cx="23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094150" y="1799274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094149" y="3588736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2078" y="3450236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5463" y="5745590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116868" y="4344538"/>
            <a:ext cx="268609" cy="1304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1</cp:revision>
  <dcterms:created xsi:type="dcterms:W3CDTF">2023-12-21T17:42:11Z</dcterms:created>
  <dcterms:modified xsi:type="dcterms:W3CDTF">2023-12-21T18:24:21Z</dcterms:modified>
</cp:coreProperties>
</file>