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" y="172778"/>
            <a:ext cx="2751257" cy="1540704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6" y="429510"/>
            <a:ext cx="3489254" cy="122446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42468" y="5577340"/>
            <a:ext cx="1960033" cy="113580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4029760" y="298380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3000167" y="343855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827203" y="488201"/>
            <a:ext cx="23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148143" y="179010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148142" y="3569000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2078" y="3450236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0248" y="5790601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432815" y="4339335"/>
            <a:ext cx="219306" cy="113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A440-0B1F-98D6-6AEC-86FAC5DB89C1}"/>
              </a:ext>
            </a:extLst>
          </p:cNvPr>
          <p:cNvSpPr txBox="1"/>
          <p:nvPr/>
        </p:nvSpPr>
        <p:spPr>
          <a:xfrm rot="20310421">
            <a:off x="7491901" y="2359946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C446-9D15-7CB5-EC27-48BD37822A7F}"/>
              </a:ext>
            </a:extLst>
          </p:cNvPr>
          <p:cNvSpPr txBox="1"/>
          <p:nvPr/>
        </p:nvSpPr>
        <p:spPr>
          <a:xfrm rot="611050">
            <a:off x="7682796" y="415707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C5F94-25EC-5521-84AD-F0477A34D782}"/>
              </a:ext>
            </a:extLst>
          </p:cNvPr>
          <p:cNvSpPr txBox="1"/>
          <p:nvPr/>
        </p:nvSpPr>
        <p:spPr>
          <a:xfrm rot="20329110">
            <a:off x="7662426" y="2684979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C2B3C-BB3A-CE18-7C3A-6A62852708CB}"/>
              </a:ext>
            </a:extLst>
          </p:cNvPr>
          <p:cNvSpPr txBox="1"/>
          <p:nvPr/>
        </p:nvSpPr>
        <p:spPr>
          <a:xfrm rot="858909">
            <a:off x="7580007" y="451159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E2EAD-0E0C-F5B6-5259-4B7B3D90039D}"/>
              </a:ext>
            </a:extLst>
          </p:cNvPr>
          <p:cNvSpPr txBox="1"/>
          <p:nvPr/>
        </p:nvSpPr>
        <p:spPr>
          <a:xfrm>
            <a:off x="-44656" y="2370780"/>
            <a:ext cx="262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results in Happy Healthy Frogs</a:t>
            </a:r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4</cp:revision>
  <dcterms:created xsi:type="dcterms:W3CDTF">2023-12-21T17:42:11Z</dcterms:created>
  <dcterms:modified xsi:type="dcterms:W3CDTF">2024-01-12T18:55:47Z</dcterms:modified>
</cp:coreProperties>
</file>