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94694"/>
  </p:normalViewPr>
  <p:slideViewPr>
    <p:cSldViewPr snapToGrid="0" showGuides="1">
      <p:cViewPr varScale="1">
        <p:scale>
          <a:sx n="87" d="100"/>
          <a:sy n="87" d="100"/>
        </p:scale>
        <p:origin x="3632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7B2B-7CFE-3642-B0A5-24EB0620E0A5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82232-E4B7-6F7B-7687-5A646FD3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111" y="228123"/>
            <a:ext cx="5753715" cy="1379451"/>
          </a:xfrm>
        </p:spPr>
        <p:txBody>
          <a:bodyPr/>
          <a:lstStyle/>
          <a:p>
            <a:r>
              <a:rPr lang="en-US" dirty="0"/>
              <a:t>Data Management Agenda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506940-9563-C9BA-DD52-C136D7842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22" y="2435856"/>
            <a:ext cx="6398956" cy="509819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Topic:</a:t>
            </a:r>
            <a:r>
              <a:rPr lang="en-US" sz="3200" dirty="0"/>
              <a:t> Connecting and Interacting with the </a:t>
            </a:r>
            <a:r>
              <a:rPr lang="en-US" sz="3200" dirty="0" err="1"/>
              <a:t>RIBBiTR</a:t>
            </a:r>
            <a:r>
              <a:rPr lang="en-US" sz="3200" dirty="0"/>
              <a:t> data base</a:t>
            </a:r>
          </a:p>
          <a:p>
            <a:pPr algn="l"/>
            <a:endParaRPr lang="en-US" sz="3200" dirty="0"/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 err="1"/>
              <a:t>DBeaver</a:t>
            </a:r>
            <a:endParaRPr lang="en-US" sz="2800" dirty="0"/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 err="1"/>
              <a:t>Rstudio</a:t>
            </a:r>
            <a:endParaRPr lang="en-US" sz="2800" dirty="0"/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 err="1"/>
              <a:t>RIBBiTR</a:t>
            </a:r>
            <a:r>
              <a:rPr lang="en-US" sz="2800" dirty="0"/>
              <a:t> Web App! </a:t>
            </a:r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/>
              <a:t>Meeting Time and Future Topics</a:t>
            </a:r>
          </a:p>
        </p:txBody>
      </p:sp>
    </p:spTree>
    <p:extLst>
      <p:ext uri="{BB962C8B-B14F-4D97-AF65-F5344CB8AC3E}">
        <p14:creationId xmlns:p14="http://schemas.microsoft.com/office/powerpoint/2010/main" val="420701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15A8-9796-C22D-CD53-555A7026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4341"/>
            <a:ext cx="5915025" cy="1767417"/>
          </a:xfrm>
        </p:spPr>
        <p:txBody>
          <a:bodyPr/>
          <a:lstStyle/>
          <a:p>
            <a:pPr algn="ctr"/>
            <a:r>
              <a:rPr lang="en-US" dirty="0"/>
              <a:t>Old ‘</a:t>
            </a:r>
            <a:r>
              <a:rPr lang="en-US" dirty="0" err="1"/>
              <a:t>survey_data</a:t>
            </a:r>
            <a:r>
              <a:rPr lang="en-US" dirty="0"/>
              <a:t>’ Schema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5649E4-87EC-7F5A-E107-169C564D5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5235"/>
            <a:ext cx="6858000" cy="7614424"/>
          </a:xfrm>
        </p:spPr>
      </p:pic>
    </p:spTree>
    <p:extLst>
      <p:ext uri="{BB962C8B-B14F-4D97-AF65-F5344CB8AC3E}">
        <p14:creationId xmlns:p14="http://schemas.microsoft.com/office/powerpoint/2010/main" val="421114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E7E4-DFEA-1C66-959D-60232374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0992"/>
            <a:ext cx="5915025" cy="1767417"/>
          </a:xfrm>
        </p:spPr>
        <p:txBody>
          <a:bodyPr/>
          <a:lstStyle/>
          <a:p>
            <a:pPr algn="ctr"/>
            <a:r>
              <a:rPr lang="en-US" dirty="0"/>
              <a:t>New ‘</a:t>
            </a:r>
            <a:r>
              <a:rPr lang="en-US" dirty="0" err="1"/>
              <a:t>survey_data</a:t>
            </a:r>
            <a:r>
              <a:rPr lang="en-US" dirty="0"/>
              <a:t>’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03C7-E19A-2824-812F-CD580BCE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56D76-67C5-3771-4A03-27DA9F2A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995"/>
            <a:ext cx="6858000" cy="6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567</TotalTime>
  <Words>38</Words>
  <Application>Microsoft Macintosh PowerPoint</Application>
  <PresentationFormat>Letter Paper (8.5x11 in)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Management Agenda</vt:lpstr>
      <vt:lpstr>Old ‘survey_data’ Schema</vt:lpstr>
      <vt:lpstr>New ‘survey_data’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Agenda</dc:title>
  <dc:creator>Jake Eisaguirre</dc:creator>
  <cp:lastModifiedBy>Jake Eisaguirre</cp:lastModifiedBy>
  <cp:revision>2</cp:revision>
  <dcterms:created xsi:type="dcterms:W3CDTF">2023-01-23T18:26:57Z</dcterms:created>
  <dcterms:modified xsi:type="dcterms:W3CDTF">2023-01-24T20:58:14Z</dcterms:modified>
</cp:coreProperties>
</file>