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310" r:id="rId2"/>
    <p:sldId id="290" r:id="rId3"/>
    <p:sldId id="291" r:id="rId4"/>
    <p:sldId id="293" r:id="rId5"/>
    <p:sldId id="289" r:id="rId6"/>
    <p:sldId id="294" r:id="rId7"/>
    <p:sldId id="295" r:id="rId8"/>
    <p:sldId id="296" r:id="rId9"/>
    <p:sldId id="312" r:id="rId10"/>
    <p:sldId id="311" r:id="rId11"/>
    <p:sldId id="297" r:id="rId12"/>
    <p:sldId id="303" r:id="rId13"/>
    <p:sldId id="304" r:id="rId14"/>
    <p:sldId id="306" r:id="rId15"/>
    <p:sldId id="309" r:id="rId16"/>
    <p:sldId id="298" r:id="rId17"/>
    <p:sldId id="299" r:id="rId18"/>
    <p:sldId id="300" r:id="rId19"/>
    <p:sldId id="301" r:id="rId20"/>
    <p:sldId id="302" r:id="rId21"/>
    <p:sldId id="307" r:id="rId22"/>
    <p:sldId id="313" r:id="rId23"/>
    <p:sldId id="321" r:id="rId24"/>
    <p:sldId id="314" r:id="rId25"/>
    <p:sldId id="341" r:id="rId26"/>
    <p:sldId id="340" r:id="rId27"/>
    <p:sldId id="339" r:id="rId28"/>
    <p:sldId id="316" r:id="rId29"/>
    <p:sldId id="343" r:id="rId30"/>
    <p:sldId id="338" r:id="rId31"/>
    <p:sldId id="337" r:id="rId32"/>
    <p:sldId id="336" r:id="rId33"/>
    <p:sldId id="335" r:id="rId34"/>
    <p:sldId id="334" r:id="rId35"/>
    <p:sldId id="32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D6785-B2F4-AA65-0640-6529E7B442F1}" v="3" dt="2024-02-08T11:50:56.348"/>
    <p1510:client id="{32AB50CE-8A64-8FF4-F9E4-7597B6AA6412}" v="13" dt="2024-02-08T11:47:34.255"/>
    <p1510:client id="{A02DC914-F861-7061-D633-CB7B246A11C1}" v="5" dt="2024-02-08T09:58:49.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jwanul Haque" userId="S::rejwanul.haque@setu.ie::7dadbdd4-3b7c-417a-af14-6a9511758bcb" providerId="AD" clId="Web-{889EEE33-805A-E2D6-D58D-E7038B715D16}"/>
    <pc:docChg chg="addSld delSld modSld sldOrd">
      <pc:chgData name="Rejwanul Haque" userId="S::rejwanul.haque@setu.ie::7dadbdd4-3b7c-417a-af14-6a9511758bcb" providerId="AD" clId="Web-{889EEE33-805A-E2D6-D58D-E7038B715D16}" dt="2024-02-05T13:32:03.634" v="202"/>
      <pc:docMkLst>
        <pc:docMk/>
      </pc:docMkLst>
      <pc:sldChg chg="delSp modSp">
        <pc:chgData name="Rejwanul Haque" userId="S::rejwanul.haque@setu.ie::7dadbdd4-3b7c-417a-af14-6a9511758bcb" providerId="AD" clId="Web-{889EEE33-805A-E2D6-D58D-E7038B715D16}" dt="2024-02-05T10:44:46.540" v="27"/>
        <pc:sldMkLst>
          <pc:docMk/>
          <pc:sldMk cId="3914714449" sldId="296"/>
        </pc:sldMkLst>
        <pc:spChg chg="mod">
          <ac:chgData name="Rejwanul Haque" userId="S::rejwanul.haque@setu.ie::7dadbdd4-3b7c-417a-af14-6a9511758bcb" providerId="AD" clId="Web-{889EEE33-805A-E2D6-D58D-E7038B715D16}" dt="2024-02-05T10:43:04.529" v="12" actId="20577"/>
          <ac:spMkLst>
            <pc:docMk/>
            <pc:sldMk cId="3914714449" sldId="296"/>
            <ac:spMk id="12" creationId="{00000000-0000-0000-0000-000000000000}"/>
          </ac:spMkLst>
        </pc:spChg>
        <pc:spChg chg="del">
          <ac:chgData name="Rejwanul Haque" userId="S::rejwanul.haque@setu.ie::7dadbdd4-3b7c-417a-af14-6a9511758bcb" providerId="AD" clId="Web-{889EEE33-805A-E2D6-D58D-E7038B715D16}" dt="2024-02-05T10:43:13.764" v="14"/>
          <ac:spMkLst>
            <pc:docMk/>
            <pc:sldMk cId="3914714449" sldId="296"/>
            <ac:spMk id="16" creationId="{00000000-0000-0000-0000-000000000000}"/>
          </ac:spMkLst>
        </pc:spChg>
        <pc:spChg chg="mod">
          <ac:chgData name="Rejwanul Haque" userId="S::rejwanul.haque@setu.ie::7dadbdd4-3b7c-417a-af14-6a9511758bcb" providerId="AD" clId="Web-{889EEE33-805A-E2D6-D58D-E7038B715D16}" dt="2024-02-05T10:43:16.264" v="16" actId="20577"/>
          <ac:spMkLst>
            <pc:docMk/>
            <pc:sldMk cId="3914714449" sldId="296"/>
            <ac:spMk id="17" creationId="{00000000-0000-0000-0000-000000000000}"/>
          </ac:spMkLst>
        </pc:spChg>
        <pc:spChg chg="del mod">
          <ac:chgData name="Rejwanul Haque" userId="S::rejwanul.haque@setu.ie::7dadbdd4-3b7c-417a-af14-6a9511758bcb" providerId="AD" clId="Web-{889EEE33-805A-E2D6-D58D-E7038B715D16}" dt="2024-02-05T10:44:46.540" v="27"/>
          <ac:spMkLst>
            <pc:docMk/>
            <pc:sldMk cId="3914714449" sldId="296"/>
            <ac:spMk id="18" creationId="{00000000-0000-0000-0000-000000000000}"/>
          </ac:spMkLst>
        </pc:spChg>
      </pc:sldChg>
      <pc:sldChg chg="modSp add del">
        <pc:chgData name="Rejwanul Haque" userId="S::rejwanul.haque@setu.ie::7dadbdd4-3b7c-417a-af14-6a9511758bcb" providerId="AD" clId="Web-{889EEE33-805A-E2D6-D58D-E7038B715D16}" dt="2024-02-05T10:46:05.027" v="33"/>
        <pc:sldMkLst>
          <pc:docMk/>
          <pc:sldMk cId="2605583287" sldId="297"/>
        </pc:sldMkLst>
        <pc:spChg chg="mod">
          <ac:chgData name="Rejwanul Haque" userId="S::rejwanul.haque@setu.ie::7dadbdd4-3b7c-417a-af14-6a9511758bcb" providerId="AD" clId="Web-{889EEE33-805A-E2D6-D58D-E7038B715D16}" dt="2024-02-05T10:43:32.062" v="19" actId="20577"/>
          <ac:spMkLst>
            <pc:docMk/>
            <pc:sldMk cId="2605583287" sldId="297"/>
            <ac:spMk id="12" creationId="{00000000-0000-0000-0000-000000000000}"/>
          </ac:spMkLst>
        </pc:spChg>
        <pc:spChg chg="mod">
          <ac:chgData name="Rejwanul Haque" userId="S::rejwanul.haque@setu.ie::7dadbdd4-3b7c-417a-af14-6a9511758bcb" providerId="AD" clId="Web-{889EEE33-805A-E2D6-D58D-E7038B715D16}" dt="2024-02-05T10:44:10.914" v="24" actId="20577"/>
          <ac:spMkLst>
            <pc:docMk/>
            <pc:sldMk cId="2605583287" sldId="297"/>
            <ac:spMk id="16" creationId="{00000000-0000-0000-0000-000000000000}"/>
          </ac:spMkLst>
        </pc:spChg>
        <pc:spChg chg="mod">
          <ac:chgData name="Rejwanul Haque" userId="S::rejwanul.haque@setu.ie::7dadbdd4-3b7c-417a-af14-6a9511758bcb" providerId="AD" clId="Web-{889EEE33-805A-E2D6-D58D-E7038B715D16}" dt="2024-02-05T10:44:07.774" v="22" actId="20577"/>
          <ac:spMkLst>
            <pc:docMk/>
            <pc:sldMk cId="2605583287" sldId="297"/>
            <ac:spMk id="17" creationId="{00000000-0000-0000-0000-000000000000}"/>
          </ac:spMkLst>
        </pc:spChg>
      </pc:sldChg>
      <pc:sldChg chg="modSp ord">
        <pc:chgData name="Rejwanul Haque" userId="S::rejwanul.haque@setu.ie::7dadbdd4-3b7c-417a-af14-6a9511758bcb" providerId="AD" clId="Web-{889EEE33-805A-E2D6-D58D-E7038B715D16}" dt="2024-02-05T11:57:33.074" v="36" actId="14100"/>
        <pc:sldMkLst>
          <pc:docMk/>
          <pc:sldMk cId="992418529" sldId="305"/>
        </pc:sldMkLst>
        <pc:spChg chg="mod">
          <ac:chgData name="Rejwanul Haque" userId="S::rejwanul.haque@setu.ie::7dadbdd4-3b7c-417a-af14-6a9511758bcb" providerId="AD" clId="Web-{889EEE33-805A-E2D6-D58D-E7038B715D16}" dt="2024-02-05T11:57:33.074" v="36" actId="14100"/>
          <ac:spMkLst>
            <pc:docMk/>
            <pc:sldMk cId="992418529" sldId="305"/>
            <ac:spMk id="6" creationId="{00000000-0000-0000-0000-000000000000}"/>
          </ac:spMkLst>
        </pc:spChg>
      </pc:sldChg>
      <pc:sldChg chg="modSp">
        <pc:chgData name="Rejwanul Haque" userId="S::rejwanul.haque@setu.ie::7dadbdd4-3b7c-417a-af14-6a9511758bcb" providerId="AD" clId="Web-{889EEE33-805A-E2D6-D58D-E7038B715D16}" dt="2024-02-05T11:58:37.201" v="52" actId="20577"/>
        <pc:sldMkLst>
          <pc:docMk/>
          <pc:sldMk cId="3452921449" sldId="310"/>
        </pc:sldMkLst>
        <pc:spChg chg="mod">
          <ac:chgData name="Rejwanul Haque" userId="S::rejwanul.haque@setu.ie::7dadbdd4-3b7c-417a-af14-6a9511758bcb" providerId="AD" clId="Web-{889EEE33-805A-E2D6-D58D-E7038B715D16}" dt="2024-02-05T11:58:37.201" v="52" actId="20577"/>
          <ac:spMkLst>
            <pc:docMk/>
            <pc:sldMk cId="3452921449" sldId="310"/>
            <ac:spMk id="2" creationId="{00000000-0000-0000-0000-000000000000}"/>
          </ac:spMkLst>
        </pc:spChg>
      </pc:sldChg>
      <pc:sldChg chg="add replId">
        <pc:chgData name="Rejwanul Haque" userId="S::rejwanul.haque@setu.ie::7dadbdd4-3b7c-417a-af14-6a9511758bcb" providerId="AD" clId="Web-{889EEE33-805A-E2D6-D58D-E7038B715D16}" dt="2024-02-05T10:44:26.493" v="25"/>
        <pc:sldMkLst>
          <pc:docMk/>
          <pc:sldMk cId="3260291705" sldId="311"/>
        </pc:sldMkLst>
      </pc:sldChg>
      <pc:sldChg chg="addSp delSp add replId">
        <pc:chgData name="Rejwanul Haque" userId="S::rejwanul.haque@setu.ie::7dadbdd4-3b7c-417a-af14-6a9511758bcb" providerId="AD" clId="Web-{889EEE33-805A-E2D6-D58D-E7038B715D16}" dt="2024-02-05T10:45:27.057" v="30"/>
        <pc:sldMkLst>
          <pc:docMk/>
          <pc:sldMk cId="4200955363" sldId="312"/>
        </pc:sldMkLst>
        <pc:spChg chg="add">
          <ac:chgData name="Rejwanul Haque" userId="S::rejwanul.haque@setu.ie::7dadbdd4-3b7c-417a-af14-6a9511758bcb" providerId="AD" clId="Web-{889EEE33-805A-E2D6-D58D-E7038B715D16}" dt="2024-02-05T10:45:27.057" v="30"/>
          <ac:spMkLst>
            <pc:docMk/>
            <pc:sldMk cId="4200955363" sldId="312"/>
            <ac:spMk id="3" creationId="{E12FEE3F-7F9D-4477-22D9-18344368D46D}"/>
          </ac:spMkLst>
        </pc:spChg>
        <pc:spChg chg="del">
          <ac:chgData name="Rejwanul Haque" userId="S::rejwanul.haque@setu.ie::7dadbdd4-3b7c-417a-af14-6a9511758bcb" providerId="AD" clId="Web-{889EEE33-805A-E2D6-D58D-E7038B715D16}" dt="2024-02-05T10:44:56.697" v="28"/>
          <ac:spMkLst>
            <pc:docMk/>
            <pc:sldMk cId="4200955363" sldId="312"/>
            <ac:spMk id="17" creationId="{00000000-0000-0000-0000-000000000000}"/>
          </ac:spMkLst>
        </pc:spChg>
      </pc:sldChg>
      <pc:sldChg chg="addSp delSp modSp new mod ord setBg">
        <pc:chgData name="Rejwanul Haque" userId="S::rejwanul.haque@setu.ie::7dadbdd4-3b7c-417a-af14-6a9511758bcb" providerId="AD" clId="Web-{889EEE33-805A-E2D6-D58D-E7038B715D16}" dt="2024-02-05T12:37:30.920" v="68"/>
        <pc:sldMkLst>
          <pc:docMk/>
          <pc:sldMk cId="433550506" sldId="313"/>
        </pc:sldMkLst>
        <pc:spChg chg="mod">
          <ac:chgData name="Rejwanul Haque" userId="S::rejwanul.haque@setu.ie::7dadbdd4-3b7c-417a-af14-6a9511758bcb" providerId="AD" clId="Web-{889EEE33-805A-E2D6-D58D-E7038B715D16}" dt="2024-02-05T12:37:30.920" v="68"/>
          <ac:spMkLst>
            <pc:docMk/>
            <pc:sldMk cId="433550506" sldId="313"/>
            <ac:spMk id="2" creationId="{73675B8F-936B-4231-3365-8897DBCE1E71}"/>
          </ac:spMkLst>
        </pc:spChg>
        <pc:spChg chg="del">
          <ac:chgData name="Rejwanul Haque" userId="S::rejwanul.haque@setu.ie::7dadbdd4-3b7c-417a-af14-6a9511758bcb" providerId="AD" clId="Web-{889EEE33-805A-E2D6-D58D-E7038B715D16}" dt="2024-02-05T12:37:13.904" v="62"/>
          <ac:spMkLst>
            <pc:docMk/>
            <pc:sldMk cId="433550506" sldId="313"/>
            <ac:spMk id="3" creationId="{DD9296E7-B23D-EBD5-F766-E70AC0AE6D62}"/>
          </ac:spMkLst>
        </pc:spChg>
        <pc:spChg chg="add">
          <ac:chgData name="Rejwanul Haque" userId="S::rejwanul.haque@setu.ie::7dadbdd4-3b7c-417a-af14-6a9511758bcb" providerId="AD" clId="Web-{889EEE33-805A-E2D6-D58D-E7038B715D16}" dt="2024-02-05T12:37:30.920" v="68"/>
          <ac:spMkLst>
            <pc:docMk/>
            <pc:sldMk cId="433550506" sldId="313"/>
            <ac:spMk id="9" creationId="{BCED4D40-4B67-4331-AC48-79B82B4A47D8}"/>
          </ac:spMkLst>
        </pc:spChg>
        <pc:spChg chg="add">
          <ac:chgData name="Rejwanul Haque" userId="S::rejwanul.haque@setu.ie::7dadbdd4-3b7c-417a-af14-6a9511758bcb" providerId="AD" clId="Web-{889EEE33-805A-E2D6-D58D-E7038B715D16}" dt="2024-02-05T12:37:30.920" v="68"/>
          <ac:spMkLst>
            <pc:docMk/>
            <pc:sldMk cId="433550506" sldId="313"/>
            <ac:spMk id="11" creationId="{670CEDEF-4F34-412E-84EE-329C1E936AF5}"/>
          </ac:spMkLst>
        </pc:spChg>
        <pc:picChg chg="add mod">
          <ac:chgData name="Rejwanul Haque" userId="S::rejwanul.haque@setu.ie::7dadbdd4-3b7c-417a-af14-6a9511758bcb" providerId="AD" clId="Web-{889EEE33-805A-E2D6-D58D-E7038B715D16}" dt="2024-02-05T12:37:30.920" v="68"/>
          <ac:picMkLst>
            <pc:docMk/>
            <pc:sldMk cId="433550506" sldId="313"/>
            <ac:picMk id="4" creationId="{E3816183-E9E7-A4F1-116B-35FC094046B8}"/>
          </ac:picMkLst>
        </pc:picChg>
      </pc:sldChg>
      <pc:sldChg chg="add del replId">
        <pc:chgData name="Rejwanul Haque" userId="S::rejwanul.haque@setu.ie::7dadbdd4-3b7c-417a-af14-6a9511758bcb" providerId="AD" clId="Web-{889EEE33-805A-E2D6-D58D-E7038B715D16}" dt="2024-02-05T10:45:37.151" v="31"/>
        <pc:sldMkLst>
          <pc:docMk/>
          <pc:sldMk cId="1176295498" sldId="313"/>
        </pc:sldMkLst>
      </pc:sldChg>
      <pc:sldChg chg="modSp new">
        <pc:chgData name="Rejwanul Haque" userId="S::rejwanul.haque@setu.ie::7dadbdd4-3b7c-417a-af14-6a9511758bcb" providerId="AD" clId="Web-{889EEE33-805A-E2D6-D58D-E7038B715D16}" dt="2024-02-05T13:06:37.820" v="124" actId="20577"/>
        <pc:sldMkLst>
          <pc:docMk/>
          <pc:sldMk cId="2727626041" sldId="314"/>
        </pc:sldMkLst>
        <pc:spChg chg="mod">
          <ac:chgData name="Rejwanul Haque" userId="S::rejwanul.haque@setu.ie::7dadbdd4-3b7c-417a-af14-6a9511758bcb" providerId="AD" clId="Web-{889EEE33-805A-E2D6-D58D-E7038B715D16}" dt="2024-02-05T13:06:16.804" v="112" actId="20577"/>
          <ac:spMkLst>
            <pc:docMk/>
            <pc:sldMk cId="2727626041" sldId="314"/>
            <ac:spMk id="2" creationId="{D6E3C4A9-2A25-F8B2-FBAA-524C7374133F}"/>
          </ac:spMkLst>
        </pc:spChg>
        <pc:spChg chg="mod">
          <ac:chgData name="Rejwanul Haque" userId="S::rejwanul.haque@setu.ie::7dadbdd4-3b7c-417a-af14-6a9511758bcb" providerId="AD" clId="Web-{889EEE33-805A-E2D6-D58D-E7038B715D16}" dt="2024-02-05T13:06:37.820" v="124" actId="20577"/>
          <ac:spMkLst>
            <pc:docMk/>
            <pc:sldMk cId="2727626041" sldId="314"/>
            <ac:spMk id="3" creationId="{EAB13EA2-5399-5A67-A982-8DE83F656E92}"/>
          </ac:spMkLst>
        </pc:spChg>
      </pc:sldChg>
      <pc:sldChg chg="addSp delSp modSp new del mod setBg">
        <pc:chgData name="Rejwanul Haque" userId="S::rejwanul.haque@setu.ie::7dadbdd4-3b7c-417a-af14-6a9511758bcb" providerId="AD" clId="Web-{889EEE33-805A-E2D6-D58D-E7038B715D16}" dt="2024-02-05T12:40:07.159" v="77"/>
        <pc:sldMkLst>
          <pc:docMk/>
          <pc:sldMk cId="2927772753" sldId="314"/>
        </pc:sldMkLst>
        <pc:spChg chg="mod">
          <ac:chgData name="Rejwanul Haque" userId="S::rejwanul.haque@setu.ie::7dadbdd4-3b7c-417a-af14-6a9511758bcb" providerId="AD" clId="Web-{889EEE33-805A-E2D6-D58D-E7038B715D16}" dt="2024-02-05T12:40:05.081" v="76"/>
          <ac:spMkLst>
            <pc:docMk/>
            <pc:sldMk cId="2927772753" sldId="314"/>
            <ac:spMk id="2" creationId="{93BA783A-CCAC-3E3D-5BA0-46AF982157D0}"/>
          </ac:spMkLst>
        </pc:spChg>
        <pc:spChg chg="del">
          <ac:chgData name="Rejwanul Haque" userId="S::rejwanul.haque@setu.ie::7dadbdd4-3b7c-417a-af14-6a9511758bcb" providerId="AD" clId="Web-{889EEE33-805A-E2D6-D58D-E7038B715D16}" dt="2024-02-05T12:39:23.314" v="73"/>
          <ac:spMkLst>
            <pc:docMk/>
            <pc:sldMk cId="2927772753" sldId="314"/>
            <ac:spMk id="3" creationId="{D5AEBBC8-082B-65FE-B8EA-F0C06AE4E2AF}"/>
          </ac:spMkLst>
        </pc:spChg>
        <pc:spChg chg="add del">
          <ac:chgData name="Rejwanul Haque" userId="S::rejwanul.haque@setu.ie::7dadbdd4-3b7c-417a-af14-6a9511758bcb" providerId="AD" clId="Web-{889EEE33-805A-E2D6-D58D-E7038B715D16}" dt="2024-02-05T12:40:05.081" v="75"/>
          <ac:spMkLst>
            <pc:docMk/>
            <pc:sldMk cId="2927772753" sldId="314"/>
            <ac:spMk id="7" creationId="{787F4F1C-8D3D-4EC1-B72D-A0470A5A08B8}"/>
          </ac:spMkLst>
        </pc:spChg>
        <pc:spChg chg="add">
          <ac:chgData name="Rejwanul Haque" userId="S::rejwanul.haque@setu.ie::7dadbdd4-3b7c-417a-af14-6a9511758bcb" providerId="AD" clId="Web-{889EEE33-805A-E2D6-D58D-E7038B715D16}" dt="2024-02-05T12:40:05.081" v="76"/>
          <ac:spMkLst>
            <pc:docMk/>
            <pc:sldMk cId="2927772753" sldId="314"/>
            <ac:spMk id="11" creationId="{9C682A1A-5B2D-4111-BBD6-620165633E5B}"/>
          </ac:spMkLst>
        </pc:spChg>
        <pc:spChg chg="add">
          <ac:chgData name="Rejwanul Haque" userId="S::rejwanul.haque@setu.ie::7dadbdd4-3b7c-417a-af14-6a9511758bcb" providerId="AD" clId="Web-{889EEE33-805A-E2D6-D58D-E7038B715D16}" dt="2024-02-05T12:40:05.081" v="76"/>
          <ac:spMkLst>
            <pc:docMk/>
            <pc:sldMk cId="2927772753" sldId="314"/>
            <ac:spMk id="13" creationId="{D6EE29F2-D77F-4BD0-A20B-334D316A1C9D}"/>
          </ac:spMkLst>
        </pc:spChg>
        <pc:spChg chg="add">
          <ac:chgData name="Rejwanul Haque" userId="S::rejwanul.haque@setu.ie::7dadbdd4-3b7c-417a-af14-6a9511758bcb" providerId="AD" clId="Web-{889EEE33-805A-E2D6-D58D-E7038B715D16}" dt="2024-02-05T12:40:05.081" v="76"/>
          <ac:spMkLst>
            <pc:docMk/>
            <pc:sldMk cId="2927772753" sldId="314"/>
            <ac:spMk id="15" creationId="{22D09ED2-868F-42C6-866E-F92E0CEF314F}"/>
          </ac:spMkLst>
        </pc:spChg>
        <pc:spChg chg="add">
          <ac:chgData name="Rejwanul Haque" userId="S::rejwanul.haque@setu.ie::7dadbdd4-3b7c-417a-af14-6a9511758bcb" providerId="AD" clId="Web-{889EEE33-805A-E2D6-D58D-E7038B715D16}" dt="2024-02-05T12:40:05.081" v="76"/>
          <ac:spMkLst>
            <pc:docMk/>
            <pc:sldMk cId="2927772753" sldId="314"/>
            <ac:spMk id="17" creationId="{4E1BEB12-92AF-4445-98AD-4C7756E7C93B}"/>
          </ac:spMkLst>
        </pc:spChg>
        <pc:spChg chg="add">
          <ac:chgData name="Rejwanul Haque" userId="S::rejwanul.haque@setu.ie::7dadbdd4-3b7c-417a-af14-6a9511758bcb" providerId="AD" clId="Web-{889EEE33-805A-E2D6-D58D-E7038B715D16}" dt="2024-02-05T12:40:05.081" v="76"/>
          <ac:spMkLst>
            <pc:docMk/>
            <pc:sldMk cId="2927772753" sldId="314"/>
            <ac:spMk id="18" creationId="{D0522C2C-7B5C-48A7-A969-03941E5D2E76}"/>
          </ac:spMkLst>
        </pc:spChg>
        <pc:grpChg chg="add del">
          <ac:chgData name="Rejwanul Haque" userId="S::rejwanul.haque@setu.ie::7dadbdd4-3b7c-417a-af14-6a9511758bcb" providerId="AD" clId="Web-{889EEE33-805A-E2D6-D58D-E7038B715D16}" dt="2024-02-05T12:40:05.081" v="75"/>
          <ac:grpSpMkLst>
            <pc:docMk/>
            <pc:sldMk cId="2927772753" sldId="314"/>
            <ac:grpSpMk id="9" creationId="{D1E3DD61-64DB-46AD-B249-E273CD86B051}"/>
          </ac:grpSpMkLst>
        </pc:grpChg>
      </pc:sldChg>
      <pc:sldChg chg="modSp new">
        <pc:chgData name="Rejwanul Haque" userId="S::rejwanul.haque@setu.ie::7dadbdd4-3b7c-417a-af14-6a9511758bcb" providerId="AD" clId="Web-{889EEE33-805A-E2D6-D58D-E7038B715D16}" dt="2024-02-05T13:25:11.714" v="133" actId="20577"/>
        <pc:sldMkLst>
          <pc:docMk/>
          <pc:sldMk cId="1106780690" sldId="315"/>
        </pc:sldMkLst>
        <pc:spChg chg="mod">
          <ac:chgData name="Rejwanul Haque" userId="S::rejwanul.haque@setu.ie::7dadbdd4-3b7c-417a-af14-6a9511758bcb" providerId="AD" clId="Web-{889EEE33-805A-E2D6-D58D-E7038B715D16}" dt="2024-02-05T13:19:57.798" v="128" actId="20577"/>
          <ac:spMkLst>
            <pc:docMk/>
            <pc:sldMk cId="1106780690" sldId="315"/>
            <ac:spMk id="2" creationId="{F7AF24FD-CA4C-4524-D10C-941C1218C514}"/>
          </ac:spMkLst>
        </pc:spChg>
        <pc:spChg chg="mod">
          <ac:chgData name="Rejwanul Haque" userId="S::rejwanul.haque@setu.ie::7dadbdd4-3b7c-417a-af14-6a9511758bcb" providerId="AD" clId="Web-{889EEE33-805A-E2D6-D58D-E7038B715D16}" dt="2024-02-05T13:25:11.714" v="133" actId="20577"/>
          <ac:spMkLst>
            <pc:docMk/>
            <pc:sldMk cId="1106780690" sldId="315"/>
            <ac:spMk id="3" creationId="{463CD949-FE25-8332-D65B-AC5F97780D75}"/>
          </ac:spMkLst>
        </pc:spChg>
      </pc:sldChg>
      <pc:sldChg chg="modSp new">
        <pc:chgData name="Rejwanul Haque" userId="S::rejwanul.haque@setu.ie::7dadbdd4-3b7c-417a-af14-6a9511758bcb" providerId="AD" clId="Web-{889EEE33-805A-E2D6-D58D-E7038B715D16}" dt="2024-02-05T13:28:45.674" v="176" actId="20577"/>
        <pc:sldMkLst>
          <pc:docMk/>
          <pc:sldMk cId="3438366937" sldId="316"/>
        </pc:sldMkLst>
        <pc:spChg chg="mod">
          <ac:chgData name="Rejwanul Haque" userId="S::rejwanul.haque@setu.ie::7dadbdd4-3b7c-417a-af14-6a9511758bcb" providerId="AD" clId="Web-{889EEE33-805A-E2D6-D58D-E7038B715D16}" dt="2024-02-05T13:25:30.809" v="136" actId="20577"/>
          <ac:spMkLst>
            <pc:docMk/>
            <pc:sldMk cId="3438366937" sldId="316"/>
            <ac:spMk id="2" creationId="{4DAE947D-8EE8-5F09-F6F0-AE9A5437CA60}"/>
          </ac:spMkLst>
        </pc:spChg>
        <pc:spChg chg="mod">
          <ac:chgData name="Rejwanul Haque" userId="S::rejwanul.haque@setu.ie::7dadbdd4-3b7c-417a-af14-6a9511758bcb" providerId="AD" clId="Web-{889EEE33-805A-E2D6-D58D-E7038B715D16}" dt="2024-02-05T13:28:45.674" v="176" actId="20577"/>
          <ac:spMkLst>
            <pc:docMk/>
            <pc:sldMk cId="3438366937" sldId="316"/>
            <ac:spMk id="3" creationId="{E5DE660E-EA1C-7B9E-2CF6-51D86B92C5D0}"/>
          </ac:spMkLst>
        </pc:spChg>
      </pc:sldChg>
      <pc:sldChg chg="modSp add">
        <pc:chgData name="Rejwanul Haque" userId="S::rejwanul.haque@setu.ie::7dadbdd4-3b7c-417a-af14-6a9511758bcb" providerId="AD" clId="Web-{889EEE33-805A-E2D6-D58D-E7038B715D16}" dt="2024-02-05T13:31:47.461" v="191" actId="20577"/>
        <pc:sldMkLst>
          <pc:docMk/>
          <pc:sldMk cId="987010868" sldId="321"/>
        </pc:sldMkLst>
        <pc:spChg chg="mod">
          <ac:chgData name="Rejwanul Haque" userId="S::rejwanul.haque@setu.ie::7dadbdd4-3b7c-417a-af14-6a9511758bcb" providerId="AD" clId="Web-{889EEE33-805A-E2D6-D58D-E7038B715D16}" dt="2024-02-05T13:31:31.039" v="189" actId="20577"/>
          <ac:spMkLst>
            <pc:docMk/>
            <pc:sldMk cId="987010868" sldId="321"/>
            <ac:spMk id="2" creationId="{00000000-0000-0000-0000-000000000000}"/>
          </ac:spMkLst>
        </pc:spChg>
        <pc:spChg chg="mod">
          <ac:chgData name="Rejwanul Haque" userId="S::rejwanul.haque@setu.ie::7dadbdd4-3b7c-417a-af14-6a9511758bcb" providerId="AD" clId="Web-{889EEE33-805A-E2D6-D58D-E7038B715D16}" dt="2024-02-05T13:31:47.461" v="191" actId="20577"/>
          <ac:spMkLst>
            <pc:docMk/>
            <pc:sldMk cId="987010868" sldId="321"/>
            <ac:spMk id="3" creationId="{00000000-0000-0000-0000-000000000000}"/>
          </ac:spMkLst>
        </pc:spChg>
      </pc:sldChg>
      <pc:sldChg chg="add">
        <pc:chgData name="Rejwanul Haque" userId="S::rejwanul.haque@setu.ie::7dadbdd4-3b7c-417a-af14-6a9511758bcb" providerId="AD" clId="Web-{889EEE33-805A-E2D6-D58D-E7038B715D16}" dt="2024-02-05T13:30:58.835" v="186"/>
        <pc:sldMkLst>
          <pc:docMk/>
          <pc:sldMk cId="2734728109" sldId="322"/>
        </pc:sldMkLst>
      </pc:sldChg>
      <pc:sldChg chg="add">
        <pc:chgData name="Rejwanul Haque" userId="S::rejwanul.haque@setu.ie::7dadbdd4-3b7c-417a-af14-6a9511758bcb" providerId="AD" clId="Web-{889EEE33-805A-E2D6-D58D-E7038B715D16}" dt="2024-02-05T13:30:58.803" v="185"/>
        <pc:sldMkLst>
          <pc:docMk/>
          <pc:sldMk cId="1885654184" sldId="323"/>
        </pc:sldMkLst>
      </pc:sldChg>
      <pc:sldChg chg="add">
        <pc:chgData name="Rejwanul Haque" userId="S::rejwanul.haque@setu.ie::7dadbdd4-3b7c-417a-af14-6a9511758bcb" providerId="AD" clId="Web-{889EEE33-805A-E2D6-D58D-E7038B715D16}" dt="2024-02-05T13:30:58.757" v="183"/>
        <pc:sldMkLst>
          <pc:docMk/>
          <pc:sldMk cId="2391703474" sldId="324"/>
        </pc:sldMkLst>
      </pc:sldChg>
      <pc:sldChg chg="add">
        <pc:chgData name="Rejwanul Haque" userId="S::rejwanul.haque@setu.ie::7dadbdd4-3b7c-417a-af14-6a9511758bcb" providerId="AD" clId="Web-{889EEE33-805A-E2D6-D58D-E7038B715D16}" dt="2024-02-05T13:30:58.647" v="181"/>
        <pc:sldMkLst>
          <pc:docMk/>
          <pc:sldMk cId="3971742834" sldId="325"/>
        </pc:sldMkLst>
      </pc:sldChg>
      <pc:sldChg chg="add">
        <pc:chgData name="Rejwanul Haque" userId="S::rejwanul.haque@setu.ie::7dadbdd4-3b7c-417a-af14-6a9511758bcb" providerId="AD" clId="Web-{889EEE33-805A-E2D6-D58D-E7038B715D16}" dt="2024-02-05T13:30:58.600" v="180"/>
        <pc:sldMkLst>
          <pc:docMk/>
          <pc:sldMk cId="1157020299" sldId="326"/>
        </pc:sldMkLst>
      </pc:sldChg>
      <pc:sldChg chg="add">
        <pc:chgData name="Rejwanul Haque" userId="S::rejwanul.haque@setu.ie::7dadbdd4-3b7c-417a-af14-6a9511758bcb" providerId="AD" clId="Web-{889EEE33-805A-E2D6-D58D-E7038B715D16}" dt="2024-02-05T13:30:58.569" v="179"/>
        <pc:sldMkLst>
          <pc:docMk/>
          <pc:sldMk cId="2616311937" sldId="327"/>
        </pc:sldMkLst>
      </pc:sldChg>
      <pc:sldChg chg="add">
        <pc:chgData name="Rejwanul Haque" userId="S::rejwanul.haque@setu.ie::7dadbdd4-3b7c-417a-af14-6a9511758bcb" providerId="AD" clId="Web-{889EEE33-805A-E2D6-D58D-E7038B715D16}" dt="2024-02-05T13:30:58.538" v="178"/>
        <pc:sldMkLst>
          <pc:docMk/>
          <pc:sldMk cId="4038703187" sldId="328"/>
        </pc:sldMkLst>
      </pc:sldChg>
      <pc:sldChg chg="add">
        <pc:chgData name="Rejwanul Haque" userId="S::rejwanul.haque@setu.ie::7dadbdd4-3b7c-417a-af14-6a9511758bcb" providerId="AD" clId="Web-{889EEE33-805A-E2D6-D58D-E7038B715D16}" dt="2024-02-05T13:30:58.507" v="177"/>
        <pc:sldMkLst>
          <pc:docMk/>
          <pc:sldMk cId="1964553721" sldId="329"/>
        </pc:sldMkLst>
      </pc:sldChg>
      <pc:sldChg chg="add">
        <pc:chgData name="Rejwanul Haque" userId="S::rejwanul.haque@setu.ie::7dadbdd4-3b7c-417a-af14-6a9511758bcb" providerId="AD" clId="Web-{889EEE33-805A-E2D6-D58D-E7038B715D16}" dt="2024-02-05T13:30:58.788" v="184"/>
        <pc:sldMkLst>
          <pc:docMk/>
          <pc:sldMk cId="3592873202" sldId="330"/>
        </pc:sldMkLst>
      </pc:sldChg>
      <pc:sldChg chg="add">
        <pc:chgData name="Rejwanul Haque" userId="S::rejwanul.haque@setu.ie::7dadbdd4-3b7c-417a-af14-6a9511758bcb" providerId="AD" clId="Web-{889EEE33-805A-E2D6-D58D-E7038B715D16}" dt="2024-02-05T13:30:58.663" v="182"/>
        <pc:sldMkLst>
          <pc:docMk/>
          <pc:sldMk cId="2910054784" sldId="333"/>
        </pc:sldMkLst>
      </pc:sldChg>
      <pc:sldChg chg="add">
        <pc:chgData name="Rejwanul Haque" userId="S::rejwanul.haque@setu.ie::7dadbdd4-3b7c-417a-af14-6a9511758bcb" providerId="AD" clId="Web-{889EEE33-805A-E2D6-D58D-E7038B715D16}" dt="2024-02-05T13:32:03.290" v="192"/>
        <pc:sldMkLst>
          <pc:docMk/>
          <pc:sldMk cId="211725582" sldId="334"/>
        </pc:sldMkLst>
      </pc:sldChg>
      <pc:sldChg chg="add">
        <pc:chgData name="Rejwanul Haque" userId="S::rejwanul.haque@setu.ie::7dadbdd4-3b7c-417a-af14-6a9511758bcb" providerId="AD" clId="Web-{889EEE33-805A-E2D6-D58D-E7038B715D16}" dt="2024-02-05T13:32:03.337" v="193"/>
        <pc:sldMkLst>
          <pc:docMk/>
          <pc:sldMk cId="2617612459" sldId="335"/>
        </pc:sldMkLst>
      </pc:sldChg>
      <pc:sldChg chg="add">
        <pc:chgData name="Rejwanul Haque" userId="S::rejwanul.haque@setu.ie::7dadbdd4-3b7c-417a-af14-6a9511758bcb" providerId="AD" clId="Web-{889EEE33-805A-E2D6-D58D-E7038B715D16}" dt="2024-02-05T13:32:03.368" v="194"/>
        <pc:sldMkLst>
          <pc:docMk/>
          <pc:sldMk cId="338621606" sldId="336"/>
        </pc:sldMkLst>
      </pc:sldChg>
      <pc:sldChg chg="add">
        <pc:chgData name="Rejwanul Haque" userId="S::rejwanul.haque@setu.ie::7dadbdd4-3b7c-417a-af14-6a9511758bcb" providerId="AD" clId="Web-{889EEE33-805A-E2D6-D58D-E7038B715D16}" dt="2024-02-05T13:32:03.399" v="195"/>
        <pc:sldMkLst>
          <pc:docMk/>
          <pc:sldMk cId="1871711638" sldId="337"/>
        </pc:sldMkLst>
      </pc:sldChg>
      <pc:sldChg chg="add">
        <pc:chgData name="Rejwanul Haque" userId="S::rejwanul.haque@setu.ie::7dadbdd4-3b7c-417a-af14-6a9511758bcb" providerId="AD" clId="Web-{889EEE33-805A-E2D6-D58D-E7038B715D16}" dt="2024-02-05T13:32:03.431" v="196"/>
        <pc:sldMkLst>
          <pc:docMk/>
          <pc:sldMk cId="4101646505" sldId="338"/>
        </pc:sldMkLst>
      </pc:sldChg>
      <pc:sldChg chg="add">
        <pc:chgData name="Rejwanul Haque" userId="S::rejwanul.haque@setu.ie::7dadbdd4-3b7c-417a-af14-6a9511758bcb" providerId="AD" clId="Web-{889EEE33-805A-E2D6-D58D-E7038B715D16}" dt="2024-02-05T13:32:03.446" v="197"/>
        <pc:sldMkLst>
          <pc:docMk/>
          <pc:sldMk cId="2090867765" sldId="339"/>
        </pc:sldMkLst>
      </pc:sldChg>
      <pc:sldChg chg="add">
        <pc:chgData name="Rejwanul Haque" userId="S::rejwanul.haque@setu.ie::7dadbdd4-3b7c-417a-af14-6a9511758bcb" providerId="AD" clId="Web-{889EEE33-805A-E2D6-D58D-E7038B715D16}" dt="2024-02-05T13:32:03.540" v="198"/>
        <pc:sldMkLst>
          <pc:docMk/>
          <pc:sldMk cId="1698229515" sldId="340"/>
        </pc:sldMkLst>
      </pc:sldChg>
      <pc:sldChg chg="add">
        <pc:chgData name="Rejwanul Haque" userId="S::rejwanul.haque@setu.ie::7dadbdd4-3b7c-417a-af14-6a9511758bcb" providerId="AD" clId="Web-{889EEE33-805A-E2D6-D58D-E7038B715D16}" dt="2024-02-05T13:32:03.556" v="199"/>
        <pc:sldMkLst>
          <pc:docMk/>
          <pc:sldMk cId="3896472340" sldId="341"/>
        </pc:sldMkLst>
      </pc:sldChg>
      <pc:sldChg chg="add">
        <pc:chgData name="Rejwanul Haque" userId="S::rejwanul.haque@setu.ie::7dadbdd4-3b7c-417a-af14-6a9511758bcb" providerId="AD" clId="Web-{889EEE33-805A-E2D6-D58D-E7038B715D16}" dt="2024-02-05T13:32:03.587" v="200"/>
        <pc:sldMkLst>
          <pc:docMk/>
          <pc:sldMk cId="1422924813" sldId="342"/>
        </pc:sldMkLst>
      </pc:sldChg>
      <pc:sldChg chg="add">
        <pc:chgData name="Rejwanul Haque" userId="S::rejwanul.haque@setu.ie::7dadbdd4-3b7c-417a-af14-6a9511758bcb" providerId="AD" clId="Web-{889EEE33-805A-E2D6-D58D-E7038B715D16}" dt="2024-02-05T13:32:03.602" v="201"/>
        <pc:sldMkLst>
          <pc:docMk/>
          <pc:sldMk cId="688755152" sldId="343"/>
        </pc:sldMkLst>
      </pc:sldChg>
      <pc:sldChg chg="add">
        <pc:chgData name="Rejwanul Haque" userId="S::rejwanul.haque@setu.ie::7dadbdd4-3b7c-417a-af14-6a9511758bcb" providerId="AD" clId="Web-{889EEE33-805A-E2D6-D58D-E7038B715D16}" dt="2024-02-05T13:32:03.634" v="202"/>
        <pc:sldMkLst>
          <pc:docMk/>
          <pc:sldMk cId="3685156553" sldId="344"/>
        </pc:sldMkLst>
      </pc:sldChg>
    </pc:docChg>
  </pc:docChgLst>
  <pc:docChgLst>
    <pc:chgData name="Rejwanul Haque" userId="S::rejwanul.haque@setu.ie::7dadbdd4-3b7c-417a-af14-6a9511758bcb" providerId="AD" clId="Web-{035D6785-B2F4-AA65-0640-6529E7B442F1}"/>
    <pc:docChg chg="addSld delSld">
      <pc:chgData name="Rejwanul Haque" userId="S::rejwanul.haque@setu.ie::7dadbdd4-3b7c-417a-af14-6a9511758bcb" providerId="AD" clId="Web-{035D6785-B2F4-AA65-0640-6529E7B442F1}" dt="2024-02-08T11:50:56.348" v="2"/>
      <pc:docMkLst>
        <pc:docMk/>
      </pc:docMkLst>
      <pc:sldChg chg="add">
        <pc:chgData name="Rejwanul Haque" userId="S::rejwanul.haque@setu.ie::7dadbdd4-3b7c-417a-af14-6a9511758bcb" providerId="AD" clId="Web-{035D6785-B2F4-AA65-0640-6529E7B442F1}" dt="2024-02-08T11:50:56.348" v="2"/>
        <pc:sldMkLst>
          <pc:docMk/>
          <pc:sldMk cId="2991904072" sldId="326"/>
        </pc:sldMkLst>
      </pc:sldChg>
      <pc:sldChg chg="new del">
        <pc:chgData name="Rejwanul Haque" userId="S::rejwanul.haque@setu.ie::7dadbdd4-3b7c-417a-af14-6a9511758bcb" providerId="AD" clId="Web-{035D6785-B2F4-AA65-0640-6529E7B442F1}" dt="2024-02-08T11:50:46.535" v="1"/>
        <pc:sldMkLst>
          <pc:docMk/>
          <pc:sldMk cId="768514467" sldId="344"/>
        </pc:sldMkLst>
      </pc:sldChg>
    </pc:docChg>
  </pc:docChgLst>
  <pc:docChgLst>
    <pc:chgData name="Rejwanul Haque" userId="S::rejwanul.haque@setu.ie::7dadbdd4-3b7c-417a-af14-6a9511758bcb" providerId="AD" clId="Web-{32AB50CE-8A64-8FF4-F9E4-7597B6AA6412}"/>
    <pc:docChg chg="modSld">
      <pc:chgData name="Rejwanul Haque" userId="S::rejwanul.haque@setu.ie::7dadbdd4-3b7c-417a-af14-6a9511758bcb" providerId="AD" clId="Web-{32AB50CE-8A64-8FF4-F9E4-7597B6AA6412}" dt="2024-02-08T11:47:28.193" v="5"/>
      <pc:docMkLst>
        <pc:docMk/>
      </pc:docMkLst>
      <pc:sldChg chg="modSp">
        <pc:chgData name="Rejwanul Haque" userId="S::rejwanul.haque@setu.ie::7dadbdd4-3b7c-417a-af14-6a9511758bcb" providerId="AD" clId="Web-{32AB50CE-8A64-8FF4-F9E4-7597B6AA6412}" dt="2024-02-08T11:47:28.193" v="5"/>
        <pc:sldMkLst>
          <pc:docMk/>
          <pc:sldMk cId="3959044578" sldId="293"/>
        </pc:sldMkLst>
        <pc:graphicFrameChg chg="mod modGraphic">
          <ac:chgData name="Rejwanul Haque" userId="S::rejwanul.haque@setu.ie::7dadbdd4-3b7c-417a-af14-6a9511758bcb" providerId="AD" clId="Web-{32AB50CE-8A64-8FF4-F9E4-7597B6AA6412}" dt="2024-02-08T11:47:28.193" v="5"/>
          <ac:graphicFrameMkLst>
            <pc:docMk/>
            <pc:sldMk cId="3959044578" sldId="293"/>
            <ac:graphicFrameMk id="6" creationId="{00000000-0000-0000-0000-000000000000}"/>
          </ac:graphicFrameMkLst>
        </pc:graphicFrameChg>
      </pc:sldChg>
    </pc:docChg>
  </pc:docChgLst>
  <pc:docChgLst>
    <pc:chgData name="Rejwanul Haque" userId="S::rejwanul.haque@setu.ie::7dadbdd4-3b7c-417a-af14-6a9511758bcb" providerId="AD" clId="Web-{A02DC914-F861-7061-D633-CB7B246A11C1}"/>
    <pc:docChg chg="addSld delSld">
      <pc:chgData name="Rejwanul Haque" userId="S::rejwanul.haque@setu.ie::7dadbdd4-3b7c-417a-af14-6a9511758bcb" providerId="AD" clId="Web-{A02DC914-F861-7061-D633-CB7B246A11C1}" dt="2024-02-08T09:58:49.930" v="4"/>
      <pc:docMkLst>
        <pc:docMk/>
      </pc:docMkLst>
      <pc:sldChg chg="del">
        <pc:chgData name="Rejwanul Haque" userId="S::rejwanul.haque@setu.ie::7dadbdd4-3b7c-417a-af14-6a9511758bcb" providerId="AD" clId="Web-{A02DC914-F861-7061-D633-CB7B246A11C1}" dt="2024-02-08T09:54:44.367" v="0"/>
        <pc:sldMkLst>
          <pc:docMk/>
          <pc:sldMk cId="992418529" sldId="305"/>
        </pc:sldMkLst>
      </pc:sldChg>
      <pc:sldChg chg="add del">
        <pc:chgData name="Rejwanul Haque" userId="S::rejwanul.haque@setu.ie::7dadbdd4-3b7c-417a-af14-6a9511758bcb" providerId="AD" clId="Web-{A02DC914-F861-7061-D633-CB7B246A11C1}" dt="2024-02-08T09:58:49.930" v="4"/>
        <pc:sldMkLst>
          <pc:docMk/>
          <pc:sldMk cId="3438366937" sldId="316"/>
        </pc:sldMkLst>
      </pc:sldChg>
      <pc:sldChg chg="add del">
        <pc:chgData name="Rejwanul Haque" userId="S::rejwanul.haque@setu.ie::7dadbdd4-3b7c-417a-af14-6a9511758bcb" providerId="AD" clId="Web-{A02DC914-F861-7061-D633-CB7B246A11C1}" dt="2024-02-08T09:58:49.899" v="3"/>
        <pc:sldMkLst>
          <pc:docMk/>
          <pc:sldMk cId="2030563115" sldId="343"/>
        </pc:sldMkLst>
      </pc:sldChg>
    </pc:docChg>
  </pc:docChgLst>
  <pc:docChgLst>
    <pc:chgData name="Rejwanul Haque" userId="S::rejwanul.haque@setu.ie::7dadbdd4-3b7c-417a-af14-6a9511758bcb" providerId="AD" clId="Web-{4A256A0D-7976-441D-ABD1-35836BEC6437}"/>
    <pc:docChg chg="modSld">
      <pc:chgData name="Rejwanul Haque" userId="S::rejwanul.haque@setu.ie::7dadbdd4-3b7c-417a-af14-6a9511758bcb" providerId="AD" clId="Web-{4A256A0D-7976-441D-ABD1-35836BEC6437}" dt="2024-02-01T12:44:10.413" v="1" actId="20577"/>
      <pc:docMkLst>
        <pc:docMk/>
      </pc:docMkLst>
      <pc:sldChg chg="modSp">
        <pc:chgData name="Rejwanul Haque" userId="S::rejwanul.haque@setu.ie::7dadbdd4-3b7c-417a-af14-6a9511758bcb" providerId="AD" clId="Web-{4A256A0D-7976-441D-ABD1-35836BEC6437}" dt="2024-02-01T12:44:10.413" v="1" actId="20577"/>
        <pc:sldMkLst>
          <pc:docMk/>
          <pc:sldMk cId="109857222" sldId="256"/>
        </pc:sldMkLst>
        <pc:spChg chg="mod">
          <ac:chgData name="Rejwanul Haque" userId="S::rejwanul.haque@setu.ie::7dadbdd4-3b7c-417a-af14-6a9511758bcb" providerId="AD" clId="Web-{4A256A0D-7976-441D-ABD1-35836BEC6437}" dt="2024-02-01T12:44:10.413" v="1" actId="20577"/>
          <ac:spMkLst>
            <pc:docMk/>
            <pc:sldMk cId="109857222" sldId="256"/>
            <ac:spMk id="2" creationId="{00000000-0000-0000-0000-000000000000}"/>
          </ac:spMkLst>
        </pc:spChg>
      </pc:sldChg>
    </pc:docChg>
  </pc:docChgLst>
  <pc:docChgLst>
    <pc:chgData name="Rejwanul Haque" userId="S::rejwanul.haque@setu.ie::7dadbdd4-3b7c-417a-af14-6a9511758bcb" providerId="AD" clId="Web-{10A2B5D6-E529-0451-C3AA-75F239022FAA}"/>
    <pc:docChg chg="addSld delSld modSld">
      <pc:chgData name="Rejwanul Haque" userId="S::rejwanul.haque@setu.ie::7dadbdd4-3b7c-417a-af14-6a9511758bcb" providerId="AD" clId="Web-{10A2B5D6-E529-0451-C3AA-75F239022FAA}" dt="2024-02-01T12:48:22.055" v="63"/>
      <pc:docMkLst>
        <pc:docMk/>
      </pc:docMkLst>
      <pc:sldChg chg="del">
        <pc:chgData name="Rejwanul Haque" userId="S::rejwanul.haque@setu.ie::7dadbdd4-3b7c-417a-af14-6a9511758bcb" providerId="AD" clId="Web-{10A2B5D6-E529-0451-C3AA-75F239022FAA}" dt="2024-02-01T12:46:50.114" v="43"/>
        <pc:sldMkLst>
          <pc:docMk/>
          <pc:sldMk cId="109857222" sldId="256"/>
        </pc:sldMkLst>
      </pc:sldChg>
      <pc:sldChg chg="add del">
        <pc:chgData name="Rejwanul Haque" userId="S::rejwanul.haque@setu.ie::7dadbdd4-3b7c-417a-af14-6a9511758bcb" providerId="AD" clId="Web-{10A2B5D6-E529-0451-C3AA-75F239022FAA}" dt="2024-02-01T12:48:04.492" v="55"/>
        <pc:sldMkLst>
          <pc:docMk/>
          <pc:sldMk cId="24211948" sldId="258"/>
        </pc:sldMkLst>
      </pc:sldChg>
      <pc:sldChg chg="add del">
        <pc:chgData name="Rejwanul Haque" userId="S::rejwanul.haque@setu.ie::7dadbdd4-3b7c-417a-af14-6a9511758bcb" providerId="AD" clId="Web-{10A2B5D6-E529-0451-C3AA-75F239022FAA}" dt="2024-02-01T12:48:04.476" v="53"/>
        <pc:sldMkLst>
          <pc:docMk/>
          <pc:sldMk cId="1430759994" sldId="259"/>
        </pc:sldMkLst>
      </pc:sldChg>
      <pc:sldChg chg="add del">
        <pc:chgData name="Rejwanul Haque" userId="S::rejwanul.haque@setu.ie::7dadbdd4-3b7c-417a-af14-6a9511758bcb" providerId="AD" clId="Web-{10A2B5D6-E529-0451-C3AA-75F239022FAA}" dt="2024-02-01T12:48:04.476" v="50"/>
        <pc:sldMkLst>
          <pc:docMk/>
          <pc:sldMk cId="4050503681" sldId="260"/>
        </pc:sldMkLst>
      </pc:sldChg>
      <pc:sldChg chg="add del">
        <pc:chgData name="Rejwanul Haque" userId="S::rejwanul.haque@setu.ie::7dadbdd4-3b7c-417a-af14-6a9511758bcb" providerId="AD" clId="Web-{10A2B5D6-E529-0451-C3AA-75F239022FAA}" dt="2024-02-01T12:48:04.476" v="49"/>
        <pc:sldMkLst>
          <pc:docMk/>
          <pc:sldMk cId="1441934069" sldId="261"/>
        </pc:sldMkLst>
      </pc:sldChg>
      <pc:sldChg chg="add del">
        <pc:chgData name="Rejwanul Haque" userId="S::rejwanul.haque@setu.ie::7dadbdd4-3b7c-417a-af14-6a9511758bcb" providerId="AD" clId="Web-{10A2B5D6-E529-0451-C3AA-75F239022FAA}" dt="2024-02-01T12:48:04.476" v="48"/>
        <pc:sldMkLst>
          <pc:docMk/>
          <pc:sldMk cId="1521308652" sldId="263"/>
        </pc:sldMkLst>
      </pc:sldChg>
      <pc:sldChg chg="add del">
        <pc:chgData name="Rejwanul Haque" userId="S::rejwanul.haque@setu.ie::7dadbdd4-3b7c-417a-af14-6a9511758bcb" providerId="AD" clId="Web-{10A2B5D6-E529-0451-C3AA-75F239022FAA}" dt="2024-02-01T12:48:04.476" v="47"/>
        <pc:sldMkLst>
          <pc:docMk/>
          <pc:sldMk cId="354361929" sldId="264"/>
        </pc:sldMkLst>
      </pc:sldChg>
      <pc:sldChg chg="add del">
        <pc:chgData name="Rejwanul Haque" userId="S::rejwanul.haque@setu.ie::7dadbdd4-3b7c-417a-af14-6a9511758bcb" providerId="AD" clId="Web-{10A2B5D6-E529-0451-C3AA-75F239022FAA}" dt="2024-02-01T12:48:04.476" v="45"/>
        <pc:sldMkLst>
          <pc:docMk/>
          <pc:sldMk cId="123002945" sldId="265"/>
        </pc:sldMkLst>
      </pc:sldChg>
      <pc:sldChg chg="add del">
        <pc:chgData name="Rejwanul Haque" userId="S::rejwanul.haque@setu.ie::7dadbdd4-3b7c-417a-af14-6a9511758bcb" providerId="AD" clId="Web-{10A2B5D6-E529-0451-C3AA-75F239022FAA}" dt="2024-02-01T12:48:04.476" v="46"/>
        <pc:sldMkLst>
          <pc:docMk/>
          <pc:sldMk cId="2270482588" sldId="266"/>
        </pc:sldMkLst>
      </pc:sldChg>
      <pc:sldChg chg="add del">
        <pc:chgData name="Rejwanul Haque" userId="S::rejwanul.haque@setu.ie::7dadbdd4-3b7c-417a-af14-6a9511758bcb" providerId="AD" clId="Web-{10A2B5D6-E529-0451-C3AA-75F239022FAA}" dt="2024-02-01T12:48:13.054" v="59"/>
        <pc:sldMkLst>
          <pc:docMk/>
          <pc:sldMk cId="2221221643" sldId="267"/>
        </pc:sldMkLst>
      </pc:sldChg>
      <pc:sldChg chg="add del">
        <pc:chgData name="Rejwanul Haque" userId="S::rejwanul.haque@setu.ie::7dadbdd4-3b7c-417a-af14-6a9511758bcb" providerId="AD" clId="Web-{10A2B5D6-E529-0451-C3AA-75F239022FAA}" dt="2024-02-01T12:48:13.054" v="57"/>
        <pc:sldMkLst>
          <pc:docMk/>
          <pc:sldMk cId="1812852284" sldId="268"/>
        </pc:sldMkLst>
      </pc:sldChg>
      <pc:sldChg chg="add del">
        <pc:chgData name="Rejwanul Haque" userId="S::rejwanul.haque@setu.ie::7dadbdd4-3b7c-417a-af14-6a9511758bcb" providerId="AD" clId="Web-{10A2B5D6-E529-0451-C3AA-75F239022FAA}" dt="2024-02-01T12:48:18.445" v="61"/>
        <pc:sldMkLst>
          <pc:docMk/>
          <pc:sldMk cId="3581882198" sldId="269"/>
        </pc:sldMkLst>
      </pc:sldChg>
      <pc:sldChg chg="add del">
        <pc:chgData name="Rejwanul Haque" userId="S::rejwanul.haque@setu.ie::7dadbdd4-3b7c-417a-af14-6a9511758bcb" providerId="AD" clId="Web-{10A2B5D6-E529-0451-C3AA-75F239022FAA}" dt="2024-02-01T12:48:04.476" v="54"/>
        <pc:sldMkLst>
          <pc:docMk/>
          <pc:sldMk cId="1685213164" sldId="270"/>
        </pc:sldMkLst>
      </pc:sldChg>
      <pc:sldChg chg="add del">
        <pc:chgData name="Rejwanul Haque" userId="S::rejwanul.haque@setu.ie::7dadbdd4-3b7c-417a-af14-6a9511758bcb" providerId="AD" clId="Web-{10A2B5D6-E529-0451-C3AA-75F239022FAA}" dt="2024-02-01T12:48:04.476" v="52"/>
        <pc:sldMkLst>
          <pc:docMk/>
          <pc:sldMk cId="2732439621" sldId="271"/>
        </pc:sldMkLst>
      </pc:sldChg>
      <pc:sldChg chg="add del">
        <pc:chgData name="Rejwanul Haque" userId="S::rejwanul.haque@setu.ie::7dadbdd4-3b7c-417a-af14-6a9511758bcb" providerId="AD" clId="Web-{10A2B5D6-E529-0451-C3AA-75F239022FAA}" dt="2024-02-01T12:48:04.492" v="56"/>
        <pc:sldMkLst>
          <pc:docMk/>
          <pc:sldMk cId="1003850860" sldId="274"/>
        </pc:sldMkLst>
      </pc:sldChg>
      <pc:sldChg chg="add del">
        <pc:chgData name="Rejwanul Haque" userId="S::rejwanul.haque@setu.ie::7dadbdd4-3b7c-417a-af14-6a9511758bcb" providerId="AD" clId="Web-{10A2B5D6-E529-0451-C3AA-75F239022FAA}" dt="2024-02-01T12:48:04.476" v="51"/>
        <pc:sldMkLst>
          <pc:docMk/>
          <pc:sldMk cId="3363146250" sldId="275"/>
        </pc:sldMkLst>
      </pc:sldChg>
      <pc:sldChg chg="add del">
        <pc:chgData name="Rejwanul Haque" userId="S::rejwanul.haque@setu.ie::7dadbdd4-3b7c-417a-af14-6a9511758bcb" providerId="AD" clId="Web-{10A2B5D6-E529-0451-C3AA-75F239022FAA}" dt="2024-02-01T12:48:04.476" v="44"/>
        <pc:sldMkLst>
          <pc:docMk/>
          <pc:sldMk cId="1953998866" sldId="276"/>
        </pc:sldMkLst>
      </pc:sldChg>
      <pc:sldChg chg="add del">
        <pc:chgData name="Rejwanul Haque" userId="S::rejwanul.haque@setu.ie::7dadbdd4-3b7c-417a-af14-6a9511758bcb" providerId="AD" clId="Web-{10A2B5D6-E529-0451-C3AA-75F239022FAA}" dt="2024-02-01T12:48:13.054" v="58"/>
        <pc:sldMkLst>
          <pc:docMk/>
          <pc:sldMk cId="4030418919" sldId="277"/>
        </pc:sldMkLst>
      </pc:sldChg>
      <pc:sldChg chg="add del">
        <pc:chgData name="Rejwanul Haque" userId="S::rejwanul.haque@setu.ie::7dadbdd4-3b7c-417a-af14-6a9511758bcb" providerId="AD" clId="Web-{10A2B5D6-E529-0451-C3AA-75F239022FAA}" dt="2024-02-01T12:48:18.445" v="60"/>
        <pc:sldMkLst>
          <pc:docMk/>
          <pc:sldMk cId="4246500698" sldId="278"/>
        </pc:sldMkLst>
      </pc:sldChg>
      <pc:sldChg chg="add del">
        <pc:chgData name="Rejwanul Haque" userId="S::rejwanul.haque@setu.ie::7dadbdd4-3b7c-417a-af14-6a9511758bcb" providerId="AD" clId="Web-{10A2B5D6-E529-0451-C3AA-75F239022FAA}" dt="2024-02-01T12:48:20.242" v="62"/>
        <pc:sldMkLst>
          <pc:docMk/>
          <pc:sldMk cId="3076897610" sldId="280"/>
        </pc:sldMkLst>
      </pc:sldChg>
      <pc:sldChg chg="add del">
        <pc:chgData name="Rejwanul Haque" userId="S::rejwanul.haque@setu.ie::7dadbdd4-3b7c-417a-af14-6a9511758bcb" providerId="AD" clId="Web-{10A2B5D6-E529-0451-C3AA-75F239022FAA}" dt="2024-02-01T12:48:22.055" v="63"/>
        <pc:sldMkLst>
          <pc:docMk/>
          <pc:sldMk cId="3615548668" sldId="281"/>
        </pc:sldMkLst>
      </pc:sldChg>
      <pc:sldChg chg="add">
        <pc:chgData name="Rejwanul Haque" userId="S::rejwanul.haque@setu.ie::7dadbdd4-3b7c-417a-af14-6a9511758bcb" providerId="AD" clId="Web-{10A2B5D6-E529-0451-C3AA-75F239022FAA}" dt="2024-02-01T12:44:28.985" v="15"/>
        <pc:sldMkLst>
          <pc:docMk/>
          <pc:sldMk cId="4151546224" sldId="289"/>
        </pc:sldMkLst>
      </pc:sldChg>
      <pc:sldChg chg="add">
        <pc:chgData name="Rejwanul Haque" userId="S::rejwanul.haque@setu.ie::7dadbdd4-3b7c-417a-af14-6a9511758bcb" providerId="AD" clId="Web-{10A2B5D6-E529-0451-C3AA-75F239022FAA}" dt="2024-02-01T12:44:29.095" v="18"/>
        <pc:sldMkLst>
          <pc:docMk/>
          <pc:sldMk cId="1262636504" sldId="290"/>
        </pc:sldMkLst>
      </pc:sldChg>
      <pc:sldChg chg="add">
        <pc:chgData name="Rejwanul Haque" userId="S::rejwanul.haque@setu.ie::7dadbdd4-3b7c-417a-af14-6a9511758bcb" providerId="AD" clId="Web-{10A2B5D6-E529-0451-C3AA-75F239022FAA}" dt="2024-02-01T12:44:29.063" v="17"/>
        <pc:sldMkLst>
          <pc:docMk/>
          <pc:sldMk cId="3086534080" sldId="291"/>
        </pc:sldMkLst>
      </pc:sldChg>
      <pc:sldChg chg="add">
        <pc:chgData name="Rejwanul Haque" userId="S::rejwanul.haque@setu.ie::7dadbdd4-3b7c-417a-af14-6a9511758bcb" providerId="AD" clId="Web-{10A2B5D6-E529-0451-C3AA-75F239022FAA}" dt="2024-02-01T12:44:29.016" v="16"/>
        <pc:sldMkLst>
          <pc:docMk/>
          <pc:sldMk cId="3959044578" sldId="293"/>
        </pc:sldMkLst>
      </pc:sldChg>
      <pc:sldChg chg="add">
        <pc:chgData name="Rejwanul Haque" userId="S::rejwanul.haque@setu.ie::7dadbdd4-3b7c-417a-af14-6a9511758bcb" providerId="AD" clId="Web-{10A2B5D6-E529-0451-C3AA-75F239022FAA}" dt="2024-02-01T12:44:28.938" v="14"/>
        <pc:sldMkLst>
          <pc:docMk/>
          <pc:sldMk cId="2715709287" sldId="294"/>
        </pc:sldMkLst>
      </pc:sldChg>
      <pc:sldChg chg="add">
        <pc:chgData name="Rejwanul Haque" userId="S::rejwanul.haque@setu.ie::7dadbdd4-3b7c-417a-af14-6a9511758bcb" providerId="AD" clId="Web-{10A2B5D6-E529-0451-C3AA-75F239022FAA}" dt="2024-02-01T12:44:28.907" v="13"/>
        <pc:sldMkLst>
          <pc:docMk/>
          <pc:sldMk cId="3672410097" sldId="295"/>
        </pc:sldMkLst>
      </pc:sldChg>
      <pc:sldChg chg="add">
        <pc:chgData name="Rejwanul Haque" userId="S::rejwanul.haque@setu.ie::7dadbdd4-3b7c-417a-af14-6a9511758bcb" providerId="AD" clId="Web-{10A2B5D6-E529-0451-C3AA-75F239022FAA}" dt="2024-02-01T12:44:28.860" v="12"/>
        <pc:sldMkLst>
          <pc:docMk/>
          <pc:sldMk cId="3914714449" sldId="296"/>
        </pc:sldMkLst>
      </pc:sldChg>
      <pc:sldChg chg="add">
        <pc:chgData name="Rejwanul Haque" userId="S::rejwanul.haque@setu.ie::7dadbdd4-3b7c-417a-af14-6a9511758bcb" providerId="AD" clId="Web-{10A2B5D6-E529-0451-C3AA-75F239022FAA}" dt="2024-02-01T12:44:28.798" v="11"/>
        <pc:sldMkLst>
          <pc:docMk/>
          <pc:sldMk cId="2605583287" sldId="297"/>
        </pc:sldMkLst>
      </pc:sldChg>
      <pc:sldChg chg="add">
        <pc:chgData name="Rejwanul Haque" userId="S::rejwanul.haque@setu.ie::7dadbdd4-3b7c-417a-af14-6a9511758bcb" providerId="AD" clId="Web-{10A2B5D6-E529-0451-C3AA-75F239022FAA}" dt="2024-02-01T12:44:28.532" v="5"/>
        <pc:sldMkLst>
          <pc:docMk/>
          <pc:sldMk cId="2153164518" sldId="298"/>
        </pc:sldMkLst>
      </pc:sldChg>
      <pc:sldChg chg="add">
        <pc:chgData name="Rejwanul Haque" userId="S::rejwanul.haque@setu.ie::7dadbdd4-3b7c-417a-af14-6a9511758bcb" providerId="AD" clId="Web-{10A2B5D6-E529-0451-C3AA-75F239022FAA}" dt="2024-02-01T12:44:28.470" v="4"/>
        <pc:sldMkLst>
          <pc:docMk/>
          <pc:sldMk cId="558530923" sldId="299"/>
        </pc:sldMkLst>
      </pc:sldChg>
      <pc:sldChg chg="add">
        <pc:chgData name="Rejwanul Haque" userId="S::rejwanul.haque@setu.ie::7dadbdd4-3b7c-417a-af14-6a9511758bcb" providerId="AD" clId="Web-{10A2B5D6-E529-0451-C3AA-75F239022FAA}" dt="2024-02-01T12:44:28.438" v="3"/>
        <pc:sldMkLst>
          <pc:docMk/>
          <pc:sldMk cId="3545895220" sldId="300"/>
        </pc:sldMkLst>
      </pc:sldChg>
      <pc:sldChg chg="add">
        <pc:chgData name="Rejwanul Haque" userId="S::rejwanul.haque@setu.ie::7dadbdd4-3b7c-417a-af14-6a9511758bcb" providerId="AD" clId="Web-{10A2B5D6-E529-0451-C3AA-75F239022FAA}" dt="2024-02-01T12:44:28.391" v="2"/>
        <pc:sldMkLst>
          <pc:docMk/>
          <pc:sldMk cId="1010149624" sldId="301"/>
        </pc:sldMkLst>
      </pc:sldChg>
      <pc:sldChg chg="add">
        <pc:chgData name="Rejwanul Haque" userId="S::rejwanul.haque@setu.ie::7dadbdd4-3b7c-417a-af14-6a9511758bcb" providerId="AD" clId="Web-{10A2B5D6-E529-0451-C3AA-75F239022FAA}" dt="2024-02-01T12:44:28.360" v="1"/>
        <pc:sldMkLst>
          <pc:docMk/>
          <pc:sldMk cId="395271979" sldId="302"/>
        </pc:sldMkLst>
      </pc:sldChg>
      <pc:sldChg chg="add">
        <pc:chgData name="Rejwanul Haque" userId="S::rejwanul.haque@setu.ie::7dadbdd4-3b7c-417a-af14-6a9511758bcb" providerId="AD" clId="Web-{10A2B5D6-E529-0451-C3AA-75F239022FAA}" dt="2024-02-01T12:44:28.704" v="10"/>
        <pc:sldMkLst>
          <pc:docMk/>
          <pc:sldMk cId="185013430" sldId="303"/>
        </pc:sldMkLst>
      </pc:sldChg>
      <pc:sldChg chg="add">
        <pc:chgData name="Rejwanul Haque" userId="S::rejwanul.haque@setu.ie::7dadbdd4-3b7c-417a-af14-6a9511758bcb" providerId="AD" clId="Web-{10A2B5D6-E529-0451-C3AA-75F239022FAA}" dt="2024-02-01T12:44:28.673" v="9"/>
        <pc:sldMkLst>
          <pc:docMk/>
          <pc:sldMk cId="3540396596" sldId="304"/>
        </pc:sldMkLst>
      </pc:sldChg>
      <pc:sldChg chg="add">
        <pc:chgData name="Rejwanul Haque" userId="S::rejwanul.haque@setu.ie::7dadbdd4-3b7c-417a-af14-6a9511758bcb" providerId="AD" clId="Web-{10A2B5D6-E529-0451-C3AA-75F239022FAA}" dt="2024-02-01T12:44:28.626" v="8"/>
        <pc:sldMkLst>
          <pc:docMk/>
          <pc:sldMk cId="992418529" sldId="305"/>
        </pc:sldMkLst>
      </pc:sldChg>
      <pc:sldChg chg="add">
        <pc:chgData name="Rejwanul Haque" userId="S::rejwanul.haque@setu.ie::7dadbdd4-3b7c-417a-af14-6a9511758bcb" providerId="AD" clId="Web-{10A2B5D6-E529-0451-C3AA-75F239022FAA}" dt="2024-02-01T12:44:28.579" v="7"/>
        <pc:sldMkLst>
          <pc:docMk/>
          <pc:sldMk cId="1595711261" sldId="306"/>
        </pc:sldMkLst>
      </pc:sldChg>
      <pc:sldChg chg="add">
        <pc:chgData name="Rejwanul Haque" userId="S::rejwanul.haque@setu.ie::7dadbdd4-3b7c-417a-af14-6a9511758bcb" providerId="AD" clId="Web-{10A2B5D6-E529-0451-C3AA-75F239022FAA}" dt="2024-02-01T12:44:28.329" v="0"/>
        <pc:sldMkLst>
          <pc:docMk/>
          <pc:sldMk cId="3260181418" sldId="307"/>
        </pc:sldMkLst>
      </pc:sldChg>
      <pc:sldChg chg="add">
        <pc:chgData name="Rejwanul Haque" userId="S::rejwanul.haque@setu.ie::7dadbdd4-3b7c-417a-af14-6a9511758bcb" providerId="AD" clId="Web-{10A2B5D6-E529-0451-C3AA-75F239022FAA}" dt="2024-02-01T12:44:28.548" v="6"/>
        <pc:sldMkLst>
          <pc:docMk/>
          <pc:sldMk cId="471325282" sldId="309"/>
        </pc:sldMkLst>
      </pc:sldChg>
      <pc:sldChg chg="modSp add">
        <pc:chgData name="Rejwanul Haque" userId="S::rejwanul.haque@setu.ie::7dadbdd4-3b7c-417a-af14-6a9511758bcb" providerId="AD" clId="Web-{10A2B5D6-E529-0451-C3AA-75F239022FAA}" dt="2024-02-01T12:46:43.755" v="42" actId="20577"/>
        <pc:sldMkLst>
          <pc:docMk/>
          <pc:sldMk cId="3452921449" sldId="310"/>
        </pc:sldMkLst>
        <pc:spChg chg="mod">
          <ac:chgData name="Rejwanul Haque" userId="S::rejwanul.haque@setu.ie::7dadbdd4-3b7c-417a-af14-6a9511758bcb" providerId="AD" clId="Web-{10A2B5D6-E529-0451-C3AA-75F239022FAA}" dt="2024-02-01T12:46:43.755" v="42" actId="20577"/>
          <ac:spMkLst>
            <pc:docMk/>
            <pc:sldMk cId="3452921449" sldId="310"/>
            <ac:spMk id="2" creationId="{00000000-0000-0000-0000-000000000000}"/>
          </ac:spMkLst>
        </pc:spChg>
      </pc:sldChg>
    </pc:docChg>
  </pc:docChgLst>
  <pc:docChgLst>
    <pc:chgData name="Rejwanul Haque" userId="S::rejwanul.haque@setu.ie::7dadbdd4-3b7c-417a-af14-6a9511758bcb" providerId="AD" clId="Web-{70C109BD-6CB5-69C5-6B78-A4380B65ADEA}"/>
    <pc:docChg chg="addSld delSld modSld sldOrd">
      <pc:chgData name="Rejwanul Haque" userId="S::rejwanul.haque@setu.ie::7dadbdd4-3b7c-417a-af14-6a9511758bcb" providerId="AD" clId="Web-{70C109BD-6CB5-69C5-6B78-A4380B65ADEA}" dt="2024-02-06T09:04:42.586" v="84" actId="20577"/>
      <pc:docMkLst>
        <pc:docMk/>
      </pc:docMkLst>
      <pc:sldChg chg="modSp">
        <pc:chgData name="Rejwanul Haque" userId="S::rejwanul.haque@setu.ie::7dadbdd4-3b7c-417a-af14-6a9511758bcb" providerId="AD" clId="Web-{70C109BD-6CB5-69C5-6B78-A4380B65ADEA}" dt="2024-02-06T08:36:31.256" v="14" actId="20577"/>
        <pc:sldMkLst>
          <pc:docMk/>
          <pc:sldMk cId="2727626041" sldId="314"/>
        </pc:sldMkLst>
        <pc:spChg chg="mod">
          <ac:chgData name="Rejwanul Haque" userId="S::rejwanul.haque@setu.ie::7dadbdd4-3b7c-417a-af14-6a9511758bcb" providerId="AD" clId="Web-{70C109BD-6CB5-69C5-6B78-A4380B65ADEA}" dt="2024-02-06T08:36:31.256" v="14" actId="20577"/>
          <ac:spMkLst>
            <pc:docMk/>
            <pc:sldMk cId="2727626041" sldId="314"/>
            <ac:spMk id="3" creationId="{EAB13EA2-5399-5A67-A982-8DE83F656E92}"/>
          </ac:spMkLst>
        </pc:spChg>
      </pc:sldChg>
      <pc:sldChg chg="del">
        <pc:chgData name="Rejwanul Haque" userId="S::rejwanul.haque@setu.ie::7dadbdd4-3b7c-417a-af14-6a9511758bcb" providerId="AD" clId="Web-{70C109BD-6CB5-69C5-6B78-A4380B65ADEA}" dt="2024-02-06T08:45:10.099" v="40"/>
        <pc:sldMkLst>
          <pc:docMk/>
          <pc:sldMk cId="1106780690" sldId="315"/>
        </pc:sldMkLst>
      </pc:sldChg>
      <pc:sldChg chg="addSp modSp">
        <pc:chgData name="Rejwanul Haque" userId="S::rejwanul.haque@setu.ie::7dadbdd4-3b7c-417a-af14-6a9511758bcb" providerId="AD" clId="Web-{70C109BD-6CB5-69C5-6B78-A4380B65ADEA}" dt="2024-02-06T08:52:15.283" v="51" actId="1076"/>
        <pc:sldMkLst>
          <pc:docMk/>
          <pc:sldMk cId="3438366937" sldId="316"/>
        </pc:sldMkLst>
        <pc:spChg chg="mod">
          <ac:chgData name="Rejwanul Haque" userId="S::rejwanul.haque@setu.ie::7dadbdd4-3b7c-417a-af14-6a9511758bcb" providerId="AD" clId="Web-{70C109BD-6CB5-69C5-6B78-A4380B65ADEA}" dt="2024-02-06T08:52:08.940" v="47" actId="20577"/>
          <ac:spMkLst>
            <pc:docMk/>
            <pc:sldMk cId="3438366937" sldId="316"/>
            <ac:spMk id="3" creationId="{E5DE660E-EA1C-7B9E-2CF6-51D86B92C5D0}"/>
          </ac:spMkLst>
        </pc:spChg>
        <pc:picChg chg="add mod">
          <ac:chgData name="Rejwanul Haque" userId="S::rejwanul.haque@setu.ie::7dadbdd4-3b7c-417a-af14-6a9511758bcb" providerId="AD" clId="Web-{70C109BD-6CB5-69C5-6B78-A4380B65ADEA}" dt="2024-02-06T08:52:15.283" v="51" actId="1076"/>
          <ac:picMkLst>
            <pc:docMk/>
            <pc:sldMk cId="3438366937" sldId="316"/>
            <ac:picMk id="4" creationId="{A416E0E1-11D1-25DA-A232-EC76E38007C8}"/>
          </ac:picMkLst>
        </pc:picChg>
      </pc:sldChg>
      <pc:sldChg chg="ord">
        <pc:chgData name="Rejwanul Haque" userId="S::rejwanul.haque@setu.ie::7dadbdd4-3b7c-417a-af14-6a9511758bcb" providerId="AD" clId="Web-{70C109BD-6CB5-69C5-6B78-A4380B65ADEA}" dt="2024-02-06T08:35:35.317" v="3"/>
        <pc:sldMkLst>
          <pc:docMk/>
          <pc:sldMk cId="987010868" sldId="321"/>
        </pc:sldMkLst>
      </pc:sldChg>
      <pc:sldChg chg="del">
        <pc:chgData name="Rejwanul Haque" userId="S::rejwanul.haque@setu.ie::7dadbdd4-3b7c-417a-af14-6a9511758bcb" providerId="AD" clId="Web-{70C109BD-6CB5-69C5-6B78-A4380B65ADEA}" dt="2024-02-06T08:44:37.239" v="30"/>
        <pc:sldMkLst>
          <pc:docMk/>
          <pc:sldMk cId="2734728109" sldId="322"/>
        </pc:sldMkLst>
      </pc:sldChg>
      <pc:sldChg chg="del">
        <pc:chgData name="Rejwanul Haque" userId="S::rejwanul.haque@setu.ie::7dadbdd4-3b7c-417a-af14-6a9511758bcb" providerId="AD" clId="Web-{70C109BD-6CB5-69C5-6B78-A4380B65ADEA}" dt="2024-02-06T08:44:40.052" v="31"/>
        <pc:sldMkLst>
          <pc:docMk/>
          <pc:sldMk cId="1885654184" sldId="323"/>
        </pc:sldMkLst>
      </pc:sldChg>
      <pc:sldChg chg="del">
        <pc:chgData name="Rejwanul Haque" userId="S::rejwanul.haque@setu.ie::7dadbdd4-3b7c-417a-af14-6a9511758bcb" providerId="AD" clId="Web-{70C109BD-6CB5-69C5-6B78-A4380B65ADEA}" dt="2024-02-06T08:44:43.067" v="33"/>
        <pc:sldMkLst>
          <pc:docMk/>
          <pc:sldMk cId="2391703474" sldId="324"/>
        </pc:sldMkLst>
      </pc:sldChg>
      <pc:sldChg chg="del">
        <pc:chgData name="Rejwanul Haque" userId="S::rejwanul.haque@setu.ie::7dadbdd4-3b7c-417a-af14-6a9511758bcb" providerId="AD" clId="Web-{70C109BD-6CB5-69C5-6B78-A4380B65ADEA}" dt="2024-02-06T08:44:46.849" v="35"/>
        <pc:sldMkLst>
          <pc:docMk/>
          <pc:sldMk cId="3971742834" sldId="325"/>
        </pc:sldMkLst>
      </pc:sldChg>
      <pc:sldChg chg="del">
        <pc:chgData name="Rejwanul Haque" userId="S::rejwanul.haque@setu.ie::7dadbdd4-3b7c-417a-af14-6a9511758bcb" providerId="AD" clId="Web-{70C109BD-6CB5-69C5-6B78-A4380B65ADEA}" dt="2024-02-06T08:44:49.114" v="36"/>
        <pc:sldMkLst>
          <pc:docMk/>
          <pc:sldMk cId="1157020299" sldId="326"/>
        </pc:sldMkLst>
      </pc:sldChg>
      <pc:sldChg chg="del">
        <pc:chgData name="Rejwanul Haque" userId="S::rejwanul.haque@setu.ie::7dadbdd4-3b7c-417a-af14-6a9511758bcb" providerId="AD" clId="Web-{70C109BD-6CB5-69C5-6B78-A4380B65ADEA}" dt="2024-02-06T08:44:50.989" v="37"/>
        <pc:sldMkLst>
          <pc:docMk/>
          <pc:sldMk cId="2616311937" sldId="327"/>
        </pc:sldMkLst>
      </pc:sldChg>
      <pc:sldChg chg="del">
        <pc:chgData name="Rejwanul Haque" userId="S::rejwanul.haque@setu.ie::7dadbdd4-3b7c-417a-af14-6a9511758bcb" providerId="AD" clId="Web-{70C109BD-6CB5-69C5-6B78-A4380B65ADEA}" dt="2024-02-06T08:44:54.677" v="38"/>
        <pc:sldMkLst>
          <pc:docMk/>
          <pc:sldMk cId="4038703187" sldId="328"/>
        </pc:sldMkLst>
      </pc:sldChg>
      <pc:sldChg chg="del">
        <pc:chgData name="Rejwanul Haque" userId="S::rejwanul.haque@setu.ie::7dadbdd4-3b7c-417a-af14-6a9511758bcb" providerId="AD" clId="Web-{70C109BD-6CB5-69C5-6B78-A4380B65ADEA}" dt="2024-02-06T08:45:01.865" v="39"/>
        <pc:sldMkLst>
          <pc:docMk/>
          <pc:sldMk cId="1964553721" sldId="329"/>
        </pc:sldMkLst>
      </pc:sldChg>
      <pc:sldChg chg="del">
        <pc:chgData name="Rejwanul Haque" userId="S::rejwanul.haque@setu.ie::7dadbdd4-3b7c-417a-af14-6a9511758bcb" providerId="AD" clId="Web-{70C109BD-6CB5-69C5-6B78-A4380B65ADEA}" dt="2024-02-06T08:44:41.817" v="32"/>
        <pc:sldMkLst>
          <pc:docMk/>
          <pc:sldMk cId="3592873202" sldId="330"/>
        </pc:sldMkLst>
      </pc:sldChg>
      <pc:sldChg chg="del">
        <pc:chgData name="Rejwanul Haque" userId="S::rejwanul.haque@setu.ie::7dadbdd4-3b7c-417a-af14-6a9511758bcb" providerId="AD" clId="Web-{70C109BD-6CB5-69C5-6B78-A4380B65ADEA}" dt="2024-02-06T08:44:44.489" v="34"/>
        <pc:sldMkLst>
          <pc:docMk/>
          <pc:sldMk cId="2910054784" sldId="333"/>
        </pc:sldMkLst>
      </pc:sldChg>
      <pc:sldChg chg="del">
        <pc:chgData name="Rejwanul Haque" userId="S::rejwanul.haque@setu.ie::7dadbdd4-3b7c-417a-af14-6a9511758bcb" providerId="AD" clId="Web-{70C109BD-6CB5-69C5-6B78-A4380B65ADEA}" dt="2024-02-06T08:51:03.781" v="44"/>
        <pc:sldMkLst>
          <pc:docMk/>
          <pc:sldMk cId="1422924813" sldId="342"/>
        </pc:sldMkLst>
      </pc:sldChg>
      <pc:sldChg chg="modSp del">
        <pc:chgData name="Rejwanul Haque" userId="S::rejwanul.haque@setu.ie::7dadbdd4-3b7c-417a-af14-6a9511758bcb" providerId="AD" clId="Web-{70C109BD-6CB5-69C5-6B78-A4380B65ADEA}" dt="2024-02-06T08:37:52.243" v="29"/>
        <pc:sldMkLst>
          <pc:docMk/>
          <pc:sldMk cId="688755152" sldId="343"/>
        </pc:sldMkLst>
        <pc:spChg chg="mod">
          <ac:chgData name="Rejwanul Haque" userId="S::rejwanul.haque@setu.ie::7dadbdd4-3b7c-417a-af14-6a9511758bcb" providerId="AD" clId="Web-{70C109BD-6CB5-69C5-6B78-A4380B65ADEA}" dt="2024-02-06T08:37:42.758" v="28" actId="20577"/>
          <ac:spMkLst>
            <pc:docMk/>
            <pc:sldMk cId="688755152" sldId="343"/>
            <ac:spMk id="3" creationId="{00000000-0000-0000-0000-000000000000}"/>
          </ac:spMkLst>
        </pc:spChg>
      </pc:sldChg>
      <pc:sldChg chg="modSp new">
        <pc:chgData name="Rejwanul Haque" userId="S::rejwanul.haque@setu.ie::7dadbdd4-3b7c-417a-af14-6a9511758bcb" providerId="AD" clId="Web-{70C109BD-6CB5-69C5-6B78-A4380B65ADEA}" dt="2024-02-06T09:04:42.586" v="84" actId="20577"/>
        <pc:sldMkLst>
          <pc:docMk/>
          <pc:sldMk cId="2030563115" sldId="343"/>
        </pc:sldMkLst>
        <pc:spChg chg="mod">
          <ac:chgData name="Rejwanul Haque" userId="S::rejwanul.haque@setu.ie::7dadbdd4-3b7c-417a-af14-6a9511758bcb" providerId="AD" clId="Web-{70C109BD-6CB5-69C5-6B78-A4380B65ADEA}" dt="2024-02-06T09:04:42.586" v="84" actId="20577"/>
          <ac:spMkLst>
            <pc:docMk/>
            <pc:sldMk cId="2030563115" sldId="343"/>
            <ac:spMk id="2" creationId="{2331973C-8D52-003D-C983-07459096B937}"/>
          </ac:spMkLst>
        </pc:spChg>
        <pc:spChg chg="mod">
          <ac:chgData name="Rejwanul Haque" userId="S::rejwanul.haque@setu.ie::7dadbdd4-3b7c-417a-af14-6a9511758bcb" providerId="AD" clId="Web-{70C109BD-6CB5-69C5-6B78-A4380B65ADEA}" dt="2024-02-06T09:04:37.571" v="83" actId="20577"/>
          <ac:spMkLst>
            <pc:docMk/>
            <pc:sldMk cId="2030563115" sldId="343"/>
            <ac:spMk id="3" creationId="{D3C0CF4A-6DE0-F29B-61FE-D91ADCE8FB62}"/>
          </ac:spMkLst>
        </pc:spChg>
      </pc:sldChg>
      <pc:sldChg chg="modSp del">
        <pc:chgData name="Rejwanul Haque" userId="S::rejwanul.haque@setu.ie::7dadbdd4-3b7c-417a-af14-6a9511758bcb" providerId="AD" clId="Web-{70C109BD-6CB5-69C5-6B78-A4380B65ADEA}" dt="2024-02-06T08:36:59.710" v="17"/>
        <pc:sldMkLst>
          <pc:docMk/>
          <pc:sldMk cId="3685156553" sldId="344"/>
        </pc:sldMkLst>
        <pc:spChg chg="mod">
          <ac:chgData name="Rejwanul Haque" userId="S::rejwanul.haque@setu.ie::7dadbdd4-3b7c-417a-af14-6a9511758bcb" providerId="AD" clId="Web-{70C109BD-6CB5-69C5-6B78-A4380B65ADEA}" dt="2024-02-06T08:36:46.710" v="16" actId="20577"/>
          <ac:spMkLst>
            <pc:docMk/>
            <pc:sldMk cId="3685156553" sldId="34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0CA3B6-D303-4F5A-B0DE-940B38CC6AB8}" type="datetimeFigureOut">
              <a:t>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0FE74-DD3A-4549-8290-2A857FA0EA6F}" type="slidenum">
              <a:t>‹#›</a:t>
            </a:fld>
            <a:endParaRPr lang="en-US"/>
          </a:p>
        </p:txBody>
      </p:sp>
    </p:spTree>
    <p:extLst>
      <p:ext uri="{BB962C8B-B14F-4D97-AF65-F5344CB8AC3E}">
        <p14:creationId xmlns:p14="http://schemas.microsoft.com/office/powerpoint/2010/main" val="391618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400D2AC2-567E-40ED-AEA1-9B443FFD2D10}" type="slidenum">
              <a:rPr lang="en-IE" smtClean="0"/>
              <a:t>35</a:t>
            </a:fld>
            <a:endParaRPr lang="en-IE"/>
          </a:p>
        </p:txBody>
      </p:sp>
    </p:spTree>
    <p:extLst>
      <p:ext uri="{BB962C8B-B14F-4D97-AF65-F5344CB8AC3E}">
        <p14:creationId xmlns:p14="http://schemas.microsoft.com/office/powerpoint/2010/main" val="3378016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easy68k.com/QuickStart/TrapTasks.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simpledevcode.wordpress.com/2016/12/15/mini-guide-to-68000-assembly-programming/" TargetMode="External"/><Relationship Id="rId7" Type="http://schemas.openxmlformats.org/officeDocument/2006/relationships/hyperlink" Target="https://mrjester.hapisan.com/04_MC68/Index.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alanclements.org/68kaddressingmodes3.html" TargetMode="External"/><Relationship Id="rId5" Type="http://schemas.openxmlformats.org/officeDocument/2006/relationships/hyperlink" Target="https://fiona.dmcs.pl/pn/asembler_68000/asm.html" TargetMode="External"/><Relationship Id="rId4" Type="http://schemas.openxmlformats.org/officeDocument/2006/relationships/hyperlink" Target="https://www.cs.mcgill.ca/~cs573/fall2002/notes/lec273/lecture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Arithmetic Operations and I/O</a:t>
            </a:r>
          </a:p>
        </p:txBody>
      </p:sp>
    </p:spTree>
    <p:extLst>
      <p:ext uri="{BB962C8B-B14F-4D97-AF65-F5344CB8AC3E}">
        <p14:creationId xmlns:p14="http://schemas.microsoft.com/office/powerpoint/2010/main" val="345292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a:t>Division</a:t>
            </a:r>
          </a:p>
        </p:txBody>
      </p:sp>
      <p:pic>
        <p:nvPicPr>
          <p:cNvPr id="7" name="Content Placeholder 6"/>
          <p:cNvPicPr>
            <a:picLocks noGrp="1" noChangeAspect="1"/>
          </p:cNvPicPr>
          <p:nvPr>
            <p:ph idx="1"/>
          </p:nvPr>
        </p:nvPicPr>
        <p:blipFill>
          <a:blip r:embed="rId2"/>
          <a:stretch>
            <a:fillRect/>
          </a:stretch>
        </p:blipFill>
        <p:spPr>
          <a:xfrm>
            <a:off x="2711625" y="1649236"/>
            <a:ext cx="7056783" cy="4616312"/>
          </a:xfrm>
          <a:prstGeom prst="rect">
            <a:avLst/>
          </a:prstGeom>
        </p:spPr>
      </p:pic>
      <p:sp>
        <p:nvSpPr>
          <p:cNvPr id="9" name="TextBox 8"/>
          <p:cNvSpPr txBox="1"/>
          <p:nvPr/>
        </p:nvSpPr>
        <p:spPr>
          <a:xfrm>
            <a:off x="3063258" y="6174378"/>
            <a:ext cx="5976664" cy="369332"/>
          </a:xfrm>
          <a:prstGeom prst="rect">
            <a:avLst/>
          </a:prstGeom>
          <a:noFill/>
        </p:spPr>
        <p:txBody>
          <a:bodyPr wrap="square" rtlCol="0">
            <a:spAutoFit/>
          </a:bodyPr>
          <a:lstStyle/>
          <a:p>
            <a:pPr algn="ctr">
              <a:buFont typeface="Wingdings" panose="05000000000000000000" pitchFamily="2" charset="2"/>
              <a:buNone/>
            </a:pPr>
            <a:r>
              <a:rPr lang="en-GB" altLang="en-US" sz="1800" b="1"/>
              <a:t>[D1</a:t>
            </a:r>
            <a:r>
              <a:rPr lang="en-GB" altLang="en-US" sz="1800" b="1" baseline="-25000"/>
              <a:t>(15:31)</a:t>
            </a:r>
            <a:r>
              <a:rPr lang="en-GB" altLang="en-US" sz="1800" b="1"/>
              <a:t>]         remainder</a:t>
            </a:r>
          </a:p>
        </p:txBody>
      </p:sp>
      <p:sp>
        <p:nvSpPr>
          <p:cNvPr id="10" name="Rectangle 9"/>
          <p:cNvSpPr/>
          <p:nvPr/>
        </p:nvSpPr>
        <p:spPr>
          <a:xfrm>
            <a:off x="5015881" y="2463280"/>
            <a:ext cx="1829347" cy="461665"/>
          </a:xfrm>
          <a:prstGeom prst="rect">
            <a:avLst/>
          </a:prstGeom>
        </p:spPr>
        <p:txBody>
          <a:bodyPr wrap="square">
            <a:spAutoFit/>
          </a:bodyPr>
          <a:lstStyle/>
          <a:p>
            <a:r>
              <a:rPr lang="en-GB" altLang="en-US" sz="2400" b="1"/>
              <a:t>DIVU D0, D1 </a:t>
            </a:r>
            <a:endParaRPr lang="en-IE" sz="2400"/>
          </a:p>
        </p:txBody>
      </p:sp>
      <p:sp>
        <p:nvSpPr>
          <p:cNvPr id="11" name="Rectangle 10"/>
          <p:cNvSpPr/>
          <p:nvPr/>
        </p:nvSpPr>
        <p:spPr>
          <a:xfrm>
            <a:off x="4439816" y="2924945"/>
            <a:ext cx="340158" cy="461665"/>
          </a:xfrm>
          <a:prstGeom prst="rect">
            <a:avLst/>
          </a:prstGeom>
        </p:spPr>
        <p:txBody>
          <a:bodyPr wrap="square">
            <a:spAutoFit/>
          </a:bodyPr>
          <a:lstStyle/>
          <a:p>
            <a:r>
              <a:rPr lang="en-GB" altLang="en-US" sz="2400" b="1"/>
              <a:t>0</a:t>
            </a:r>
            <a:endParaRPr lang="en-IE" sz="2400"/>
          </a:p>
        </p:txBody>
      </p:sp>
      <p:sp>
        <p:nvSpPr>
          <p:cNvPr id="12" name="Rectangle 11"/>
          <p:cNvSpPr/>
          <p:nvPr/>
        </p:nvSpPr>
        <p:spPr>
          <a:xfrm>
            <a:off x="7320137" y="2903489"/>
            <a:ext cx="495649" cy="461665"/>
          </a:xfrm>
          <a:prstGeom prst="rect">
            <a:avLst/>
          </a:prstGeom>
        </p:spPr>
        <p:txBody>
          <a:bodyPr wrap="square" lIns="91440" tIns="45720" rIns="91440" bIns="45720" anchor="t">
            <a:spAutoFit/>
          </a:bodyPr>
          <a:lstStyle/>
          <a:p>
            <a:r>
              <a:rPr lang="en-GB" sz="2400" b="1">
                <a:ea typeface="Calibri"/>
                <a:cs typeface="Calibri"/>
              </a:rPr>
              <a:t>7</a:t>
            </a:r>
          </a:p>
        </p:txBody>
      </p:sp>
      <p:sp>
        <p:nvSpPr>
          <p:cNvPr id="13" name="Rectangle 12"/>
          <p:cNvSpPr/>
          <p:nvPr/>
        </p:nvSpPr>
        <p:spPr>
          <a:xfrm>
            <a:off x="1833434" y="2903488"/>
            <a:ext cx="1229824" cy="461665"/>
          </a:xfrm>
          <a:prstGeom prst="rect">
            <a:avLst/>
          </a:prstGeom>
        </p:spPr>
        <p:txBody>
          <a:bodyPr wrap="square">
            <a:spAutoFit/>
          </a:bodyPr>
          <a:lstStyle/>
          <a:p>
            <a:r>
              <a:rPr lang="en-GB" sz="2400" b="1"/>
              <a:t>[D0</a:t>
            </a:r>
            <a:r>
              <a:rPr lang="en-GB" sz="2400" b="1" baseline="-25000"/>
              <a:t>(0:15)</a:t>
            </a:r>
            <a:r>
              <a:rPr lang="en-GB" sz="2400" b="1"/>
              <a:t>]</a:t>
            </a:r>
            <a:endParaRPr lang="en-IE" sz="2400"/>
          </a:p>
        </p:txBody>
      </p:sp>
      <p:sp>
        <p:nvSpPr>
          <p:cNvPr id="14" name="Rectangle 13"/>
          <p:cNvSpPr/>
          <p:nvPr/>
        </p:nvSpPr>
        <p:spPr>
          <a:xfrm>
            <a:off x="1833434" y="3365918"/>
            <a:ext cx="1229824" cy="461665"/>
          </a:xfrm>
          <a:prstGeom prst="rect">
            <a:avLst/>
          </a:prstGeom>
        </p:spPr>
        <p:txBody>
          <a:bodyPr wrap="square">
            <a:spAutoFit/>
          </a:bodyPr>
          <a:lstStyle/>
          <a:p>
            <a:r>
              <a:rPr lang="en-GB" sz="2400" b="1"/>
              <a:t>[D1</a:t>
            </a:r>
            <a:r>
              <a:rPr lang="en-GB" sz="2400" b="1" baseline="-25000"/>
              <a:t>(0:31)</a:t>
            </a:r>
            <a:r>
              <a:rPr lang="en-GB" sz="2400" b="1"/>
              <a:t>]</a:t>
            </a:r>
            <a:endParaRPr lang="en-IE" sz="2400"/>
          </a:p>
        </p:txBody>
      </p:sp>
      <p:sp>
        <p:nvSpPr>
          <p:cNvPr id="16" name="Rectangle 15"/>
          <p:cNvSpPr/>
          <p:nvPr/>
        </p:nvSpPr>
        <p:spPr>
          <a:xfrm>
            <a:off x="4439817" y="3303839"/>
            <a:ext cx="495649" cy="461665"/>
          </a:xfrm>
          <a:prstGeom prst="rect">
            <a:avLst/>
          </a:prstGeom>
        </p:spPr>
        <p:txBody>
          <a:bodyPr wrap="square" lIns="91440" tIns="45720" rIns="91440" bIns="45720" anchor="t">
            <a:spAutoFit/>
          </a:bodyPr>
          <a:lstStyle/>
          <a:p>
            <a:r>
              <a:rPr lang="en-GB" altLang="en-US" sz="2400" b="1">
                <a:ea typeface="Calibri"/>
                <a:cs typeface="Calibri"/>
              </a:rPr>
              <a:t>6</a:t>
            </a:r>
          </a:p>
        </p:txBody>
      </p:sp>
      <p:sp>
        <p:nvSpPr>
          <p:cNvPr id="17" name="Rectangle 16"/>
          <p:cNvSpPr/>
          <p:nvPr/>
        </p:nvSpPr>
        <p:spPr>
          <a:xfrm>
            <a:off x="7320137" y="3282383"/>
            <a:ext cx="495649" cy="461665"/>
          </a:xfrm>
          <a:prstGeom prst="rect">
            <a:avLst/>
          </a:prstGeom>
        </p:spPr>
        <p:txBody>
          <a:bodyPr wrap="square" lIns="91440" tIns="45720" rIns="91440" bIns="45720" anchor="t">
            <a:spAutoFit/>
          </a:bodyPr>
          <a:lstStyle/>
          <a:p>
            <a:r>
              <a:rPr lang="en-GB" sz="2400" b="1">
                <a:ea typeface="Calibri"/>
                <a:cs typeface="Calibri"/>
              </a:rPr>
              <a:t>5</a:t>
            </a:r>
          </a:p>
        </p:txBody>
      </p:sp>
    </p:spTree>
    <p:extLst>
      <p:ext uri="{BB962C8B-B14F-4D97-AF65-F5344CB8AC3E}">
        <p14:creationId xmlns:p14="http://schemas.microsoft.com/office/powerpoint/2010/main" val="3260291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a:t>Division</a:t>
            </a:r>
          </a:p>
        </p:txBody>
      </p:sp>
      <p:pic>
        <p:nvPicPr>
          <p:cNvPr id="7" name="Content Placeholder 6"/>
          <p:cNvPicPr>
            <a:picLocks noGrp="1" noChangeAspect="1"/>
          </p:cNvPicPr>
          <p:nvPr>
            <p:ph idx="1"/>
          </p:nvPr>
        </p:nvPicPr>
        <p:blipFill>
          <a:blip r:embed="rId2"/>
          <a:stretch>
            <a:fillRect/>
          </a:stretch>
        </p:blipFill>
        <p:spPr>
          <a:xfrm>
            <a:off x="2711625" y="1649236"/>
            <a:ext cx="7056783" cy="4616312"/>
          </a:xfrm>
          <a:prstGeom prst="rect">
            <a:avLst/>
          </a:prstGeom>
        </p:spPr>
      </p:pic>
      <p:sp>
        <p:nvSpPr>
          <p:cNvPr id="9" name="TextBox 8"/>
          <p:cNvSpPr txBox="1"/>
          <p:nvPr/>
        </p:nvSpPr>
        <p:spPr>
          <a:xfrm>
            <a:off x="3063258" y="6174378"/>
            <a:ext cx="5976664" cy="369332"/>
          </a:xfrm>
          <a:prstGeom prst="rect">
            <a:avLst/>
          </a:prstGeom>
          <a:noFill/>
        </p:spPr>
        <p:txBody>
          <a:bodyPr wrap="square" rtlCol="0">
            <a:spAutoFit/>
          </a:bodyPr>
          <a:lstStyle/>
          <a:p>
            <a:pPr algn="ctr">
              <a:buFont typeface="Wingdings" panose="05000000000000000000" pitchFamily="2" charset="2"/>
              <a:buNone/>
            </a:pPr>
            <a:r>
              <a:rPr lang="en-GB" altLang="en-US" sz="1800" b="1"/>
              <a:t>[D1</a:t>
            </a:r>
            <a:r>
              <a:rPr lang="en-GB" altLang="en-US" sz="1800" b="1" baseline="-25000"/>
              <a:t>(15:31)</a:t>
            </a:r>
            <a:r>
              <a:rPr lang="en-GB" altLang="en-US" sz="1800" b="1"/>
              <a:t>]         remainder</a:t>
            </a:r>
          </a:p>
        </p:txBody>
      </p:sp>
      <p:sp>
        <p:nvSpPr>
          <p:cNvPr id="10" name="Rectangle 9"/>
          <p:cNvSpPr/>
          <p:nvPr/>
        </p:nvSpPr>
        <p:spPr>
          <a:xfrm>
            <a:off x="5015881" y="2463280"/>
            <a:ext cx="1829347" cy="461665"/>
          </a:xfrm>
          <a:prstGeom prst="rect">
            <a:avLst/>
          </a:prstGeom>
        </p:spPr>
        <p:txBody>
          <a:bodyPr wrap="square">
            <a:spAutoFit/>
          </a:bodyPr>
          <a:lstStyle/>
          <a:p>
            <a:r>
              <a:rPr lang="en-GB" altLang="en-US" sz="2400" b="1"/>
              <a:t>DIVU D0, D1 </a:t>
            </a:r>
            <a:endParaRPr lang="en-IE" sz="2400"/>
          </a:p>
        </p:txBody>
      </p:sp>
      <p:sp>
        <p:nvSpPr>
          <p:cNvPr id="11" name="Rectangle 10"/>
          <p:cNvSpPr/>
          <p:nvPr/>
        </p:nvSpPr>
        <p:spPr>
          <a:xfrm>
            <a:off x="4439816" y="2924945"/>
            <a:ext cx="340158" cy="461665"/>
          </a:xfrm>
          <a:prstGeom prst="rect">
            <a:avLst/>
          </a:prstGeom>
        </p:spPr>
        <p:txBody>
          <a:bodyPr wrap="square">
            <a:spAutoFit/>
          </a:bodyPr>
          <a:lstStyle/>
          <a:p>
            <a:r>
              <a:rPr lang="en-GB" altLang="en-US" sz="2400" b="1"/>
              <a:t>0</a:t>
            </a:r>
            <a:endParaRPr lang="en-IE" sz="2400"/>
          </a:p>
        </p:txBody>
      </p:sp>
      <p:sp>
        <p:nvSpPr>
          <p:cNvPr id="12" name="Rectangle 11"/>
          <p:cNvSpPr/>
          <p:nvPr/>
        </p:nvSpPr>
        <p:spPr>
          <a:xfrm>
            <a:off x="7320137" y="2903489"/>
            <a:ext cx="495649" cy="461665"/>
          </a:xfrm>
          <a:prstGeom prst="rect">
            <a:avLst/>
          </a:prstGeom>
        </p:spPr>
        <p:txBody>
          <a:bodyPr wrap="square" lIns="91440" tIns="45720" rIns="91440" bIns="45720" anchor="t">
            <a:spAutoFit/>
          </a:bodyPr>
          <a:lstStyle/>
          <a:p>
            <a:r>
              <a:rPr lang="en-GB" sz="2400" b="1">
                <a:ea typeface="Calibri"/>
                <a:cs typeface="Calibri"/>
              </a:rPr>
              <a:t>7</a:t>
            </a:r>
          </a:p>
        </p:txBody>
      </p:sp>
      <p:sp>
        <p:nvSpPr>
          <p:cNvPr id="13" name="Rectangle 12"/>
          <p:cNvSpPr/>
          <p:nvPr/>
        </p:nvSpPr>
        <p:spPr>
          <a:xfrm>
            <a:off x="1833434" y="2903488"/>
            <a:ext cx="1229824" cy="461665"/>
          </a:xfrm>
          <a:prstGeom prst="rect">
            <a:avLst/>
          </a:prstGeom>
        </p:spPr>
        <p:txBody>
          <a:bodyPr wrap="square">
            <a:spAutoFit/>
          </a:bodyPr>
          <a:lstStyle/>
          <a:p>
            <a:r>
              <a:rPr lang="en-GB" sz="2400" b="1"/>
              <a:t>[D0</a:t>
            </a:r>
            <a:r>
              <a:rPr lang="en-GB" sz="2400" b="1" baseline="-25000"/>
              <a:t>(0:15)</a:t>
            </a:r>
            <a:r>
              <a:rPr lang="en-GB" sz="2400" b="1"/>
              <a:t>]</a:t>
            </a:r>
            <a:endParaRPr lang="en-IE" sz="2400"/>
          </a:p>
        </p:txBody>
      </p:sp>
      <p:sp>
        <p:nvSpPr>
          <p:cNvPr id="14" name="Rectangle 13"/>
          <p:cNvSpPr/>
          <p:nvPr/>
        </p:nvSpPr>
        <p:spPr>
          <a:xfrm>
            <a:off x="1833434" y="3365918"/>
            <a:ext cx="1229824" cy="461665"/>
          </a:xfrm>
          <a:prstGeom prst="rect">
            <a:avLst/>
          </a:prstGeom>
        </p:spPr>
        <p:txBody>
          <a:bodyPr wrap="square">
            <a:spAutoFit/>
          </a:bodyPr>
          <a:lstStyle/>
          <a:p>
            <a:r>
              <a:rPr lang="en-GB" sz="2400" b="1"/>
              <a:t>[D1</a:t>
            </a:r>
            <a:r>
              <a:rPr lang="en-GB" sz="2400" b="1" baseline="-25000"/>
              <a:t>(0:31)</a:t>
            </a:r>
            <a:r>
              <a:rPr lang="en-GB" sz="2400" b="1"/>
              <a:t>]</a:t>
            </a:r>
            <a:endParaRPr lang="en-IE" sz="2400"/>
          </a:p>
        </p:txBody>
      </p:sp>
      <p:sp>
        <p:nvSpPr>
          <p:cNvPr id="16" name="Rectangle 15"/>
          <p:cNvSpPr/>
          <p:nvPr/>
        </p:nvSpPr>
        <p:spPr>
          <a:xfrm>
            <a:off x="4439817" y="3303839"/>
            <a:ext cx="495649" cy="461665"/>
          </a:xfrm>
          <a:prstGeom prst="rect">
            <a:avLst/>
          </a:prstGeom>
        </p:spPr>
        <p:txBody>
          <a:bodyPr wrap="square" lIns="91440" tIns="45720" rIns="91440" bIns="45720" anchor="t">
            <a:spAutoFit/>
          </a:bodyPr>
          <a:lstStyle/>
          <a:p>
            <a:r>
              <a:rPr lang="en-GB" altLang="en-US" sz="2400" b="1">
                <a:ea typeface="Calibri"/>
                <a:cs typeface="Calibri"/>
              </a:rPr>
              <a:t>6</a:t>
            </a:r>
          </a:p>
        </p:txBody>
      </p:sp>
      <p:sp>
        <p:nvSpPr>
          <p:cNvPr id="17" name="Rectangle 16"/>
          <p:cNvSpPr/>
          <p:nvPr/>
        </p:nvSpPr>
        <p:spPr>
          <a:xfrm>
            <a:off x="7320137" y="3282383"/>
            <a:ext cx="495649" cy="461665"/>
          </a:xfrm>
          <a:prstGeom prst="rect">
            <a:avLst/>
          </a:prstGeom>
        </p:spPr>
        <p:txBody>
          <a:bodyPr wrap="square" lIns="91440" tIns="45720" rIns="91440" bIns="45720" anchor="t">
            <a:spAutoFit/>
          </a:bodyPr>
          <a:lstStyle/>
          <a:p>
            <a:r>
              <a:rPr lang="en-GB" sz="2400" b="1">
                <a:ea typeface="Calibri"/>
                <a:cs typeface="Calibri"/>
              </a:rPr>
              <a:t>5</a:t>
            </a:r>
          </a:p>
        </p:txBody>
      </p:sp>
    </p:spTree>
    <p:extLst>
      <p:ext uri="{BB962C8B-B14F-4D97-AF65-F5344CB8AC3E}">
        <p14:creationId xmlns:p14="http://schemas.microsoft.com/office/powerpoint/2010/main" val="2605583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CLR - Clear</a:t>
            </a:r>
          </a:p>
        </p:txBody>
      </p:sp>
      <p:sp>
        <p:nvSpPr>
          <p:cNvPr id="3" name="Content Placeholder 2"/>
          <p:cNvSpPr>
            <a:spLocks noGrp="1"/>
          </p:cNvSpPr>
          <p:nvPr>
            <p:ph sz="half" idx="1"/>
          </p:nvPr>
        </p:nvSpPr>
        <p:spPr/>
        <p:txBody>
          <a:bodyPr>
            <a:normAutofit/>
          </a:bodyPr>
          <a:lstStyle/>
          <a:p>
            <a:r>
              <a:rPr lang="en-GB" altLang="en-US" i="1"/>
              <a:t>CLR:  </a:t>
            </a:r>
            <a:r>
              <a:rPr lang="en-GB" altLang="en-US"/>
              <a:t>The </a:t>
            </a:r>
            <a:r>
              <a:rPr lang="en-GB" altLang="en-US" i="1"/>
              <a:t>clear</a:t>
            </a:r>
            <a:r>
              <a:rPr lang="en-GB" altLang="en-US"/>
              <a:t> instruction loads the contents of the specified register with zero </a:t>
            </a:r>
          </a:p>
          <a:p>
            <a:r>
              <a:rPr lang="en-GB" altLang="en-US" i="1"/>
              <a:t>CLR </a:t>
            </a:r>
            <a:r>
              <a:rPr lang="en-GB" altLang="en-US"/>
              <a:t>instruction is fast and often used to initialize registers, memory locations</a:t>
            </a:r>
          </a:p>
        </p:txBody>
      </p:sp>
      <p:sp>
        <p:nvSpPr>
          <p:cNvPr id="4" name="Content Placeholder 3"/>
          <p:cNvSpPr>
            <a:spLocks noGrp="1"/>
          </p:cNvSpPr>
          <p:nvPr>
            <p:ph sz="half" idx="2"/>
          </p:nvPr>
        </p:nvSpPr>
        <p:spPr/>
        <p:txBody>
          <a:bodyPr>
            <a:normAutofit/>
          </a:bodyPr>
          <a:lstStyle/>
          <a:p>
            <a:pPr marL="0" lvl="1" indent="0">
              <a:buNone/>
            </a:pPr>
            <a:r>
              <a:rPr lang="en-GB" altLang="en-US" b="1">
                <a:latin typeface="Courier New" panose="02070309020205020404" pitchFamily="49" charset="0"/>
                <a:cs typeface="Courier New" panose="02070309020205020404" pitchFamily="49" charset="0"/>
              </a:rPr>
              <a:t>CLR.B D0 </a:t>
            </a:r>
          </a:p>
          <a:p>
            <a:pPr marL="0" lvl="1" indent="0">
              <a:buNone/>
            </a:pPr>
            <a:r>
              <a:rPr lang="en-GB" altLang="en-US"/>
              <a:t>is identical to but faster than </a:t>
            </a:r>
          </a:p>
          <a:p>
            <a:pPr marL="0" lvl="1" indent="0">
              <a:buNone/>
            </a:pPr>
            <a:r>
              <a:rPr lang="en-GB" altLang="en-US" b="1">
                <a:latin typeface="Courier New" panose="02070309020205020404" pitchFamily="49" charset="0"/>
                <a:cs typeface="Courier New" panose="02070309020205020404" pitchFamily="49" charset="0"/>
              </a:rPr>
              <a:t>MOVE.B #0, D0</a:t>
            </a:r>
          </a:p>
          <a:p>
            <a:pPr marL="0" lvl="1" indent="0">
              <a:buNone/>
            </a:pPr>
            <a:endParaRPr lang="en-GB" altLang="en-US" b="1">
              <a:latin typeface="Courier New" panose="02070309020205020404" pitchFamily="49" charset="0"/>
              <a:cs typeface="Courier New" panose="02070309020205020404" pitchFamily="49" charset="0"/>
            </a:endParaRPr>
          </a:p>
          <a:p>
            <a:pPr marL="0" lvl="1" indent="0">
              <a:buNone/>
            </a:pPr>
            <a:endParaRPr lang="en-GB" altLang="en-US"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501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altLang="en-US"/>
              <a:t>NEG - Negate</a:t>
            </a:r>
            <a:endParaRPr lang="en-IE"/>
          </a:p>
        </p:txBody>
      </p:sp>
      <p:sp>
        <p:nvSpPr>
          <p:cNvPr id="3" name="Content Placeholder 2"/>
          <p:cNvSpPr>
            <a:spLocks noGrp="1"/>
          </p:cNvSpPr>
          <p:nvPr>
            <p:ph sz="half" idx="1"/>
          </p:nvPr>
        </p:nvSpPr>
        <p:spPr/>
        <p:txBody>
          <a:bodyPr>
            <a:normAutofit fontScale="85000" lnSpcReduction="20000"/>
          </a:bodyPr>
          <a:lstStyle/>
          <a:p>
            <a:r>
              <a:rPr lang="en-GB" altLang="en-US" i="1"/>
              <a:t>NEG:  </a:t>
            </a:r>
            <a:r>
              <a:rPr lang="en-GB" altLang="en-US"/>
              <a:t>The negate instruction subtracts the destination operand from zero and deposits the result at the destination address </a:t>
            </a:r>
            <a:r>
              <a:rPr lang="en-GB" altLang="en-US" err="1"/>
              <a:t>i.e</a:t>
            </a:r>
            <a:r>
              <a:rPr lang="en-GB" altLang="en-US"/>
              <a:t> </a:t>
            </a:r>
            <a:r>
              <a:rPr lang="en-GB" altLang="en-US" i="1"/>
              <a:t>NEG X </a:t>
            </a:r>
            <a:r>
              <a:rPr lang="en-GB" altLang="en-US"/>
              <a:t>has the effect of calculating </a:t>
            </a:r>
            <a:r>
              <a:rPr lang="en-GB" altLang="en-US" i="1"/>
              <a:t>–X</a:t>
            </a:r>
            <a:r>
              <a:rPr lang="en-GB" altLang="en-US"/>
              <a:t>.  </a:t>
            </a:r>
          </a:p>
          <a:p>
            <a:r>
              <a:rPr lang="en-GB" altLang="en-US"/>
              <a:t>This instruction has only one operand, which may be a memory location (</a:t>
            </a:r>
            <a:r>
              <a:rPr lang="en-GB" altLang="en-US" i="1"/>
              <a:t> NEG address) </a:t>
            </a:r>
            <a:r>
              <a:rPr lang="en-GB" altLang="en-US"/>
              <a:t>or a data register (</a:t>
            </a:r>
            <a:r>
              <a:rPr lang="en-GB" altLang="en-US" i="1"/>
              <a:t>NEG D1).  </a:t>
            </a:r>
            <a:r>
              <a:rPr lang="en-GB" altLang="en-US"/>
              <a:t>The instruction simply forms the 2’s complement of a number</a:t>
            </a:r>
          </a:p>
        </p:txBody>
      </p:sp>
      <p:sp>
        <p:nvSpPr>
          <p:cNvPr id="5" name="Content Placeholder 4"/>
          <p:cNvSpPr>
            <a:spLocks noGrp="1"/>
          </p:cNvSpPr>
          <p:nvPr>
            <p:ph sz="half" idx="2"/>
          </p:nvPr>
        </p:nvSpPr>
        <p:spPr/>
        <p:txBody>
          <a:bodyPr>
            <a:normAutofit fontScale="85000" lnSpcReduction="20000"/>
          </a:bodyPr>
          <a:lstStyle/>
          <a:p>
            <a:pPr>
              <a:buFont typeface="Wingdings" panose="05000000000000000000" pitchFamily="2" charset="2"/>
              <a:buNone/>
            </a:pPr>
            <a:r>
              <a:rPr lang="en-GB" altLang="en-US" u="sng"/>
              <a:t>Example:</a:t>
            </a:r>
          </a:p>
          <a:p>
            <a:pPr>
              <a:buFont typeface="Wingdings" panose="05000000000000000000" pitchFamily="2" charset="2"/>
              <a:buNone/>
            </a:pPr>
            <a:r>
              <a:rPr lang="en-GB" altLang="en-US"/>
              <a:t>If </a:t>
            </a:r>
            <a:r>
              <a:rPr lang="en-GB" altLang="en-US" i="1"/>
              <a:t>[D4] </a:t>
            </a:r>
            <a:r>
              <a:rPr lang="en-GB" altLang="en-US"/>
              <a:t> = </a:t>
            </a:r>
            <a:r>
              <a:rPr lang="en-GB" altLang="en-US" i="1"/>
              <a:t>01101100</a:t>
            </a:r>
          </a:p>
          <a:p>
            <a:pPr>
              <a:buFont typeface="Wingdings" panose="05000000000000000000" pitchFamily="2" charset="2"/>
              <a:buNone/>
            </a:pPr>
            <a:r>
              <a:rPr lang="en-GB" altLang="en-US"/>
              <a:t>Executing</a:t>
            </a:r>
          </a:p>
          <a:p>
            <a:pPr>
              <a:buFont typeface="Wingdings" panose="05000000000000000000" pitchFamily="2" charset="2"/>
              <a:buNone/>
            </a:pPr>
            <a:r>
              <a:rPr lang="en-GB" altLang="en-US" b="1">
                <a:latin typeface="Courier New" panose="02070309020205020404" pitchFamily="49" charset="0"/>
                <a:cs typeface="Courier New" panose="02070309020205020404" pitchFamily="49" charset="0"/>
              </a:rPr>
              <a:t>NEG.B D4</a:t>
            </a:r>
          </a:p>
          <a:p>
            <a:pPr>
              <a:buFont typeface="Wingdings" panose="05000000000000000000" pitchFamily="2" charset="2"/>
              <a:buNone/>
            </a:pPr>
            <a:r>
              <a:rPr lang="en-GB" altLang="en-US"/>
              <a:t>results in </a:t>
            </a:r>
            <a:r>
              <a:rPr lang="en-GB" altLang="en-US" i="1"/>
              <a:t>[D4]=10010100</a:t>
            </a:r>
            <a:endParaRPr lang="en-US" altLang="en-US"/>
          </a:p>
        </p:txBody>
      </p:sp>
    </p:spTree>
    <p:extLst>
      <p:ext uri="{BB962C8B-B14F-4D97-AF65-F5344CB8AC3E}">
        <p14:creationId xmlns:p14="http://schemas.microsoft.com/office/powerpoint/2010/main" val="3540396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a:t>EASy68K</a:t>
            </a:r>
          </a:p>
        </p:txBody>
      </p:sp>
      <p:sp>
        <p:nvSpPr>
          <p:cNvPr id="6" name="Content Placeholder 5"/>
          <p:cNvSpPr>
            <a:spLocks noGrp="1"/>
          </p:cNvSpPr>
          <p:nvPr>
            <p:ph idx="1"/>
          </p:nvPr>
        </p:nvSpPr>
        <p:spPr/>
        <p:txBody>
          <a:bodyPr>
            <a:normAutofit lnSpcReduction="10000"/>
          </a:bodyPr>
          <a:lstStyle/>
          <a:p>
            <a:pPr marL="0" indent="0">
              <a:buNone/>
            </a:pPr>
            <a:r>
              <a:rPr lang="en-US">
                <a:solidFill>
                  <a:srgbClr val="000000"/>
                </a:solidFill>
                <a:latin typeface="Courier New" panose="02070309020205020404" pitchFamily="49" charset="0"/>
              </a:rPr>
              <a:t> </a:t>
            </a:r>
            <a:r>
              <a:rPr lang="en-US">
                <a:solidFill>
                  <a:srgbClr val="008000"/>
                </a:solidFill>
                <a:latin typeface="Courier New" panose="02070309020205020404" pitchFamily="49" charset="0"/>
              </a:rPr>
              <a:t>ORG</a:t>
            </a:r>
            <a:r>
              <a:rPr lang="en-US">
                <a:solidFill>
                  <a:srgbClr val="000000"/>
                </a:solidFill>
                <a:latin typeface="Courier New" panose="02070309020205020404" pitchFamily="49" charset="0"/>
              </a:rPr>
              <a:t>    $1000</a:t>
            </a:r>
          </a:p>
          <a:p>
            <a:pPr marL="0" indent="0">
              <a:buNone/>
            </a:pPr>
            <a:r>
              <a:rPr lang="en-US">
                <a:solidFill>
                  <a:srgbClr val="800080"/>
                </a:solidFill>
                <a:latin typeface="Courier New" panose="02070309020205020404" pitchFamily="49" charset="0"/>
              </a:rPr>
              <a:t>START:</a:t>
            </a:r>
            <a:endParaRPr lang="en-US">
              <a:solidFill>
                <a:srgbClr val="000000"/>
              </a:solidFill>
              <a:latin typeface="Courier New" panose="02070309020205020404" pitchFamily="49" charset="0"/>
            </a:endParaRPr>
          </a:p>
          <a:p>
            <a:pPr marL="0" indent="0">
              <a:buNone/>
            </a:pPr>
            <a:r>
              <a:rPr lang="en-US">
                <a:solidFill>
                  <a:srgbClr val="000000"/>
                </a:solidFill>
                <a:latin typeface="Courier New" panose="02070309020205020404" pitchFamily="49" charset="0"/>
              </a:rPr>
              <a:t>    LEA MESSAGE,A1</a:t>
            </a:r>
          </a:p>
          <a:p>
            <a:pPr marL="0" indent="0">
              <a:buNone/>
            </a:pPr>
            <a:r>
              <a:rPr lang="en-US">
                <a:solidFill>
                  <a:srgbClr val="000000"/>
                </a:solidFill>
                <a:latin typeface="Courier New" panose="02070309020205020404" pitchFamily="49" charset="0"/>
              </a:rPr>
              <a:t>	MOVE.B #14,D0</a:t>
            </a:r>
          </a:p>
          <a:p>
            <a:pPr marL="0" indent="0">
              <a:buNone/>
            </a:pPr>
            <a:r>
              <a:rPr lang="en-US">
                <a:solidFill>
                  <a:srgbClr val="000000"/>
                </a:solidFill>
                <a:latin typeface="Courier New" panose="02070309020205020404" pitchFamily="49" charset="0"/>
              </a:rPr>
              <a:t>	TRAP #15</a:t>
            </a:r>
          </a:p>
          <a:p>
            <a:pPr marL="0" indent="0">
              <a:buNone/>
            </a:pPr>
            <a:r>
              <a:rPr lang="en-US">
                <a:solidFill>
                  <a:srgbClr val="000000"/>
                </a:solidFill>
                <a:latin typeface="Courier New" panose="02070309020205020404" pitchFamily="49" charset="0"/>
              </a:rPr>
              <a:t>    </a:t>
            </a:r>
            <a:r>
              <a:rPr lang="en-US">
                <a:solidFill>
                  <a:srgbClr val="008000"/>
                </a:solidFill>
                <a:latin typeface="Courier New" panose="02070309020205020404" pitchFamily="49" charset="0"/>
              </a:rPr>
              <a:t>SIMHALT</a:t>
            </a:r>
            <a:endParaRPr lang="en-US">
              <a:solidFill>
                <a:srgbClr val="000000"/>
              </a:solidFill>
              <a:latin typeface="Courier New" panose="02070309020205020404" pitchFamily="49" charset="0"/>
            </a:endParaRPr>
          </a:p>
          <a:p>
            <a:pPr marL="0" indent="0">
              <a:buNone/>
            </a:pPr>
            <a:r>
              <a:rPr lang="it-IT">
                <a:solidFill>
                  <a:srgbClr val="800080"/>
                </a:solidFill>
                <a:latin typeface="Courier New" panose="02070309020205020404" pitchFamily="49" charset="0"/>
              </a:rPr>
              <a:t>MESSAGE</a:t>
            </a:r>
            <a:r>
              <a:rPr lang="it-IT">
                <a:solidFill>
                  <a:srgbClr val="000000"/>
                </a:solidFill>
                <a:latin typeface="Courier New" panose="02070309020205020404" pitchFamily="49" charset="0"/>
              </a:rPr>
              <a:t> </a:t>
            </a:r>
            <a:r>
              <a:rPr lang="it-IT">
                <a:solidFill>
                  <a:srgbClr val="008000"/>
                </a:solidFill>
                <a:latin typeface="Courier New" panose="02070309020205020404" pitchFamily="49" charset="0"/>
              </a:rPr>
              <a:t>DC.B</a:t>
            </a:r>
            <a:r>
              <a:rPr lang="it-IT">
                <a:solidFill>
                  <a:srgbClr val="000000"/>
                </a:solidFill>
                <a:latin typeface="Courier New" panose="02070309020205020404" pitchFamily="49" charset="0"/>
              </a:rPr>
              <a:t> </a:t>
            </a:r>
            <a:r>
              <a:rPr lang="it-IT">
                <a:solidFill>
                  <a:srgbClr val="008080"/>
                </a:solidFill>
                <a:latin typeface="Courier New" panose="02070309020205020404" pitchFamily="49" charset="0"/>
              </a:rPr>
              <a:t>'Hello Assembly'</a:t>
            </a:r>
            <a:r>
              <a:rPr lang="it-IT">
                <a:solidFill>
                  <a:srgbClr val="000000"/>
                </a:solidFill>
                <a:latin typeface="Courier New" panose="02070309020205020404" pitchFamily="49" charset="0"/>
              </a:rPr>
              <a:t>,0</a:t>
            </a:r>
          </a:p>
          <a:p>
            <a:pPr marL="0" indent="0">
              <a:buNone/>
            </a:pPr>
            <a:r>
              <a:rPr lang="en-US">
                <a:solidFill>
                  <a:srgbClr val="000000"/>
                </a:solidFill>
                <a:latin typeface="Courier New" panose="02070309020205020404" pitchFamily="49" charset="0"/>
              </a:rPr>
              <a:t>    </a:t>
            </a:r>
            <a:r>
              <a:rPr lang="en-US">
                <a:solidFill>
                  <a:srgbClr val="008000"/>
                </a:solidFill>
                <a:latin typeface="Courier New" panose="02070309020205020404" pitchFamily="49" charset="0"/>
              </a:rPr>
              <a:t>END</a:t>
            </a:r>
            <a:r>
              <a:rPr lang="en-US">
                <a:solidFill>
                  <a:srgbClr val="000000"/>
                </a:solidFill>
                <a:latin typeface="Courier New" panose="02070309020205020404" pitchFamily="49" charset="0"/>
              </a:rPr>
              <a:t>    START</a:t>
            </a:r>
            <a:endParaRPr lang="en-IE">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5711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7583-E9F2-4AB3-977C-BCD51CCD2F97}"/>
              </a:ext>
            </a:extLst>
          </p:cNvPr>
          <p:cNvSpPr>
            <a:spLocks noGrp="1"/>
          </p:cNvSpPr>
          <p:nvPr>
            <p:ph type="title"/>
          </p:nvPr>
        </p:nvSpPr>
        <p:spPr/>
        <p:txBody>
          <a:bodyPr/>
          <a:lstStyle/>
          <a:p>
            <a:r>
              <a:rPr lang="en-US"/>
              <a:t>Trap Tasks</a:t>
            </a:r>
            <a:endParaRPr lang="en-IE"/>
          </a:p>
        </p:txBody>
      </p:sp>
      <p:sp>
        <p:nvSpPr>
          <p:cNvPr id="3" name="Content Placeholder 2">
            <a:extLst>
              <a:ext uri="{FF2B5EF4-FFF2-40B4-BE49-F238E27FC236}">
                <a16:creationId xmlns:a16="http://schemas.microsoft.com/office/drawing/2014/main" id="{C1EEF8D9-691C-47B1-944D-59A8128C1101}"/>
              </a:ext>
            </a:extLst>
          </p:cNvPr>
          <p:cNvSpPr>
            <a:spLocks noGrp="1"/>
          </p:cNvSpPr>
          <p:nvPr>
            <p:ph idx="1"/>
          </p:nvPr>
        </p:nvSpPr>
        <p:spPr/>
        <p:txBody>
          <a:bodyPr/>
          <a:lstStyle/>
          <a:p>
            <a:pPr marL="0" indent="0">
              <a:buNone/>
            </a:pPr>
            <a:endParaRPr lang="en-IE">
              <a:hlinkClick r:id="rId2"/>
            </a:endParaRPr>
          </a:p>
          <a:p>
            <a:pPr marL="0" indent="0">
              <a:buNone/>
            </a:pPr>
            <a:r>
              <a:rPr lang="en-IE">
                <a:hlinkClick r:id="rId2"/>
              </a:rPr>
              <a:t>http://www.easy68k.com/QuickStart/TrapTasks.htm</a:t>
            </a:r>
            <a:endParaRPr lang="en-IE"/>
          </a:p>
          <a:p>
            <a:endParaRPr lang="en-IE"/>
          </a:p>
          <a:p>
            <a:r>
              <a:rPr lang="en-US"/>
              <a:t>TRAP #15 is used for I/O.  Put the task number in D0.</a:t>
            </a:r>
            <a:endParaRPr lang="en-IE"/>
          </a:p>
        </p:txBody>
      </p:sp>
    </p:spTree>
    <p:extLst>
      <p:ext uri="{BB962C8B-B14F-4D97-AF65-F5344CB8AC3E}">
        <p14:creationId xmlns:p14="http://schemas.microsoft.com/office/powerpoint/2010/main" val="471325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Trap Tasks</a:t>
            </a:r>
          </a:p>
        </p:txBody>
      </p:sp>
      <p:graphicFrame>
        <p:nvGraphicFramePr>
          <p:cNvPr id="4" name="Content Placeholder 3"/>
          <p:cNvGraphicFramePr>
            <a:graphicFrameLocks noGrp="1"/>
          </p:cNvGraphicFramePr>
          <p:nvPr>
            <p:ph idx="1"/>
          </p:nvPr>
        </p:nvGraphicFramePr>
        <p:xfrm>
          <a:off x="1981200" y="1600200"/>
          <a:ext cx="8229600" cy="5217160"/>
        </p:xfrm>
        <a:graphic>
          <a:graphicData uri="http://schemas.openxmlformats.org/drawingml/2006/table">
            <a:tbl>
              <a:tblPr firstRow="1" bandRow="1">
                <a:tableStyleId>{5940675A-B579-460E-94D1-54222C63F5DA}</a:tableStyleId>
              </a:tblPr>
              <a:tblGrid>
                <a:gridCol w="658416">
                  <a:extLst>
                    <a:ext uri="{9D8B030D-6E8A-4147-A177-3AD203B41FA5}">
                      <a16:colId xmlns:a16="http://schemas.microsoft.com/office/drawing/2014/main" val="20000"/>
                    </a:ext>
                  </a:extLst>
                </a:gridCol>
                <a:gridCol w="7571184">
                  <a:extLst>
                    <a:ext uri="{9D8B030D-6E8A-4147-A177-3AD203B41FA5}">
                      <a16:colId xmlns:a16="http://schemas.microsoft.com/office/drawing/2014/main" val="20001"/>
                    </a:ext>
                  </a:extLst>
                </a:gridCol>
              </a:tblGrid>
              <a:tr h="370840">
                <a:tc>
                  <a:txBody>
                    <a:bodyPr/>
                    <a:lstStyle/>
                    <a:p>
                      <a:pPr algn="r"/>
                      <a:r>
                        <a:rPr lang="en-IE" sz="1800" b="0"/>
                        <a:t>0</a:t>
                      </a:r>
                    </a:p>
                  </a:txBody>
                  <a:tcPr marL="19050" marR="19050" marT="19050" marB="19050" anchor="ctr"/>
                </a:tc>
                <a:tc>
                  <a:txBody>
                    <a:bodyPr/>
                    <a:lstStyle/>
                    <a:p>
                      <a:r>
                        <a:rPr lang="en-US"/>
                        <a:t>Display string at (A1), D1.W bytes long (max 255) with carriage return and line feed (CR, LF). (see task 13)</a:t>
                      </a:r>
                    </a:p>
                  </a:txBody>
                  <a:tcPr marL="19050" marR="19050" marT="19050" marB="19050" anchor="ctr"/>
                </a:tc>
                <a:extLst>
                  <a:ext uri="{0D108BD9-81ED-4DB2-BD59-A6C34878D82A}">
                    <a16:rowId xmlns:a16="http://schemas.microsoft.com/office/drawing/2014/main" val="10000"/>
                  </a:ext>
                </a:extLst>
              </a:tr>
              <a:tr h="370840">
                <a:tc>
                  <a:txBody>
                    <a:bodyPr/>
                    <a:lstStyle/>
                    <a:p>
                      <a:pPr algn="r"/>
                      <a:r>
                        <a:rPr lang="en-IE" sz="1800" b="0"/>
                        <a:t>1</a:t>
                      </a:r>
                    </a:p>
                  </a:txBody>
                  <a:tcPr marL="19050" marR="19050" marT="19050" marB="19050" anchor="ctr"/>
                </a:tc>
                <a:tc>
                  <a:txBody>
                    <a:bodyPr/>
                    <a:lstStyle/>
                    <a:p>
                      <a:r>
                        <a:rPr lang="en-US"/>
                        <a:t>Display string at (A1), D1.W bytes long (max 255) without CR, LF. (see task 14)</a:t>
                      </a:r>
                    </a:p>
                  </a:txBody>
                  <a:tcPr marL="19050" marR="19050" marT="19050" marB="19050" anchor="ctr"/>
                </a:tc>
                <a:extLst>
                  <a:ext uri="{0D108BD9-81ED-4DB2-BD59-A6C34878D82A}">
                    <a16:rowId xmlns:a16="http://schemas.microsoft.com/office/drawing/2014/main" val="10001"/>
                  </a:ext>
                </a:extLst>
              </a:tr>
              <a:tr h="370840">
                <a:tc>
                  <a:txBody>
                    <a:bodyPr/>
                    <a:lstStyle/>
                    <a:p>
                      <a:pPr algn="r"/>
                      <a:r>
                        <a:rPr lang="en-IE" sz="1800" b="0"/>
                        <a:t>2</a:t>
                      </a:r>
                    </a:p>
                  </a:txBody>
                  <a:tcPr marL="19050" marR="19050" marT="19050" marB="19050" anchor="ctr"/>
                </a:tc>
                <a:tc>
                  <a:txBody>
                    <a:bodyPr/>
                    <a:lstStyle/>
                    <a:p>
                      <a:r>
                        <a:rPr lang="en-US"/>
                        <a:t>Read string from keyboard and store at (A1), NULL terminated, length retuned in D1.W (max 80) </a:t>
                      </a:r>
                    </a:p>
                  </a:txBody>
                  <a:tcPr marL="19050" marR="19050" marT="19050" marB="19050" anchor="ctr"/>
                </a:tc>
                <a:extLst>
                  <a:ext uri="{0D108BD9-81ED-4DB2-BD59-A6C34878D82A}">
                    <a16:rowId xmlns:a16="http://schemas.microsoft.com/office/drawing/2014/main" val="10002"/>
                  </a:ext>
                </a:extLst>
              </a:tr>
              <a:tr h="370840">
                <a:tc>
                  <a:txBody>
                    <a:bodyPr/>
                    <a:lstStyle/>
                    <a:p>
                      <a:pPr algn="r"/>
                      <a:r>
                        <a:rPr lang="en-IE" sz="1800" b="0"/>
                        <a:t>3</a:t>
                      </a:r>
                    </a:p>
                  </a:txBody>
                  <a:tcPr marL="19050" marR="19050" marT="19050" marB="19050" anchor="ctr"/>
                </a:tc>
                <a:tc>
                  <a:txBody>
                    <a:bodyPr/>
                    <a:lstStyle/>
                    <a:p>
                      <a:r>
                        <a:rPr lang="en-US"/>
                        <a:t>Display signed number in D1.L in decimal in smallest field. (see task 15 &amp; 20)</a:t>
                      </a:r>
                    </a:p>
                  </a:txBody>
                  <a:tcPr marL="19050" marR="19050" marT="19050" marB="19050" anchor="ctr"/>
                </a:tc>
                <a:extLst>
                  <a:ext uri="{0D108BD9-81ED-4DB2-BD59-A6C34878D82A}">
                    <a16:rowId xmlns:a16="http://schemas.microsoft.com/office/drawing/2014/main" val="10003"/>
                  </a:ext>
                </a:extLst>
              </a:tr>
              <a:tr h="370840">
                <a:tc>
                  <a:txBody>
                    <a:bodyPr/>
                    <a:lstStyle/>
                    <a:p>
                      <a:pPr algn="r"/>
                      <a:r>
                        <a:rPr lang="en-IE" sz="1800" b="0"/>
                        <a:t>4</a:t>
                      </a:r>
                    </a:p>
                  </a:txBody>
                  <a:tcPr marL="19050" marR="19050" marT="19050" marB="19050" anchor="ctr"/>
                </a:tc>
                <a:tc>
                  <a:txBody>
                    <a:bodyPr/>
                    <a:lstStyle/>
                    <a:p>
                      <a:r>
                        <a:rPr lang="en-US"/>
                        <a:t>Read a number from the keyboard into D1.L. </a:t>
                      </a:r>
                    </a:p>
                  </a:txBody>
                  <a:tcPr marL="19050" marR="19050" marT="19050" marB="19050" anchor="ctr"/>
                </a:tc>
                <a:extLst>
                  <a:ext uri="{0D108BD9-81ED-4DB2-BD59-A6C34878D82A}">
                    <a16:rowId xmlns:a16="http://schemas.microsoft.com/office/drawing/2014/main" val="10004"/>
                  </a:ext>
                </a:extLst>
              </a:tr>
              <a:tr h="370840">
                <a:tc>
                  <a:txBody>
                    <a:bodyPr/>
                    <a:lstStyle/>
                    <a:p>
                      <a:pPr algn="r"/>
                      <a:r>
                        <a:rPr lang="en-IE" sz="1800" b="0"/>
                        <a:t>5</a:t>
                      </a:r>
                    </a:p>
                  </a:txBody>
                  <a:tcPr marL="19050" marR="19050" marT="19050" marB="19050" anchor="ctr"/>
                </a:tc>
                <a:tc>
                  <a:txBody>
                    <a:bodyPr/>
                    <a:lstStyle/>
                    <a:p>
                      <a:r>
                        <a:rPr lang="en-US"/>
                        <a:t>Read single character from the keyboard into D1.B. </a:t>
                      </a:r>
                    </a:p>
                  </a:txBody>
                  <a:tcPr marL="19050" marR="19050" marT="19050" marB="19050" anchor="ctr"/>
                </a:tc>
                <a:extLst>
                  <a:ext uri="{0D108BD9-81ED-4DB2-BD59-A6C34878D82A}">
                    <a16:rowId xmlns:a16="http://schemas.microsoft.com/office/drawing/2014/main" val="10005"/>
                  </a:ext>
                </a:extLst>
              </a:tr>
              <a:tr h="370840">
                <a:tc>
                  <a:txBody>
                    <a:bodyPr/>
                    <a:lstStyle/>
                    <a:p>
                      <a:pPr algn="r"/>
                      <a:r>
                        <a:rPr lang="en-IE" sz="1800" b="0"/>
                        <a:t>6</a:t>
                      </a:r>
                    </a:p>
                  </a:txBody>
                  <a:tcPr marL="19050" marR="19050" marT="19050" marB="19050" anchor="ctr"/>
                </a:tc>
                <a:tc>
                  <a:txBody>
                    <a:bodyPr/>
                    <a:lstStyle/>
                    <a:p>
                      <a:r>
                        <a:rPr lang="en-US"/>
                        <a:t>Display single character in D1.B.  </a:t>
                      </a:r>
                    </a:p>
                  </a:txBody>
                  <a:tcPr marL="19050" marR="19050" marT="19050" marB="19050" anchor="ctr"/>
                </a:tc>
                <a:extLst>
                  <a:ext uri="{0D108BD9-81ED-4DB2-BD59-A6C34878D82A}">
                    <a16:rowId xmlns:a16="http://schemas.microsoft.com/office/drawing/2014/main" val="10006"/>
                  </a:ext>
                </a:extLst>
              </a:tr>
              <a:tr h="370840">
                <a:tc>
                  <a:txBody>
                    <a:bodyPr/>
                    <a:lstStyle/>
                    <a:p>
                      <a:pPr algn="r"/>
                      <a:r>
                        <a:rPr lang="en-IE" sz="1800" b="0"/>
                        <a:t>7</a:t>
                      </a:r>
                    </a:p>
                  </a:txBody>
                  <a:tcPr marL="19050" marR="19050" marT="19050" marB="19050" anchor="ctr"/>
                </a:tc>
                <a:tc>
                  <a:txBody>
                    <a:bodyPr/>
                    <a:lstStyle/>
                    <a:p>
                      <a:r>
                        <a:rPr lang="en-US"/>
                        <a:t>Set D1.B to 1 if keyboard input is pending, otherwise set to 0.</a:t>
                      </a:r>
                    </a:p>
                    <a:p>
                      <a:r>
                        <a:rPr lang="en-US"/>
                        <a:t>Use code 5 to read pending key.</a:t>
                      </a:r>
                    </a:p>
                  </a:txBody>
                  <a:tcPr marL="19050" marR="19050" marT="19050" marB="19050" anchor="ctr"/>
                </a:tc>
                <a:extLst>
                  <a:ext uri="{0D108BD9-81ED-4DB2-BD59-A6C34878D82A}">
                    <a16:rowId xmlns:a16="http://schemas.microsoft.com/office/drawing/2014/main" val="10007"/>
                  </a:ext>
                </a:extLst>
              </a:tr>
              <a:tr h="370840">
                <a:tc>
                  <a:txBody>
                    <a:bodyPr/>
                    <a:lstStyle/>
                    <a:p>
                      <a:pPr algn="r"/>
                      <a:r>
                        <a:rPr lang="en-IE" sz="1800" b="0"/>
                        <a:t>8</a:t>
                      </a:r>
                    </a:p>
                  </a:txBody>
                  <a:tcPr marL="19050" marR="19050" marT="19050" marB="19050" anchor="ctr"/>
                </a:tc>
                <a:tc>
                  <a:txBody>
                    <a:bodyPr/>
                    <a:lstStyle/>
                    <a:p>
                      <a:r>
                        <a:rPr lang="en-US"/>
                        <a:t>Return time in hundredths of a second since midnight in D1.L. </a:t>
                      </a:r>
                    </a:p>
                  </a:txBody>
                  <a:tcPr marL="19050" marR="19050" marT="19050" marB="19050" anchor="ctr"/>
                </a:tc>
                <a:extLst>
                  <a:ext uri="{0D108BD9-81ED-4DB2-BD59-A6C34878D82A}">
                    <a16:rowId xmlns:a16="http://schemas.microsoft.com/office/drawing/2014/main" val="10008"/>
                  </a:ext>
                </a:extLst>
              </a:tr>
              <a:tr h="370840">
                <a:tc>
                  <a:txBody>
                    <a:bodyPr/>
                    <a:lstStyle/>
                    <a:p>
                      <a:pPr algn="r"/>
                      <a:r>
                        <a:rPr lang="en-IE" sz="1800" b="0"/>
                        <a:t>9</a:t>
                      </a:r>
                    </a:p>
                  </a:txBody>
                  <a:tcPr marL="19050" marR="19050" marT="19050" marB="19050" anchor="ctr"/>
                </a:tc>
                <a:tc>
                  <a:txBody>
                    <a:bodyPr/>
                    <a:lstStyle/>
                    <a:p>
                      <a:r>
                        <a:rPr lang="en-US"/>
                        <a:t>Terminate the program. (Halts the simulator)</a:t>
                      </a:r>
                    </a:p>
                  </a:txBody>
                  <a:tcPr marL="19050" marR="19050" marT="19050" marB="19050" anchor="ctr"/>
                </a:tc>
                <a:extLst>
                  <a:ext uri="{0D108BD9-81ED-4DB2-BD59-A6C34878D82A}">
                    <a16:rowId xmlns:a16="http://schemas.microsoft.com/office/drawing/2014/main" val="10009"/>
                  </a:ext>
                </a:extLst>
              </a:tr>
              <a:tr h="370840">
                <a:tc>
                  <a:txBody>
                    <a:bodyPr/>
                    <a:lstStyle/>
                    <a:p>
                      <a:pPr algn="r"/>
                      <a:r>
                        <a:rPr lang="en-IE" sz="1800" b="0"/>
                        <a:t>10</a:t>
                      </a:r>
                    </a:p>
                  </a:txBody>
                  <a:tcPr marL="19050" marR="19050" marT="19050" marB="19050" anchor="ctr"/>
                </a:tc>
                <a:tc>
                  <a:txBody>
                    <a:bodyPr/>
                    <a:lstStyle/>
                    <a:p>
                      <a:pPr marL="0" marR="0" indent="0">
                        <a:lnSpc>
                          <a:spcPct val="100000"/>
                        </a:lnSpc>
                        <a:spcBef>
                          <a:spcPts val="0"/>
                        </a:spcBef>
                        <a:spcAft>
                          <a:spcPts val="0"/>
                        </a:spcAft>
                      </a:pPr>
                      <a:r>
                        <a:rPr lang="en-US">
                          <a:effectLst/>
                        </a:rPr>
                        <a:t>Print the NULL terminated string at (A1) to the default printer. (Not Teesside compatible.)</a:t>
                      </a:r>
                    </a:p>
                    <a:p>
                      <a:pPr marL="0" marR="0" indent="0">
                        <a:lnSpc>
                          <a:spcPct val="100000"/>
                        </a:lnSpc>
                        <a:spcBef>
                          <a:spcPts val="0"/>
                        </a:spcBef>
                        <a:spcAft>
                          <a:spcPts val="0"/>
                        </a:spcAft>
                      </a:pPr>
                      <a:r>
                        <a:rPr lang="en-US">
                          <a:effectLst/>
                        </a:rPr>
                        <a:t>Always send a Form Feed character to end printing. (See below.)</a:t>
                      </a:r>
                    </a:p>
                  </a:txBody>
                  <a:tcPr marL="19050" marR="19050" marT="19050" marB="1905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53164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Trap Tasks</a:t>
            </a:r>
          </a:p>
        </p:txBody>
      </p:sp>
      <p:graphicFrame>
        <p:nvGraphicFramePr>
          <p:cNvPr id="4" name="Content Placeholder 3"/>
          <p:cNvGraphicFramePr>
            <a:graphicFrameLocks noGrp="1"/>
          </p:cNvGraphicFramePr>
          <p:nvPr>
            <p:ph idx="1"/>
          </p:nvPr>
        </p:nvGraphicFramePr>
        <p:xfrm>
          <a:off x="1981200" y="1600200"/>
          <a:ext cx="8229600" cy="4696460"/>
        </p:xfrm>
        <a:graphic>
          <a:graphicData uri="http://schemas.openxmlformats.org/drawingml/2006/table">
            <a:tbl>
              <a:tblPr firstRow="1" bandRow="1">
                <a:tableStyleId>{5940675A-B579-460E-94D1-54222C63F5DA}</a:tableStyleId>
              </a:tblPr>
              <a:tblGrid>
                <a:gridCol w="658416">
                  <a:extLst>
                    <a:ext uri="{9D8B030D-6E8A-4147-A177-3AD203B41FA5}">
                      <a16:colId xmlns:a16="http://schemas.microsoft.com/office/drawing/2014/main" val="20000"/>
                    </a:ext>
                  </a:extLst>
                </a:gridCol>
                <a:gridCol w="7571184">
                  <a:extLst>
                    <a:ext uri="{9D8B030D-6E8A-4147-A177-3AD203B41FA5}">
                      <a16:colId xmlns:a16="http://schemas.microsoft.com/office/drawing/2014/main" val="20001"/>
                    </a:ext>
                  </a:extLst>
                </a:gridCol>
              </a:tblGrid>
              <a:tr h="370840">
                <a:tc>
                  <a:txBody>
                    <a:bodyPr/>
                    <a:lstStyle/>
                    <a:p>
                      <a:pPr algn="r"/>
                      <a:r>
                        <a:rPr lang="en-IE"/>
                        <a:t> 11</a:t>
                      </a:r>
                    </a:p>
                  </a:txBody>
                  <a:tcPr marL="19050" marR="19050" marT="19050" marB="19050" anchor="ctr"/>
                </a:tc>
                <a:tc>
                  <a:txBody>
                    <a:bodyPr/>
                    <a:lstStyle/>
                    <a:p>
                      <a:pPr marL="0" marR="0" indent="0">
                        <a:lnSpc>
                          <a:spcPct val="100000"/>
                        </a:lnSpc>
                        <a:spcBef>
                          <a:spcPts val="0"/>
                        </a:spcBef>
                        <a:spcAft>
                          <a:spcPts val="0"/>
                        </a:spcAft>
                      </a:pPr>
                      <a:r>
                        <a:rPr lang="en-US">
                          <a:effectLst/>
                        </a:rPr>
                        <a:t> Position the cursor at ROW, COL. </a:t>
                      </a:r>
                    </a:p>
                    <a:p>
                      <a:pPr marL="0" marR="0" indent="0">
                        <a:lnSpc>
                          <a:spcPct val="100000"/>
                        </a:lnSpc>
                        <a:spcBef>
                          <a:spcPts val="0"/>
                        </a:spcBef>
                        <a:spcAft>
                          <a:spcPts val="0"/>
                        </a:spcAft>
                      </a:pPr>
                      <a:r>
                        <a:rPr lang="en-US">
                          <a:effectLst/>
                        </a:rPr>
                        <a:t>    The high byte of D1.W holds the COL number (0-79),  </a:t>
                      </a:r>
                    </a:p>
                    <a:p>
                      <a:pPr marL="0" marR="0" indent="0">
                        <a:lnSpc>
                          <a:spcPct val="100000"/>
                        </a:lnSpc>
                        <a:spcBef>
                          <a:spcPts val="0"/>
                        </a:spcBef>
                        <a:spcAft>
                          <a:spcPts val="0"/>
                        </a:spcAft>
                      </a:pPr>
                      <a:r>
                        <a:rPr lang="en-US">
                          <a:effectLst/>
                        </a:rPr>
                        <a:t>    The low byte holds the ROW number (0-31). </a:t>
                      </a:r>
                    </a:p>
                    <a:p>
                      <a:pPr marL="0" marR="0" indent="0">
                        <a:lnSpc>
                          <a:spcPct val="100000"/>
                        </a:lnSpc>
                        <a:spcBef>
                          <a:spcPts val="0"/>
                        </a:spcBef>
                        <a:spcAft>
                          <a:spcPts val="0"/>
                        </a:spcAft>
                      </a:pPr>
                      <a:r>
                        <a:rPr lang="en-US">
                          <a:effectLst/>
                        </a:rPr>
                        <a:t>    0,0 is top left 79,31 is the bottom right. </a:t>
                      </a:r>
                    </a:p>
                    <a:p>
                      <a:pPr marL="0" marR="0" indent="0">
                        <a:lnSpc>
                          <a:spcPct val="100000"/>
                        </a:lnSpc>
                        <a:spcBef>
                          <a:spcPts val="0"/>
                        </a:spcBef>
                        <a:spcAft>
                          <a:spcPts val="0"/>
                        </a:spcAft>
                      </a:pPr>
                      <a:r>
                        <a:rPr lang="en-US">
                          <a:effectLst/>
                        </a:rPr>
                        <a:t>    Out of range coordinates are ignored. </a:t>
                      </a:r>
                    </a:p>
                    <a:p>
                      <a:pPr marL="0" marR="0" indent="0">
                        <a:lnSpc>
                          <a:spcPct val="100000"/>
                        </a:lnSpc>
                        <a:spcBef>
                          <a:spcPts val="0"/>
                        </a:spcBef>
                        <a:spcAft>
                          <a:spcPts val="0"/>
                        </a:spcAft>
                      </a:pPr>
                      <a:r>
                        <a:rPr lang="en-US">
                          <a:effectLst/>
                        </a:rPr>
                        <a:t> Clear Screen : Set D1.W to $FF00.</a:t>
                      </a:r>
                    </a:p>
                  </a:txBody>
                  <a:tcPr marL="19050" marR="19050" marT="19050" marB="19050" anchor="ctr"/>
                </a:tc>
                <a:extLst>
                  <a:ext uri="{0D108BD9-81ED-4DB2-BD59-A6C34878D82A}">
                    <a16:rowId xmlns:a16="http://schemas.microsoft.com/office/drawing/2014/main" val="10000"/>
                  </a:ext>
                </a:extLst>
              </a:tr>
              <a:tr h="370840">
                <a:tc>
                  <a:txBody>
                    <a:bodyPr/>
                    <a:lstStyle/>
                    <a:p>
                      <a:pPr algn="r"/>
                      <a:r>
                        <a:rPr lang="en-IE"/>
                        <a:t> 12</a:t>
                      </a:r>
                    </a:p>
                  </a:txBody>
                  <a:tcPr marL="19050" marR="19050" marT="19050" marB="19050" anchor="ctr"/>
                </a:tc>
                <a:tc>
                  <a:txBody>
                    <a:bodyPr/>
                    <a:lstStyle/>
                    <a:p>
                      <a:pPr marL="0" marR="0" indent="0">
                        <a:lnSpc>
                          <a:spcPct val="100000"/>
                        </a:lnSpc>
                        <a:spcBef>
                          <a:spcPts val="0"/>
                        </a:spcBef>
                        <a:spcAft>
                          <a:spcPts val="0"/>
                        </a:spcAft>
                      </a:pPr>
                      <a:r>
                        <a:rPr lang="en-US">
                          <a:effectLst/>
                        </a:rPr>
                        <a:t> Keyboard Echo. </a:t>
                      </a:r>
                    </a:p>
                    <a:p>
                      <a:pPr marL="0" marR="0" indent="0">
                        <a:lnSpc>
                          <a:spcPct val="100000"/>
                        </a:lnSpc>
                        <a:spcBef>
                          <a:spcPts val="0"/>
                        </a:spcBef>
                        <a:spcAft>
                          <a:spcPts val="0"/>
                        </a:spcAft>
                      </a:pPr>
                      <a:r>
                        <a:rPr lang="en-US">
                          <a:effectLst/>
                        </a:rPr>
                        <a:t>    D1.B = 0 to turn off keyboard echo. </a:t>
                      </a:r>
                    </a:p>
                    <a:p>
                      <a:pPr marL="0" marR="0" indent="0">
                        <a:lnSpc>
                          <a:spcPct val="100000"/>
                        </a:lnSpc>
                        <a:spcBef>
                          <a:spcPts val="0"/>
                        </a:spcBef>
                        <a:spcAft>
                          <a:spcPts val="0"/>
                        </a:spcAft>
                      </a:pPr>
                      <a:r>
                        <a:rPr lang="en-US">
                          <a:effectLst/>
                        </a:rPr>
                        <a:t>    D1.B = non zero to enable it (default). </a:t>
                      </a:r>
                    </a:p>
                    <a:p>
                      <a:pPr marL="0" marR="0" indent="0">
                        <a:lnSpc>
                          <a:spcPct val="100000"/>
                        </a:lnSpc>
                        <a:spcBef>
                          <a:spcPts val="0"/>
                        </a:spcBef>
                        <a:spcAft>
                          <a:spcPts val="0"/>
                        </a:spcAft>
                      </a:pPr>
                      <a:r>
                        <a:rPr lang="en-US">
                          <a:effectLst/>
                        </a:rPr>
                        <a:t>    Echo is restored on 'Reset' or when a new file is loaded.</a:t>
                      </a:r>
                    </a:p>
                  </a:txBody>
                  <a:tcPr marL="19050" marR="19050" marT="19050" marB="19050" anchor="ctr"/>
                </a:tc>
                <a:extLst>
                  <a:ext uri="{0D108BD9-81ED-4DB2-BD59-A6C34878D82A}">
                    <a16:rowId xmlns:a16="http://schemas.microsoft.com/office/drawing/2014/main" val="10001"/>
                  </a:ext>
                </a:extLst>
              </a:tr>
              <a:tr h="370840">
                <a:tc>
                  <a:txBody>
                    <a:bodyPr/>
                    <a:lstStyle/>
                    <a:p>
                      <a:pPr algn="r"/>
                      <a:r>
                        <a:rPr lang="en-IE"/>
                        <a:t> 13</a:t>
                      </a:r>
                    </a:p>
                  </a:txBody>
                  <a:tcPr marL="19050" marR="19050" marT="19050" marB="19050" anchor="ctr"/>
                </a:tc>
                <a:tc>
                  <a:txBody>
                    <a:bodyPr/>
                    <a:lstStyle/>
                    <a:p>
                      <a:r>
                        <a:rPr lang="en-US"/>
                        <a:t> Display the NULL terminated string at (A1) with CR, LF.</a:t>
                      </a:r>
                    </a:p>
                  </a:txBody>
                  <a:tcPr marL="19050" marR="19050" marT="19050" marB="19050" anchor="ctr"/>
                </a:tc>
                <a:extLst>
                  <a:ext uri="{0D108BD9-81ED-4DB2-BD59-A6C34878D82A}">
                    <a16:rowId xmlns:a16="http://schemas.microsoft.com/office/drawing/2014/main" val="10002"/>
                  </a:ext>
                </a:extLst>
              </a:tr>
              <a:tr h="370840">
                <a:tc>
                  <a:txBody>
                    <a:bodyPr/>
                    <a:lstStyle/>
                    <a:p>
                      <a:pPr algn="r"/>
                      <a:r>
                        <a:rPr lang="en-IE"/>
                        <a:t> 14</a:t>
                      </a:r>
                    </a:p>
                  </a:txBody>
                  <a:tcPr marL="19050" marR="19050" marT="19050" marB="19050" anchor="ctr"/>
                </a:tc>
                <a:tc>
                  <a:txBody>
                    <a:bodyPr/>
                    <a:lstStyle/>
                    <a:p>
                      <a:r>
                        <a:rPr lang="en-US"/>
                        <a:t> Display the NULL terminated string at (A1) without CR, LF.</a:t>
                      </a:r>
                    </a:p>
                  </a:txBody>
                  <a:tcPr marL="19050" marR="19050" marT="19050" marB="19050" anchor="ctr"/>
                </a:tc>
                <a:extLst>
                  <a:ext uri="{0D108BD9-81ED-4DB2-BD59-A6C34878D82A}">
                    <a16:rowId xmlns:a16="http://schemas.microsoft.com/office/drawing/2014/main" val="10003"/>
                  </a:ext>
                </a:extLst>
              </a:tr>
              <a:tr h="370840">
                <a:tc>
                  <a:txBody>
                    <a:bodyPr/>
                    <a:lstStyle/>
                    <a:p>
                      <a:pPr algn="r"/>
                      <a:r>
                        <a:rPr lang="en-IE"/>
                        <a:t> 15</a:t>
                      </a:r>
                    </a:p>
                  </a:txBody>
                  <a:tcPr marL="19050" marR="19050" marT="19050" marB="19050" anchor="ctr"/>
                </a:tc>
                <a:tc>
                  <a:txBody>
                    <a:bodyPr/>
                    <a:lstStyle/>
                    <a:p>
                      <a:pPr>
                        <a:spcBef>
                          <a:spcPts val="0"/>
                        </a:spcBef>
                        <a:spcAft>
                          <a:spcPts val="0"/>
                        </a:spcAft>
                      </a:pPr>
                      <a:r>
                        <a:rPr lang="en-US">
                          <a:effectLst/>
                        </a:rPr>
                        <a:t> Display the unsigned number in D1.L converted to number base (2 through 36) contained in D2.B. </a:t>
                      </a:r>
                    </a:p>
                    <a:p>
                      <a:pPr>
                        <a:spcBef>
                          <a:spcPts val="0"/>
                        </a:spcBef>
                        <a:spcAft>
                          <a:spcPts val="0"/>
                        </a:spcAft>
                      </a:pPr>
                      <a:r>
                        <a:rPr lang="en-US">
                          <a:effectLst/>
                        </a:rPr>
                        <a:t>    For example, to display D1.L in base16 put 16 in D2.B</a:t>
                      </a:r>
                      <a:br>
                        <a:rPr lang="en-US">
                          <a:effectLst/>
                        </a:rPr>
                      </a:br>
                      <a:r>
                        <a:rPr lang="en-US">
                          <a:effectLst/>
                        </a:rPr>
                        <a:t> Values of D2.B outside the range 2 to 36 inclusive are ignored.</a:t>
                      </a:r>
                    </a:p>
                  </a:txBody>
                  <a:tcPr marL="19050" marR="19050" marT="19050" marB="1905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58530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Trap Tasks</a:t>
            </a:r>
          </a:p>
        </p:txBody>
      </p:sp>
      <p:graphicFrame>
        <p:nvGraphicFramePr>
          <p:cNvPr id="4" name="Content Placeholder 3"/>
          <p:cNvGraphicFramePr>
            <a:graphicFrameLocks noGrp="1"/>
          </p:cNvGraphicFramePr>
          <p:nvPr>
            <p:ph idx="1"/>
          </p:nvPr>
        </p:nvGraphicFramePr>
        <p:xfrm>
          <a:off x="1981200" y="1600200"/>
          <a:ext cx="8229600" cy="4503420"/>
        </p:xfrm>
        <a:graphic>
          <a:graphicData uri="http://schemas.openxmlformats.org/drawingml/2006/table">
            <a:tbl>
              <a:tblPr firstRow="1" bandRow="1">
                <a:tableStyleId>{5940675A-B579-460E-94D1-54222C63F5DA}</a:tableStyleId>
              </a:tblPr>
              <a:tblGrid>
                <a:gridCol w="658416">
                  <a:extLst>
                    <a:ext uri="{9D8B030D-6E8A-4147-A177-3AD203B41FA5}">
                      <a16:colId xmlns:a16="http://schemas.microsoft.com/office/drawing/2014/main" val="20000"/>
                    </a:ext>
                  </a:extLst>
                </a:gridCol>
                <a:gridCol w="7571184">
                  <a:extLst>
                    <a:ext uri="{9D8B030D-6E8A-4147-A177-3AD203B41FA5}">
                      <a16:colId xmlns:a16="http://schemas.microsoft.com/office/drawing/2014/main" val="20001"/>
                    </a:ext>
                  </a:extLst>
                </a:gridCol>
              </a:tblGrid>
              <a:tr h="370840">
                <a:tc>
                  <a:txBody>
                    <a:bodyPr/>
                    <a:lstStyle/>
                    <a:p>
                      <a:pPr algn="r"/>
                      <a:r>
                        <a:rPr lang="en-IE"/>
                        <a:t> 16</a:t>
                      </a:r>
                    </a:p>
                  </a:txBody>
                  <a:tcPr marL="19050" marR="19050" marT="19050" marB="19050" anchor="ctr"/>
                </a:tc>
                <a:tc>
                  <a:txBody>
                    <a:bodyPr/>
                    <a:lstStyle/>
                    <a:p>
                      <a:r>
                        <a:rPr lang="en-US"/>
                        <a:t> Adjust display properties</a:t>
                      </a:r>
                      <a:br>
                        <a:rPr lang="en-US"/>
                      </a:br>
                      <a:r>
                        <a:rPr lang="en-US"/>
                        <a:t>    D1.B = 0 to turn off the display of the input prompt.</a:t>
                      </a:r>
                      <a:br>
                        <a:rPr lang="en-US"/>
                      </a:br>
                      <a:r>
                        <a:rPr lang="en-US"/>
                        <a:t>    D1.B = 1 to turn on the display of the input prompt. (default)</a:t>
                      </a:r>
                      <a:br>
                        <a:rPr lang="en-US"/>
                      </a:br>
                      <a:r>
                        <a:rPr lang="en-US"/>
                        <a:t>    D1.B = 2 do not display a line feed when Enter pressed during Trap task #2 input </a:t>
                      </a:r>
                      <a:br>
                        <a:rPr lang="en-US"/>
                      </a:br>
                      <a:r>
                        <a:rPr lang="en-US"/>
                        <a:t>    D1.B = 3 display a line feed when Enter key pressed during Trap task #2 input (default) </a:t>
                      </a:r>
                      <a:br>
                        <a:rPr lang="en-US"/>
                      </a:br>
                      <a:r>
                        <a:rPr lang="en-US"/>
                        <a:t> Other values of D1 reserved for future use.</a:t>
                      </a:r>
                      <a:br>
                        <a:rPr lang="en-US"/>
                      </a:br>
                      <a:r>
                        <a:rPr lang="en-US"/>
                        <a:t> Input prompt display is enabled by default and by 'Reset' or when a new file is loaded.</a:t>
                      </a:r>
                    </a:p>
                  </a:txBody>
                  <a:tcPr marL="19050" marR="19050" marT="19050" marB="19050" anchor="ctr"/>
                </a:tc>
                <a:extLst>
                  <a:ext uri="{0D108BD9-81ED-4DB2-BD59-A6C34878D82A}">
                    <a16:rowId xmlns:a16="http://schemas.microsoft.com/office/drawing/2014/main" val="10000"/>
                  </a:ext>
                </a:extLst>
              </a:tr>
              <a:tr h="370840">
                <a:tc>
                  <a:txBody>
                    <a:bodyPr/>
                    <a:lstStyle/>
                    <a:p>
                      <a:pPr algn="r"/>
                      <a:r>
                        <a:rPr lang="en-IE"/>
                        <a:t> 17</a:t>
                      </a:r>
                    </a:p>
                  </a:txBody>
                  <a:tcPr marL="19050" marR="19050" marT="19050" marB="19050" anchor="ctr"/>
                </a:tc>
                <a:tc>
                  <a:txBody>
                    <a:bodyPr/>
                    <a:lstStyle/>
                    <a:p>
                      <a:pPr>
                        <a:spcBef>
                          <a:spcPts val="0"/>
                        </a:spcBef>
                        <a:spcAft>
                          <a:spcPts val="0"/>
                        </a:spcAft>
                      </a:pPr>
                      <a:r>
                        <a:rPr lang="en-US">
                          <a:effectLst/>
                        </a:rPr>
                        <a:t> Combination of Trap codes 14 &amp; 3. </a:t>
                      </a:r>
                    </a:p>
                    <a:p>
                      <a:pPr>
                        <a:spcBef>
                          <a:spcPts val="0"/>
                        </a:spcBef>
                        <a:spcAft>
                          <a:spcPts val="0"/>
                        </a:spcAft>
                      </a:pPr>
                      <a:r>
                        <a:rPr lang="en-US">
                          <a:effectLst/>
                        </a:rPr>
                        <a:t> Display the NULL terminated string at (A1) without CR, LF then</a:t>
                      </a:r>
                    </a:p>
                    <a:p>
                      <a:pPr>
                        <a:spcBef>
                          <a:spcPts val="0"/>
                        </a:spcBef>
                        <a:spcAft>
                          <a:spcPts val="0"/>
                        </a:spcAft>
                      </a:pPr>
                      <a:r>
                        <a:rPr lang="en-US">
                          <a:effectLst/>
                        </a:rPr>
                        <a:t> Display the decimal number in D1.L.</a:t>
                      </a:r>
                    </a:p>
                  </a:txBody>
                  <a:tcPr marL="19050" marR="19050" marT="19050" marB="19050" anchor="ctr"/>
                </a:tc>
                <a:extLst>
                  <a:ext uri="{0D108BD9-81ED-4DB2-BD59-A6C34878D82A}">
                    <a16:rowId xmlns:a16="http://schemas.microsoft.com/office/drawing/2014/main" val="10001"/>
                  </a:ext>
                </a:extLst>
              </a:tr>
              <a:tr h="370840">
                <a:tc>
                  <a:txBody>
                    <a:bodyPr/>
                    <a:lstStyle/>
                    <a:p>
                      <a:pPr algn="r"/>
                      <a:r>
                        <a:rPr lang="en-IE"/>
                        <a:t> 18</a:t>
                      </a:r>
                    </a:p>
                  </a:txBody>
                  <a:tcPr marL="19050" marR="19050" marT="19050" marB="19050" anchor="ctr"/>
                </a:tc>
                <a:tc>
                  <a:txBody>
                    <a:bodyPr/>
                    <a:lstStyle/>
                    <a:p>
                      <a:r>
                        <a:rPr lang="en-US"/>
                        <a:t> Combination of Trap codes 14 &amp; 4. </a:t>
                      </a:r>
                      <a:br>
                        <a:rPr lang="en-US"/>
                      </a:br>
                      <a:r>
                        <a:rPr lang="en-US"/>
                        <a:t> Display the NULL terminated string at (A1) without CR, LF then</a:t>
                      </a:r>
                      <a:br>
                        <a:rPr lang="en-US"/>
                      </a:br>
                      <a:r>
                        <a:rPr lang="en-US"/>
                        <a:t> Read a number from the keyboard into D1.L.</a:t>
                      </a:r>
                    </a:p>
                  </a:txBody>
                  <a:tcPr marL="19050" marR="19050" marT="19050" marB="1905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45895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Trap Tasks</a:t>
            </a:r>
          </a:p>
        </p:txBody>
      </p:sp>
      <p:graphicFrame>
        <p:nvGraphicFramePr>
          <p:cNvPr id="4" name="Content Placeholder 3"/>
          <p:cNvGraphicFramePr>
            <a:graphicFrameLocks noGrp="1"/>
          </p:cNvGraphicFramePr>
          <p:nvPr>
            <p:ph idx="1"/>
          </p:nvPr>
        </p:nvGraphicFramePr>
        <p:xfrm>
          <a:off x="1981200" y="1600200"/>
          <a:ext cx="8229600" cy="4836160"/>
        </p:xfrm>
        <a:graphic>
          <a:graphicData uri="http://schemas.openxmlformats.org/drawingml/2006/table">
            <a:tbl>
              <a:tblPr firstRow="1" bandRow="1">
                <a:tableStyleId>{5940675A-B579-460E-94D1-54222C63F5DA}</a:tableStyleId>
              </a:tblPr>
              <a:tblGrid>
                <a:gridCol w="658416">
                  <a:extLst>
                    <a:ext uri="{9D8B030D-6E8A-4147-A177-3AD203B41FA5}">
                      <a16:colId xmlns:a16="http://schemas.microsoft.com/office/drawing/2014/main" val="20000"/>
                    </a:ext>
                  </a:extLst>
                </a:gridCol>
                <a:gridCol w="7571184">
                  <a:extLst>
                    <a:ext uri="{9D8B030D-6E8A-4147-A177-3AD203B41FA5}">
                      <a16:colId xmlns:a16="http://schemas.microsoft.com/office/drawing/2014/main" val="20001"/>
                    </a:ext>
                  </a:extLst>
                </a:gridCol>
              </a:tblGrid>
              <a:tr h="370840">
                <a:tc>
                  <a:txBody>
                    <a:bodyPr/>
                    <a:lstStyle/>
                    <a:p>
                      <a:pPr algn="r"/>
                      <a:r>
                        <a:rPr lang="en-IE"/>
                        <a:t> 19</a:t>
                      </a:r>
                    </a:p>
                  </a:txBody>
                  <a:tcPr marL="19050" marR="19050" marT="19050" marB="19050" anchor="ctr"/>
                </a:tc>
                <a:tc>
                  <a:txBody>
                    <a:bodyPr/>
                    <a:lstStyle/>
                    <a:p>
                      <a:r>
                        <a:rPr lang="en-US"/>
                        <a:t> Returns current state of up to 4 specified keys or returns key scan code.</a:t>
                      </a:r>
                      <a:br>
                        <a:rPr lang="en-US"/>
                      </a:br>
                      <a:r>
                        <a:rPr lang="en-US"/>
                        <a:t>  Pre: D1.L = four 1-byte key codes</a:t>
                      </a:r>
                      <a:br>
                        <a:rPr lang="en-US"/>
                      </a:br>
                      <a:r>
                        <a:rPr lang="en-US"/>
                        <a:t>  Post: D1.L contains four 1-byte Booleans. </a:t>
                      </a:r>
                      <a:br>
                        <a:rPr lang="en-US"/>
                      </a:br>
                      <a:r>
                        <a:rPr lang="en-US"/>
                        <a:t>           $FF = corresponding key is pressed, $00 = corresponding key not pressed.</a:t>
                      </a:r>
                      <a:br>
                        <a:rPr lang="en-US"/>
                      </a:br>
                      <a:r>
                        <a:rPr lang="en-US"/>
                        <a:t>  Pre: D1.L = $00000000</a:t>
                      </a:r>
                      <a:br>
                        <a:rPr lang="en-US"/>
                      </a:br>
                      <a:r>
                        <a:rPr lang="en-US"/>
                        <a:t>  Post: D1.B contains key code of last key pressed</a:t>
                      </a:r>
                    </a:p>
                  </a:txBody>
                  <a:tcPr marL="19050" marR="19050" marT="19050" marB="19050" anchor="ctr"/>
                </a:tc>
                <a:extLst>
                  <a:ext uri="{0D108BD9-81ED-4DB2-BD59-A6C34878D82A}">
                    <a16:rowId xmlns:a16="http://schemas.microsoft.com/office/drawing/2014/main" val="10000"/>
                  </a:ext>
                </a:extLst>
              </a:tr>
              <a:tr h="370840">
                <a:tc>
                  <a:txBody>
                    <a:bodyPr/>
                    <a:lstStyle/>
                    <a:p>
                      <a:pPr algn="r"/>
                      <a:r>
                        <a:rPr lang="en-IE"/>
                        <a:t> 20</a:t>
                      </a:r>
                    </a:p>
                  </a:txBody>
                  <a:tcPr marL="19050" marR="19050" marT="19050" marB="19050" anchor="ctr"/>
                </a:tc>
                <a:tc>
                  <a:txBody>
                    <a:bodyPr/>
                    <a:lstStyle/>
                    <a:p>
                      <a:r>
                        <a:rPr lang="en-US"/>
                        <a:t> Display signed number in D1.L in decimal in field D2.B columns wide.</a:t>
                      </a:r>
                    </a:p>
                  </a:txBody>
                  <a:tcPr marL="19050" marR="19050" marT="19050" marB="19050" anchor="ctr"/>
                </a:tc>
                <a:extLst>
                  <a:ext uri="{0D108BD9-81ED-4DB2-BD59-A6C34878D82A}">
                    <a16:rowId xmlns:a16="http://schemas.microsoft.com/office/drawing/2014/main" val="10001"/>
                  </a:ext>
                </a:extLst>
              </a:tr>
              <a:tr h="370840">
                <a:tc>
                  <a:txBody>
                    <a:bodyPr/>
                    <a:lstStyle/>
                    <a:p>
                      <a:pPr algn="r"/>
                      <a:r>
                        <a:rPr lang="en-IE"/>
                        <a:t> 21</a:t>
                      </a:r>
                    </a:p>
                  </a:txBody>
                  <a:tcPr marL="19050" marR="19050" marT="19050" marB="19050" anchor="ctr"/>
                </a:tc>
                <a:tc>
                  <a:txBody>
                    <a:bodyPr/>
                    <a:lstStyle/>
                    <a:p>
                      <a:r>
                        <a:rPr lang="en-US"/>
                        <a:t> Set Font Color</a:t>
                      </a:r>
                      <a:br>
                        <a:rPr lang="en-US"/>
                      </a:br>
                      <a:r>
                        <a:rPr lang="en-US"/>
                        <a:t>  D1.L = color as $00BBGGRR</a:t>
                      </a:r>
                      <a:br>
                        <a:rPr lang="en-US"/>
                      </a:br>
                      <a:r>
                        <a:rPr lang="en-US"/>
                        <a:t>             BB is amount of blue from $00 to $FF</a:t>
                      </a:r>
                      <a:br>
                        <a:rPr lang="en-US"/>
                      </a:br>
                      <a:r>
                        <a:rPr lang="en-US"/>
                        <a:t>             GG is amount of green from $00 to $FF</a:t>
                      </a:r>
                      <a:br>
                        <a:rPr lang="en-US"/>
                      </a:br>
                      <a:r>
                        <a:rPr lang="en-US"/>
                        <a:t>             RR is amount of red from $00 to $FF</a:t>
                      </a:r>
                      <a:br>
                        <a:rPr lang="en-US"/>
                      </a:br>
                      <a:r>
                        <a:rPr lang="en-US"/>
                        <a:t>  D2.B = style by bits,  0 = off, 1 = on</a:t>
                      </a:r>
                      <a:br>
                        <a:rPr lang="en-US"/>
                      </a:br>
                      <a:r>
                        <a:rPr lang="en-US"/>
                        <a:t>             bit0 is Bold</a:t>
                      </a:r>
                      <a:br>
                        <a:rPr lang="en-US"/>
                      </a:br>
                      <a:r>
                        <a:rPr lang="en-US"/>
                        <a:t>             bit1 is Italic</a:t>
                      </a:r>
                      <a:br>
                        <a:rPr lang="en-US"/>
                      </a:br>
                      <a:r>
                        <a:rPr lang="en-US"/>
                        <a:t>             bit2 is Underline</a:t>
                      </a:r>
                      <a:br>
                        <a:rPr lang="en-US"/>
                      </a:br>
                      <a:r>
                        <a:rPr lang="en-US"/>
                        <a:t>             bit3 is </a:t>
                      </a:r>
                      <a:r>
                        <a:rPr lang="en-US" err="1"/>
                        <a:t>StrikeOut</a:t>
                      </a:r>
                      <a:r>
                        <a:rPr lang="en-US"/>
                        <a:t> </a:t>
                      </a:r>
                    </a:p>
                  </a:txBody>
                  <a:tcPr marL="19050" marR="19050" marT="19050" marB="1905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1014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a:t>ADC – Add with Carry</a:t>
            </a:r>
            <a:endParaRPr lang="en-IE"/>
          </a:p>
        </p:txBody>
      </p:sp>
      <p:sp>
        <p:nvSpPr>
          <p:cNvPr id="3" name="Content Placeholder 2"/>
          <p:cNvSpPr>
            <a:spLocks noGrp="1"/>
          </p:cNvSpPr>
          <p:nvPr>
            <p:ph idx="1"/>
          </p:nvPr>
        </p:nvSpPr>
        <p:spPr/>
        <p:txBody>
          <a:bodyPr/>
          <a:lstStyle/>
          <a:p>
            <a:r>
              <a:rPr lang="en-GB" altLang="en-US" b="1" i="1" err="1">
                <a:latin typeface="Courier New" panose="02070309020205020404" pitchFamily="49" charset="0"/>
                <a:cs typeface="Courier New" panose="02070309020205020404" pitchFamily="49" charset="0"/>
              </a:rPr>
              <a:t>adc</a:t>
            </a:r>
            <a:r>
              <a:rPr lang="en-GB" altLang="en-US" i="1"/>
              <a:t>:  Similar to the add </a:t>
            </a:r>
            <a:r>
              <a:rPr lang="en-GB" altLang="en-US"/>
              <a:t>instruction but also adds the carry bit generated by a previous operation.  </a:t>
            </a:r>
          </a:p>
          <a:p>
            <a:r>
              <a:rPr lang="en-GB" altLang="en-US"/>
              <a:t>This instruction is used in extended arithmetic</a:t>
            </a:r>
          </a:p>
          <a:p>
            <a:pPr lvl="1"/>
            <a:r>
              <a:rPr lang="en-GB" altLang="en-US"/>
              <a:t>adding two 64-bit numbers on the 32-bit 68K</a:t>
            </a:r>
          </a:p>
        </p:txBody>
      </p:sp>
    </p:spTree>
    <p:extLst>
      <p:ext uri="{BB962C8B-B14F-4D97-AF65-F5344CB8AC3E}">
        <p14:creationId xmlns:p14="http://schemas.microsoft.com/office/powerpoint/2010/main" val="1262636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Trap Tasks</a:t>
            </a:r>
          </a:p>
        </p:txBody>
      </p:sp>
      <p:graphicFrame>
        <p:nvGraphicFramePr>
          <p:cNvPr id="4" name="Content Placeholder 3"/>
          <p:cNvGraphicFramePr>
            <a:graphicFrameLocks noGrp="1"/>
          </p:cNvGraphicFramePr>
          <p:nvPr>
            <p:ph idx="1"/>
          </p:nvPr>
        </p:nvGraphicFramePr>
        <p:xfrm>
          <a:off x="1981200" y="1600200"/>
          <a:ext cx="8229600" cy="1135380"/>
        </p:xfrm>
        <a:graphic>
          <a:graphicData uri="http://schemas.openxmlformats.org/drawingml/2006/table">
            <a:tbl>
              <a:tblPr firstRow="1" bandRow="1">
                <a:tableStyleId>{5940675A-B579-460E-94D1-54222C63F5DA}</a:tableStyleId>
              </a:tblPr>
              <a:tblGrid>
                <a:gridCol w="658416">
                  <a:extLst>
                    <a:ext uri="{9D8B030D-6E8A-4147-A177-3AD203B41FA5}">
                      <a16:colId xmlns:a16="http://schemas.microsoft.com/office/drawing/2014/main" val="20000"/>
                    </a:ext>
                  </a:extLst>
                </a:gridCol>
                <a:gridCol w="7571184">
                  <a:extLst>
                    <a:ext uri="{9D8B030D-6E8A-4147-A177-3AD203B41FA5}">
                      <a16:colId xmlns:a16="http://schemas.microsoft.com/office/drawing/2014/main" val="20001"/>
                    </a:ext>
                  </a:extLst>
                </a:gridCol>
              </a:tblGrid>
              <a:tr h="370840">
                <a:tc>
                  <a:txBody>
                    <a:bodyPr/>
                    <a:lstStyle/>
                    <a:p>
                      <a:pPr algn="r"/>
                      <a:r>
                        <a:rPr lang="en-IE"/>
                        <a:t> 22</a:t>
                      </a:r>
                    </a:p>
                  </a:txBody>
                  <a:tcPr marL="19050" marR="19050" marT="19050" marB="19050" anchor="ctr"/>
                </a:tc>
                <a:tc>
                  <a:txBody>
                    <a:bodyPr/>
                    <a:lstStyle/>
                    <a:p>
                      <a:pPr>
                        <a:spcBef>
                          <a:spcPts val="0"/>
                        </a:spcBef>
                        <a:spcAft>
                          <a:spcPts val="0"/>
                        </a:spcAft>
                      </a:pPr>
                      <a:r>
                        <a:rPr lang="en-US">
                          <a:effectLst/>
                        </a:rPr>
                        <a:t>  Read char at </a:t>
                      </a:r>
                      <a:r>
                        <a:rPr lang="en-US" err="1">
                          <a:effectLst/>
                        </a:rPr>
                        <a:t>Row,Col</a:t>
                      </a:r>
                      <a:r>
                        <a:rPr lang="en-US">
                          <a:effectLst/>
                        </a:rPr>
                        <a:t> of text screen.</a:t>
                      </a:r>
                      <a:br>
                        <a:rPr lang="en-US">
                          <a:effectLst/>
                        </a:rPr>
                      </a:br>
                      <a:r>
                        <a:rPr lang="en-US">
                          <a:effectLst/>
                        </a:rPr>
                        <a:t>  Pre: D1.L = High 16 bits = Row</a:t>
                      </a:r>
                      <a:br>
                        <a:rPr lang="en-US">
                          <a:effectLst/>
                        </a:rPr>
                      </a:br>
                      <a:r>
                        <a:rPr lang="en-US">
                          <a:effectLst/>
                        </a:rPr>
                        <a:t>                    Low 16 bits = Col</a:t>
                      </a:r>
                      <a:br>
                        <a:rPr lang="en-US">
                          <a:effectLst/>
                        </a:rPr>
                      </a:br>
                      <a:r>
                        <a:rPr lang="en-US">
                          <a:effectLst/>
                        </a:rPr>
                        <a:t>  Post: D1.B contains ASCII code of character.</a:t>
                      </a:r>
                    </a:p>
                  </a:txBody>
                  <a:tcPr marL="19050" marR="19050" marT="19050" marB="19050" anchor="ct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5271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a:t>EASy68K</a:t>
            </a:r>
          </a:p>
        </p:txBody>
      </p:sp>
      <p:sp>
        <p:nvSpPr>
          <p:cNvPr id="6" name="Content Placeholder 5"/>
          <p:cNvSpPr>
            <a:spLocks noGrp="1"/>
          </p:cNvSpPr>
          <p:nvPr>
            <p:ph idx="1"/>
          </p:nvPr>
        </p:nvSpPr>
        <p:spPr/>
        <p:txBody>
          <a:bodyPr>
            <a:normAutofit lnSpcReduction="10000"/>
          </a:bodyPr>
          <a:lstStyle/>
          <a:p>
            <a:pPr marL="0" indent="0">
              <a:buNone/>
            </a:pPr>
            <a:r>
              <a:rPr lang="en-US">
                <a:solidFill>
                  <a:srgbClr val="000000"/>
                </a:solidFill>
                <a:latin typeface="Courier New" panose="02070309020205020404" pitchFamily="49" charset="0"/>
              </a:rPr>
              <a:t> </a:t>
            </a:r>
            <a:r>
              <a:rPr lang="en-US">
                <a:solidFill>
                  <a:srgbClr val="008000"/>
                </a:solidFill>
                <a:latin typeface="Courier New" panose="02070309020205020404" pitchFamily="49" charset="0"/>
              </a:rPr>
              <a:t>ORG</a:t>
            </a:r>
            <a:r>
              <a:rPr lang="en-US">
                <a:solidFill>
                  <a:srgbClr val="000000"/>
                </a:solidFill>
                <a:latin typeface="Courier New" panose="02070309020205020404" pitchFamily="49" charset="0"/>
              </a:rPr>
              <a:t>    $1000</a:t>
            </a:r>
          </a:p>
          <a:p>
            <a:pPr marL="0" indent="0">
              <a:buNone/>
            </a:pPr>
            <a:r>
              <a:rPr lang="en-US">
                <a:solidFill>
                  <a:srgbClr val="800080"/>
                </a:solidFill>
                <a:latin typeface="Courier New" panose="02070309020205020404" pitchFamily="49" charset="0"/>
              </a:rPr>
              <a:t>START:</a:t>
            </a:r>
            <a:endParaRPr lang="en-US">
              <a:solidFill>
                <a:srgbClr val="000000"/>
              </a:solidFill>
              <a:latin typeface="Courier New" panose="02070309020205020404" pitchFamily="49" charset="0"/>
            </a:endParaRPr>
          </a:p>
          <a:p>
            <a:pPr marL="0" indent="0">
              <a:buNone/>
            </a:pPr>
            <a:r>
              <a:rPr lang="en-US">
                <a:solidFill>
                  <a:srgbClr val="000000"/>
                </a:solidFill>
                <a:latin typeface="Courier New" panose="02070309020205020404" pitchFamily="49" charset="0"/>
              </a:rPr>
              <a:t>    LEA MESSAGE,A1</a:t>
            </a:r>
          </a:p>
          <a:p>
            <a:pPr marL="0" indent="0">
              <a:buNone/>
            </a:pPr>
            <a:r>
              <a:rPr lang="en-US">
                <a:solidFill>
                  <a:srgbClr val="000000"/>
                </a:solidFill>
                <a:latin typeface="Courier New" panose="02070309020205020404" pitchFamily="49" charset="0"/>
              </a:rPr>
              <a:t>	MOVE.B #14,D0</a:t>
            </a:r>
          </a:p>
          <a:p>
            <a:pPr marL="0" indent="0">
              <a:buNone/>
            </a:pPr>
            <a:r>
              <a:rPr lang="en-US">
                <a:solidFill>
                  <a:srgbClr val="000000"/>
                </a:solidFill>
                <a:latin typeface="Courier New" panose="02070309020205020404" pitchFamily="49" charset="0"/>
              </a:rPr>
              <a:t>	TRAP #15</a:t>
            </a:r>
          </a:p>
          <a:p>
            <a:pPr marL="0" indent="0">
              <a:buNone/>
            </a:pPr>
            <a:r>
              <a:rPr lang="en-US">
                <a:solidFill>
                  <a:srgbClr val="000000"/>
                </a:solidFill>
                <a:latin typeface="Courier New" panose="02070309020205020404" pitchFamily="49" charset="0"/>
              </a:rPr>
              <a:t>    </a:t>
            </a:r>
            <a:r>
              <a:rPr lang="en-US">
                <a:solidFill>
                  <a:srgbClr val="008000"/>
                </a:solidFill>
                <a:latin typeface="Courier New" panose="02070309020205020404" pitchFamily="49" charset="0"/>
              </a:rPr>
              <a:t>SIMHALT</a:t>
            </a:r>
            <a:endParaRPr lang="en-US">
              <a:solidFill>
                <a:srgbClr val="000000"/>
              </a:solidFill>
              <a:latin typeface="Courier New" panose="02070309020205020404" pitchFamily="49" charset="0"/>
            </a:endParaRPr>
          </a:p>
          <a:p>
            <a:pPr marL="0" indent="0">
              <a:buNone/>
            </a:pPr>
            <a:r>
              <a:rPr lang="it-IT">
                <a:solidFill>
                  <a:srgbClr val="800080"/>
                </a:solidFill>
                <a:latin typeface="Courier New" panose="02070309020205020404" pitchFamily="49" charset="0"/>
              </a:rPr>
              <a:t>MESSAGE</a:t>
            </a:r>
            <a:r>
              <a:rPr lang="it-IT">
                <a:solidFill>
                  <a:srgbClr val="000000"/>
                </a:solidFill>
                <a:latin typeface="Courier New" panose="02070309020205020404" pitchFamily="49" charset="0"/>
              </a:rPr>
              <a:t> </a:t>
            </a:r>
            <a:r>
              <a:rPr lang="it-IT">
                <a:solidFill>
                  <a:srgbClr val="008000"/>
                </a:solidFill>
                <a:latin typeface="Courier New" panose="02070309020205020404" pitchFamily="49" charset="0"/>
              </a:rPr>
              <a:t>DC.B</a:t>
            </a:r>
            <a:r>
              <a:rPr lang="it-IT">
                <a:solidFill>
                  <a:srgbClr val="000000"/>
                </a:solidFill>
                <a:latin typeface="Courier New" panose="02070309020205020404" pitchFamily="49" charset="0"/>
              </a:rPr>
              <a:t> </a:t>
            </a:r>
            <a:r>
              <a:rPr lang="it-IT">
                <a:solidFill>
                  <a:srgbClr val="008080"/>
                </a:solidFill>
                <a:latin typeface="Courier New" panose="02070309020205020404" pitchFamily="49" charset="0"/>
              </a:rPr>
              <a:t>'Hello Assembly'</a:t>
            </a:r>
            <a:r>
              <a:rPr lang="it-IT">
                <a:solidFill>
                  <a:srgbClr val="000000"/>
                </a:solidFill>
                <a:latin typeface="Courier New" panose="02070309020205020404" pitchFamily="49" charset="0"/>
              </a:rPr>
              <a:t>,0</a:t>
            </a:r>
          </a:p>
          <a:p>
            <a:pPr marL="0" indent="0">
              <a:buNone/>
            </a:pPr>
            <a:r>
              <a:rPr lang="en-US">
                <a:solidFill>
                  <a:srgbClr val="000000"/>
                </a:solidFill>
                <a:latin typeface="Courier New" panose="02070309020205020404" pitchFamily="49" charset="0"/>
              </a:rPr>
              <a:t>    </a:t>
            </a:r>
            <a:r>
              <a:rPr lang="en-US">
                <a:solidFill>
                  <a:srgbClr val="008000"/>
                </a:solidFill>
                <a:latin typeface="Courier New" panose="02070309020205020404" pitchFamily="49" charset="0"/>
              </a:rPr>
              <a:t>END</a:t>
            </a:r>
            <a:r>
              <a:rPr lang="en-US">
                <a:solidFill>
                  <a:srgbClr val="000000"/>
                </a:solidFill>
                <a:latin typeface="Courier New" panose="02070309020205020404" pitchFamily="49" charset="0"/>
              </a:rPr>
              <a:t>    START</a:t>
            </a:r>
            <a:endParaRPr lang="en-IE">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60181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75B8F-936B-4231-3365-8897DBCE1E71}"/>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Assembler Directives</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text on a white background&#10;&#10;Description automatically generated">
            <a:extLst>
              <a:ext uri="{FF2B5EF4-FFF2-40B4-BE49-F238E27FC236}">
                <a16:creationId xmlns:a16="http://schemas.microsoft.com/office/drawing/2014/main" id="{E3816183-E9E7-A4F1-116B-35FC094046B8}"/>
              </a:ext>
            </a:extLst>
          </p:cNvPr>
          <p:cNvPicPr>
            <a:picLocks noChangeAspect="1"/>
          </p:cNvPicPr>
          <p:nvPr/>
        </p:nvPicPr>
        <p:blipFill>
          <a:blip r:embed="rId2"/>
          <a:stretch>
            <a:fillRect/>
          </a:stretch>
        </p:blipFill>
        <p:spPr>
          <a:xfrm>
            <a:off x="320040" y="3300633"/>
            <a:ext cx="11548872" cy="2252030"/>
          </a:xfrm>
          <a:prstGeom prst="rect">
            <a:avLst/>
          </a:prstGeom>
        </p:spPr>
      </p:pic>
    </p:spTree>
    <p:extLst>
      <p:ext uri="{BB962C8B-B14F-4D97-AF65-F5344CB8AC3E}">
        <p14:creationId xmlns:p14="http://schemas.microsoft.com/office/powerpoint/2010/main" val="433550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EQU</a:t>
            </a:r>
          </a:p>
        </p:txBody>
      </p:sp>
      <p:sp>
        <p:nvSpPr>
          <p:cNvPr id="3" name="Content Placeholder 2"/>
          <p:cNvSpPr>
            <a:spLocks noGrp="1"/>
          </p:cNvSpPr>
          <p:nvPr>
            <p:ph idx="1"/>
          </p:nvPr>
        </p:nvSpPr>
        <p:spPr/>
        <p:txBody>
          <a:bodyPr vert="horz" lIns="91440" tIns="45720" rIns="91440" bIns="45720" rtlCol="0" anchor="t">
            <a:normAutofit/>
          </a:bodyPr>
          <a:lstStyle/>
          <a:p>
            <a:r>
              <a:rPr lang="en-GB" altLang="en-US" i="1"/>
              <a:t>EQU </a:t>
            </a:r>
            <a:r>
              <a:rPr lang="en-GB" altLang="en-US"/>
              <a:t>The equate directive simply links a name to a value, making programs much easier to read e.g. it is better to equate the name </a:t>
            </a:r>
            <a:r>
              <a:rPr lang="en-GB" altLang="en-US" i="1"/>
              <a:t>CAR_RET</a:t>
            </a:r>
            <a:r>
              <a:rPr lang="en-GB" altLang="en-US"/>
              <a:t> to </a:t>
            </a:r>
            <a:r>
              <a:rPr lang="en-GB" altLang="en-US" i="1"/>
              <a:t>$0D</a:t>
            </a:r>
            <a:r>
              <a:rPr lang="en-GB" altLang="en-US"/>
              <a:t> and use this name in a program rather than writing </a:t>
            </a:r>
            <a:r>
              <a:rPr lang="en-GB" altLang="en-US" i="1"/>
              <a:t>$0D</a:t>
            </a:r>
            <a:r>
              <a:rPr lang="en-GB" altLang="en-US"/>
              <a:t> and leaving it to the reader to figure out that </a:t>
            </a:r>
            <a:r>
              <a:rPr lang="en-GB" altLang="en-US" i="1"/>
              <a:t>$0D</a:t>
            </a:r>
            <a:r>
              <a:rPr lang="en-GB" altLang="en-US"/>
              <a:t> is the ASCII value for carriage return!</a:t>
            </a:r>
            <a:endParaRPr lang="en-US" altLang="en-US"/>
          </a:p>
        </p:txBody>
      </p:sp>
    </p:spTree>
    <p:extLst>
      <p:ext uri="{BB962C8B-B14F-4D97-AF65-F5344CB8AC3E}">
        <p14:creationId xmlns:p14="http://schemas.microsoft.com/office/powerpoint/2010/main" val="987010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C4A9-2A25-F8B2-FBAA-524C7374133F}"/>
              </a:ext>
            </a:extLst>
          </p:cNvPr>
          <p:cNvSpPr>
            <a:spLocks noGrp="1"/>
          </p:cNvSpPr>
          <p:nvPr>
            <p:ph type="title"/>
          </p:nvPr>
        </p:nvSpPr>
        <p:spPr/>
        <p:txBody>
          <a:bodyPr/>
          <a:lstStyle/>
          <a:p>
            <a:r>
              <a:rPr lang="en-GB">
                <a:cs typeface="Calibri Light"/>
              </a:rPr>
              <a:t>EQU</a:t>
            </a:r>
            <a:endParaRPr lang="en-GB"/>
          </a:p>
        </p:txBody>
      </p:sp>
      <p:sp>
        <p:nvSpPr>
          <p:cNvPr id="3" name="Content Placeholder 2">
            <a:extLst>
              <a:ext uri="{FF2B5EF4-FFF2-40B4-BE49-F238E27FC236}">
                <a16:creationId xmlns:a16="http://schemas.microsoft.com/office/drawing/2014/main" id="{EAB13EA2-5399-5A67-A982-8DE83F656E92}"/>
              </a:ext>
            </a:extLst>
          </p:cNvPr>
          <p:cNvSpPr>
            <a:spLocks noGrp="1"/>
          </p:cNvSpPr>
          <p:nvPr>
            <p:ph idx="1"/>
          </p:nvPr>
        </p:nvSpPr>
        <p:spPr/>
        <p:txBody>
          <a:bodyPr vert="horz" lIns="91440" tIns="45720" rIns="91440" bIns="45720" rtlCol="0" anchor="t">
            <a:normAutofit/>
          </a:bodyPr>
          <a:lstStyle/>
          <a:p>
            <a:r>
              <a:rPr lang="en-GB">
                <a:ea typeface="+mn-lt"/>
                <a:cs typeface="+mn-lt"/>
              </a:rPr>
              <a:t>In other words, EQU assembler directive equates a symbolic name to a numeric value. It defines constants.</a:t>
            </a:r>
          </a:p>
          <a:p>
            <a:endParaRPr lang="en-GB">
              <a:ea typeface="+mn-lt"/>
              <a:cs typeface="+mn-lt"/>
            </a:endParaRPr>
          </a:p>
          <a:p>
            <a:r>
              <a:rPr lang="en-GB">
                <a:ea typeface="+mn-lt"/>
                <a:cs typeface="+mn-lt"/>
              </a:rPr>
              <a:t>The syntax of the EQU directive is as follows:</a:t>
            </a:r>
          </a:p>
          <a:p>
            <a:endParaRPr lang="en-GB">
              <a:cs typeface="Calibri"/>
            </a:endParaRPr>
          </a:p>
          <a:p>
            <a:r>
              <a:rPr lang="en-GB">
                <a:latin typeface="Consolas"/>
                <a:cs typeface="Calibri"/>
              </a:rPr>
              <a:t>TOTSTUDENTS EQU 50</a:t>
            </a:r>
            <a:endParaRPr lang="en-GB">
              <a:cs typeface="Calibri"/>
            </a:endParaRPr>
          </a:p>
        </p:txBody>
      </p:sp>
    </p:spTree>
    <p:extLst>
      <p:ext uri="{BB962C8B-B14F-4D97-AF65-F5344CB8AC3E}">
        <p14:creationId xmlns:p14="http://schemas.microsoft.com/office/powerpoint/2010/main" val="2727626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005BC-D359-8022-EF00-A32147EAC535}"/>
              </a:ext>
            </a:extLst>
          </p:cNvPr>
          <p:cNvSpPr>
            <a:spLocks noGrp="1"/>
          </p:cNvSpPr>
          <p:nvPr>
            <p:ph type="title"/>
          </p:nvPr>
        </p:nvSpPr>
        <p:spPr/>
        <p:txBody>
          <a:bodyPr/>
          <a:lstStyle/>
          <a:p>
            <a:r>
              <a:rPr lang="en-US"/>
              <a:t>DC.B</a:t>
            </a:r>
            <a:endParaRPr lang="en-IE"/>
          </a:p>
        </p:txBody>
      </p:sp>
      <p:sp>
        <p:nvSpPr>
          <p:cNvPr id="4" name="Rectangle 1">
            <a:extLst>
              <a:ext uri="{FF2B5EF4-FFF2-40B4-BE49-F238E27FC236}">
                <a16:creationId xmlns:a16="http://schemas.microsoft.com/office/drawing/2014/main" id="{F6EB3122-93E1-0BAB-61AF-812782C1CB71}"/>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[&lt;label&gt;] DC.B &lt;string&gt;</a:t>
            </a:r>
            <a:br>
              <a:rPr kumimoji="0" lang="en-US" altLang="en-US" sz="1800" b="0" i="0" u="none" strike="noStrike" cap="none" normalizeH="0" baseline="0">
                <a:ln>
                  <a:noFill/>
                </a:ln>
                <a:solidFill>
                  <a:schemeClr val="tx1"/>
                </a:solidFill>
                <a:effectLst/>
              </a:rPr>
            </a:b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[&lt;label&gt;] DC.B &lt;data list&gt;</a:t>
            </a:r>
            <a:br>
              <a:rPr kumimoji="0" lang="en-US" altLang="en-US" sz="1800" b="0" i="0" u="none" strike="noStrike" cap="none" normalizeH="0" baseline="0">
                <a:ln>
                  <a:noFill/>
                </a:ln>
                <a:solidFill>
                  <a:schemeClr val="tx1"/>
                </a:solidFill>
                <a:effectLst/>
              </a:rPr>
            </a:b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[&lt;label&gt;] DC.W &lt;data list&gt;</a:t>
            </a:r>
            <a:br>
              <a:rPr kumimoji="0" lang="en-US" altLang="en-US" sz="1800" b="0" i="0" u="none" strike="noStrike" cap="none" normalizeH="0" baseline="0">
                <a:ln>
                  <a:noFill/>
                </a:ln>
                <a:solidFill>
                  <a:schemeClr val="tx1"/>
                </a:solidFill>
                <a:effectLst/>
              </a:rPr>
            </a:b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[&lt;label&gt;] DC.L &lt;data list&gt;</a:t>
            </a:r>
            <a:r>
              <a:rPr kumimoji="0" lang="en-US" altLang="en-US" sz="1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7D80B3A-3A3C-7F0C-7300-BEBAC8A9BC48}"/>
              </a:ext>
            </a:extLst>
          </p:cNvPr>
          <p:cNvSpPr txBox="1"/>
          <p:nvPr/>
        </p:nvSpPr>
        <p:spPr>
          <a:xfrm>
            <a:off x="5540326" y="2276872"/>
            <a:ext cx="4670474" cy="2308324"/>
          </a:xfrm>
          <a:prstGeom prst="rect">
            <a:avLst/>
          </a:prstGeom>
          <a:noFill/>
        </p:spPr>
        <p:txBody>
          <a:bodyPr wrap="square">
            <a:spAutoFit/>
          </a:bodyPr>
          <a:lstStyle/>
          <a:p>
            <a:r>
              <a:rPr lang="en-US" sz="1800"/>
              <a:t>If a length extension (.B, .W, or .L) is not specified, the byte value is used for strings and the word value for numeric data. All data will be rounded to word size. This means that an extra byte will be added to the end of a constant DC.B declaration if the string or numeric list have an odd number items.</a:t>
            </a:r>
          </a:p>
          <a:p>
            <a:endParaRPr lang="en-US" sz="1800"/>
          </a:p>
        </p:txBody>
      </p:sp>
    </p:spTree>
    <p:extLst>
      <p:ext uri="{BB962C8B-B14F-4D97-AF65-F5344CB8AC3E}">
        <p14:creationId xmlns:p14="http://schemas.microsoft.com/office/powerpoint/2010/main" val="3896472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a:t>DC Directive ORG $00001000</a:t>
            </a:r>
            <a:endParaRPr lang="en-IE"/>
          </a:p>
        </p:txBody>
      </p:sp>
      <p:graphicFrame>
        <p:nvGraphicFramePr>
          <p:cNvPr id="4" name="Content Placeholder 3"/>
          <p:cNvGraphicFramePr>
            <a:graphicFrameLocks noGrp="1"/>
          </p:cNvGraphicFramePr>
          <p:nvPr>
            <p:ph idx="1"/>
          </p:nvPr>
        </p:nvGraphicFramePr>
        <p:xfrm>
          <a:off x="3287688" y="1268760"/>
          <a:ext cx="6264696" cy="5191760"/>
        </p:xfrm>
        <a:graphic>
          <a:graphicData uri="http://schemas.openxmlformats.org/drawingml/2006/table">
            <a:tbl>
              <a:tblPr firstRow="1" bandRow="1">
                <a:tableStyleId>{5940675A-B579-460E-94D1-54222C63F5DA}</a:tableStyleId>
              </a:tblPr>
              <a:tblGrid>
                <a:gridCol w="1455234">
                  <a:extLst>
                    <a:ext uri="{9D8B030D-6E8A-4147-A177-3AD203B41FA5}">
                      <a16:colId xmlns:a16="http://schemas.microsoft.com/office/drawing/2014/main" val="20000"/>
                    </a:ext>
                  </a:extLst>
                </a:gridCol>
                <a:gridCol w="1455234">
                  <a:extLst>
                    <a:ext uri="{9D8B030D-6E8A-4147-A177-3AD203B41FA5}">
                      <a16:colId xmlns:a16="http://schemas.microsoft.com/office/drawing/2014/main" val="20001"/>
                    </a:ext>
                  </a:extLst>
                </a:gridCol>
                <a:gridCol w="1455234">
                  <a:extLst>
                    <a:ext uri="{9D8B030D-6E8A-4147-A177-3AD203B41FA5}">
                      <a16:colId xmlns:a16="http://schemas.microsoft.com/office/drawing/2014/main" val="20002"/>
                    </a:ext>
                  </a:extLst>
                </a:gridCol>
                <a:gridCol w="1898994">
                  <a:extLst>
                    <a:ext uri="{9D8B030D-6E8A-4147-A177-3AD203B41FA5}">
                      <a16:colId xmlns:a16="http://schemas.microsoft.com/office/drawing/2014/main" val="20003"/>
                    </a:ext>
                  </a:extLst>
                </a:gridCol>
              </a:tblGrid>
              <a:tr h="370840">
                <a:tc>
                  <a:txBody>
                    <a:bodyPr/>
                    <a:lstStyle/>
                    <a:p>
                      <a:pPr algn="ctr" fontAlgn="b"/>
                      <a:r>
                        <a:rPr lang="en-US" sz="1600" b="1" u="none" strike="noStrike"/>
                        <a:t>Address</a:t>
                      </a:r>
                      <a:endParaRPr lang="en-US" sz="1600" b="1"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tc>
                  <a:txBody>
                    <a:bodyPr/>
                    <a:lstStyle/>
                    <a:p>
                      <a:pPr algn="ctr" fontAlgn="b"/>
                      <a:r>
                        <a:rPr lang="en-US" sz="1600" b="1" u="none" strike="noStrike"/>
                        <a:t>Memory</a:t>
                      </a:r>
                      <a:endParaRPr lang="en-US" sz="1600" b="1"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tc>
                  <a:txBody>
                    <a:bodyPr/>
                    <a:lstStyle/>
                    <a:p>
                      <a:pPr algn="ctr" fontAlgn="b"/>
                      <a:r>
                        <a:rPr lang="en-US" sz="1600" b="1" u="none" strike="noStrike"/>
                        <a:t>Contents</a:t>
                      </a:r>
                      <a:endParaRPr lang="en-US" sz="1600" b="1"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tc>
                  <a:txBody>
                    <a:bodyPr/>
                    <a:lstStyle/>
                    <a:p>
                      <a:pPr algn="ctr" fontAlgn="b"/>
                      <a:r>
                        <a:rPr lang="en-US" sz="1600" b="1" u="none" strike="noStrike"/>
                        <a:t>Instruction</a:t>
                      </a:r>
                      <a:endParaRPr lang="en-US" sz="1600" b="1"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extLst>
                  <a:ext uri="{0D108BD9-81ED-4DB2-BD59-A6C34878D82A}">
                    <a16:rowId xmlns:a16="http://schemas.microsoft.com/office/drawing/2014/main" val="10000"/>
                  </a:ext>
                </a:extLst>
              </a:tr>
              <a:tr h="370840">
                <a:tc>
                  <a:txBody>
                    <a:bodyPr/>
                    <a:lstStyle/>
                    <a:p>
                      <a:pPr algn="r" fontAlgn="b"/>
                      <a:r>
                        <a:rPr lang="en-US" sz="1600" u="none" strike="noStrike"/>
                        <a:t>001000</a:t>
                      </a:r>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tc>
                  <a:txBody>
                    <a:bodyPr/>
                    <a:lstStyle/>
                    <a:p>
                      <a:pPr algn="ctr" fontAlgn="t"/>
                      <a:r>
                        <a:rPr lang="en-GB" sz="1600" u="none" strike="noStrike"/>
                        <a:t>0A</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ctr" fontAlgn="t"/>
                      <a:r>
                        <a:rPr lang="en-GB" sz="1600" u="none" strike="noStrike"/>
                        <a:t>42</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l" fontAlgn="b"/>
                      <a:r>
                        <a:rPr lang="en-US" sz="1600" u="none" strike="noStrike"/>
                        <a:t>DC.B 10,66</a:t>
                      </a:r>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extLst>
                  <a:ext uri="{0D108BD9-81ED-4DB2-BD59-A6C34878D82A}">
                    <a16:rowId xmlns:a16="http://schemas.microsoft.com/office/drawing/2014/main" val="10001"/>
                  </a:ext>
                </a:extLst>
              </a:tr>
              <a:tr h="370840">
                <a:tc>
                  <a:txBody>
                    <a:bodyPr/>
                    <a:lstStyle/>
                    <a:p>
                      <a:pPr algn="r" fontAlgn="b"/>
                      <a:r>
                        <a:rPr lang="en-US" sz="1600" u="none" strike="noStrike"/>
                        <a:t>001002</a:t>
                      </a:r>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tc>
                  <a:txBody>
                    <a:bodyPr/>
                    <a:lstStyle/>
                    <a:p>
                      <a:pPr algn="ctr" fontAlgn="t"/>
                      <a:r>
                        <a:rPr lang="en-GB" sz="1600" u="none" strike="noStrike"/>
                        <a:t>0</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ctr" fontAlgn="t"/>
                      <a:r>
                        <a:rPr lang="en-GB" sz="1600" u="none" strike="noStrike"/>
                        <a:t>0A</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l" fontAlgn="b"/>
                      <a:r>
                        <a:rPr lang="en-US" sz="1600" u="none" strike="noStrike"/>
                        <a:t>DC.L $0a1234</a:t>
                      </a:r>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extLst>
                  <a:ext uri="{0D108BD9-81ED-4DB2-BD59-A6C34878D82A}">
                    <a16:rowId xmlns:a16="http://schemas.microsoft.com/office/drawing/2014/main" val="10002"/>
                  </a:ext>
                </a:extLst>
              </a:tr>
              <a:tr h="370840">
                <a:tc>
                  <a:txBody>
                    <a:bodyPr/>
                    <a:lstStyle/>
                    <a:p>
                      <a:pPr algn="r" fontAlgn="b"/>
                      <a:r>
                        <a:rPr lang="en-US" sz="1600" u="none" strike="noStrike"/>
                        <a:t>001004</a:t>
                      </a:r>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tc>
                  <a:txBody>
                    <a:bodyPr/>
                    <a:lstStyle/>
                    <a:p>
                      <a:pPr algn="ctr" fontAlgn="t"/>
                      <a:r>
                        <a:rPr lang="en-GB" sz="1600" u="none" strike="noStrike"/>
                        <a:t>12</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ctr" fontAlgn="t"/>
                      <a:r>
                        <a:rPr lang="en-GB" sz="1600" u="none" strike="noStrike"/>
                        <a:t>34</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l" fontAlgn="b"/>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extLst>
                  <a:ext uri="{0D108BD9-81ED-4DB2-BD59-A6C34878D82A}">
                    <a16:rowId xmlns:a16="http://schemas.microsoft.com/office/drawing/2014/main" val="10003"/>
                  </a:ext>
                </a:extLst>
              </a:tr>
              <a:tr h="370840">
                <a:tc>
                  <a:txBody>
                    <a:bodyPr/>
                    <a:lstStyle/>
                    <a:p>
                      <a:pPr algn="r" fontAlgn="b"/>
                      <a:r>
                        <a:rPr lang="en-US" sz="1600" u="none" strike="noStrike"/>
                        <a:t>001006</a:t>
                      </a:r>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tc>
                  <a:txBody>
                    <a:bodyPr/>
                    <a:lstStyle/>
                    <a:p>
                      <a:pPr algn="ctr" fontAlgn="t"/>
                      <a:r>
                        <a:rPr lang="en-GB" sz="1600" u="none" strike="noStrike"/>
                        <a:t>41</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ctr" fontAlgn="t"/>
                      <a:r>
                        <a:rPr lang="en-GB" sz="1600" u="none" strike="noStrike"/>
                        <a:t>70</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l" fontAlgn="b"/>
                      <a:r>
                        <a:rPr lang="en-US" sz="1600" u="none" strike="noStrike"/>
                        <a:t>DC.B 'April 8 1985'</a:t>
                      </a:r>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extLst>
                  <a:ext uri="{0D108BD9-81ED-4DB2-BD59-A6C34878D82A}">
                    <a16:rowId xmlns:a16="http://schemas.microsoft.com/office/drawing/2014/main" val="10004"/>
                  </a:ext>
                </a:extLst>
              </a:tr>
              <a:tr h="370840">
                <a:tc>
                  <a:txBody>
                    <a:bodyPr/>
                    <a:lstStyle/>
                    <a:p>
                      <a:pPr algn="r" fontAlgn="b"/>
                      <a:r>
                        <a:rPr lang="en-US" sz="1600" u="none" strike="noStrike"/>
                        <a:t>001008</a:t>
                      </a:r>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tc>
                  <a:txBody>
                    <a:bodyPr/>
                    <a:lstStyle/>
                    <a:p>
                      <a:pPr algn="ctr" fontAlgn="t"/>
                      <a:r>
                        <a:rPr lang="en-GB" sz="1600" u="none" strike="noStrike"/>
                        <a:t>72</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ctr" fontAlgn="t"/>
                      <a:r>
                        <a:rPr lang="en-GB" sz="1600" u="none" strike="noStrike"/>
                        <a:t>69</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l" fontAlgn="b"/>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extLst>
                  <a:ext uri="{0D108BD9-81ED-4DB2-BD59-A6C34878D82A}">
                    <a16:rowId xmlns:a16="http://schemas.microsoft.com/office/drawing/2014/main" val="10005"/>
                  </a:ext>
                </a:extLst>
              </a:tr>
              <a:tr h="370840">
                <a:tc>
                  <a:txBody>
                    <a:bodyPr/>
                    <a:lstStyle/>
                    <a:p>
                      <a:pPr algn="r" fontAlgn="b"/>
                      <a:r>
                        <a:rPr lang="en-US" sz="1600" u="none" strike="noStrike"/>
                        <a:t>00100A</a:t>
                      </a:r>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tc>
                  <a:txBody>
                    <a:bodyPr/>
                    <a:lstStyle/>
                    <a:p>
                      <a:pPr algn="ctr" fontAlgn="t"/>
                      <a:r>
                        <a:rPr lang="en-GB" sz="1600" u="none" strike="noStrike"/>
                        <a:t>6C</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ctr" fontAlgn="t"/>
                      <a:r>
                        <a:rPr lang="en-GB" sz="1600" u="none" strike="noStrike"/>
                        <a:t>20</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l" fontAlgn="b"/>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extLst>
                  <a:ext uri="{0D108BD9-81ED-4DB2-BD59-A6C34878D82A}">
                    <a16:rowId xmlns:a16="http://schemas.microsoft.com/office/drawing/2014/main" val="10006"/>
                  </a:ext>
                </a:extLst>
              </a:tr>
              <a:tr h="370840">
                <a:tc>
                  <a:txBody>
                    <a:bodyPr/>
                    <a:lstStyle/>
                    <a:p>
                      <a:pPr algn="r" fontAlgn="b"/>
                      <a:r>
                        <a:rPr lang="en-US" sz="1600" u="none" strike="noStrike"/>
                        <a:t>00100C</a:t>
                      </a:r>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tc>
                  <a:txBody>
                    <a:bodyPr/>
                    <a:lstStyle/>
                    <a:p>
                      <a:pPr algn="ctr" fontAlgn="t"/>
                      <a:r>
                        <a:rPr lang="en-GB" sz="1600" u="none" strike="noStrike"/>
                        <a:t>38</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ctr" fontAlgn="t"/>
                      <a:r>
                        <a:rPr lang="en-GB" sz="1600" u="none" strike="noStrike"/>
                        <a:t>20</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l" fontAlgn="b"/>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extLst>
                  <a:ext uri="{0D108BD9-81ED-4DB2-BD59-A6C34878D82A}">
                    <a16:rowId xmlns:a16="http://schemas.microsoft.com/office/drawing/2014/main" val="10007"/>
                  </a:ext>
                </a:extLst>
              </a:tr>
              <a:tr h="370840">
                <a:tc>
                  <a:txBody>
                    <a:bodyPr/>
                    <a:lstStyle/>
                    <a:p>
                      <a:pPr algn="r" fontAlgn="b"/>
                      <a:r>
                        <a:rPr lang="en-US" sz="1600" u="none" strike="noStrike"/>
                        <a:t>00100E</a:t>
                      </a:r>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tc>
                  <a:txBody>
                    <a:bodyPr/>
                    <a:lstStyle/>
                    <a:p>
                      <a:pPr algn="ctr" fontAlgn="t"/>
                      <a:r>
                        <a:rPr lang="en-GB" sz="1600" u="none" strike="noStrike"/>
                        <a:t>31</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ctr" fontAlgn="t"/>
                      <a:r>
                        <a:rPr lang="en-GB" sz="1600" u="none" strike="noStrike"/>
                        <a:t>39</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l" fontAlgn="b"/>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extLst>
                  <a:ext uri="{0D108BD9-81ED-4DB2-BD59-A6C34878D82A}">
                    <a16:rowId xmlns:a16="http://schemas.microsoft.com/office/drawing/2014/main" val="10008"/>
                  </a:ext>
                </a:extLst>
              </a:tr>
              <a:tr h="370840">
                <a:tc>
                  <a:txBody>
                    <a:bodyPr/>
                    <a:lstStyle/>
                    <a:p>
                      <a:pPr algn="r" fontAlgn="b"/>
                      <a:r>
                        <a:rPr lang="en-US" sz="1600" u="none" strike="noStrike"/>
                        <a:t>001010</a:t>
                      </a:r>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tc>
                  <a:txBody>
                    <a:bodyPr/>
                    <a:lstStyle/>
                    <a:p>
                      <a:pPr algn="ctr" fontAlgn="t"/>
                      <a:r>
                        <a:rPr lang="en-GB" sz="1600" u="none" strike="noStrike"/>
                        <a:t>38</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ctr" fontAlgn="t"/>
                      <a:r>
                        <a:rPr lang="en-GB" sz="1600" u="none" strike="noStrike"/>
                        <a:t>35</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l" fontAlgn="b"/>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extLst>
                  <a:ext uri="{0D108BD9-81ED-4DB2-BD59-A6C34878D82A}">
                    <a16:rowId xmlns:a16="http://schemas.microsoft.com/office/drawing/2014/main" val="10009"/>
                  </a:ext>
                </a:extLst>
              </a:tr>
              <a:tr h="370840">
                <a:tc>
                  <a:txBody>
                    <a:bodyPr/>
                    <a:lstStyle/>
                    <a:p>
                      <a:pPr algn="r" fontAlgn="b"/>
                      <a:r>
                        <a:rPr lang="en-US" sz="1600" u="none" strike="noStrike"/>
                        <a:t>001012</a:t>
                      </a:r>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tc>
                  <a:txBody>
                    <a:bodyPr/>
                    <a:lstStyle/>
                    <a:p>
                      <a:pPr algn="ctr" fontAlgn="t"/>
                      <a:r>
                        <a:rPr lang="en-GB" sz="1600" u="none" strike="noStrike"/>
                        <a:t>0</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ctr" fontAlgn="t"/>
                      <a:r>
                        <a:rPr lang="en-GB" sz="1600" u="none" strike="noStrike"/>
                        <a:t>0</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l" fontAlgn="b"/>
                      <a:r>
                        <a:rPr lang="en-US" sz="1600" u="none" strike="noStrike"/>
                        <a:t>DC.L 1,2</a:t>
                      </a:r>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extLst>
                  <a:ext uri="{0D108BD9-81ED-4DB2-BD59-A6C34878D82A}">
                    <a16:rowId xmlns:a16="http://schemas.microsoft.com/office/drawing/2014/main" val="10010"/>
                  </a:ext>
                </a:extLst>
              </a:tr>
              <a:tr h="370840">
                <a:tc>
                  <a:txBody>
                    <a:bodyPr/>
                    <a:lstStyle/>
                    <a:p>
                      <a:pPr algn="r" fontAlgn="b"/>
                      <a:r>
                        <a:rPr lang="en-US" sz="1600" u="none" strike="noStrike"/>
                        <a:t>001014</a:t>
                      </a:r>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tc>
                  <a:txBody>
                    <a:bodyPr/>
                    <a:lstStyle/>
                    <a:p>
                      <a:pPr algn="ctr" fontAlgn="t"/>
                      <a:r>
                        <a:rPr lang="en-GB" sz="1600" u="none" strike="noStrike"/>
                        <a:t>0</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ctr" fontAlgn="t"/>
                      <a:r>
                        <a:rPr lang="en-GB" sz="1600" u="none" strike="noStrike"/>
                        <a:t>1</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l" fontAlgn="b"/>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extLst>
                  <a:ext uri="{0D108BD9-81ED-4DB2-BD59-A6C34878D82A}">
                    <a16:rowId xmlns:a16="http://schemas.microsoft.com/office/drawing/2014/main" val="10011"/>
                  </a:ext>
                </a:extLst>
              </a:tr>
              <a:tr h="370840">
                <a:tc>
                  <a:txBody>
                    <a:bodyPr/>
                    <a:lstStyle/>
                    <a:p>
                      <a:pPr algn="r" fontAlgn="b"/>
                      <a:r>
                        <a:rPr lang="en-US" sz="1600" u="none" strike="noStrike"/>
                        <a:t>001016</a:t>
                      </a:r>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tc>
                  <a:txBody>
                    <a:bodyPr/>
                    <a:lstStyle/>
                    <a:p>
                      <a:pPr algn="ctr" fontAlgn="t"/>
                      <a:r>
                        <a:rPr lang="en-GB" sz="1600" u="none" strike="noStrike"/>
                        <a:t>0</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ctr" fontAlgn="t"/>
                      <a:r>
                        <a:rPr lang="en-GB" sz="1600" u="none" strike="noStrike"/>
                        <a:t>0</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l" fontAlgn="b"/>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extLst>
                  <a:ext uri="{0D108BD9-81ED-4DB2-BD59-A6C34878D82A}">
                    <a16:rowId xmlns:a16="http://schemas.microsoft.com/office/drawing/2014/main" val="10012"/>
                  </a:ext>
                </a:extLst>
              </a:tr>
              <a:tr h="370840">
                <a:tc>
                  <a:txBody>
                    <a:bodyPr/>
                    <a:lstStyle/>
                    <a:p>
                      <a:pPr algn="r" fontAlgn="b"/>
                      <a:r>
                        <a:rPr lang="en-US" sz="1600" u="none" strike="noStrike"/>
                        <a:t>001018</a:t>
                      </a:r>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tc>
                  <a:txBody>
                    <a:bodyPr/>
                    <a:lstStyle/>
                    <a:p>
                      <a:pPr algn="ctr" fontAlgn="t"/>
                      <a:r>
                        <a:rPr lang="en-GB" sz="1600" u="none" strike="noStrike"/>
                        <a:t>0</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ctr" fontAlgn="t"/>
                      <a:r>
                        <a:rPr lang="en-GB" sz="1600" u="none" strike="noStrike"/>
                        <a:t>2</a:t>
                      </a:r>
                      <a:endParaRPr lang="en-GB"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tc>
                <a:tc>
                  <a:txBody>
                    <a:bodyPr/>
                    <a:lstStyle/>
                    <a:p>
                      <a:pPr algn="l" fontAlgn="b"/>
                      <a:endParaRPr lang="en-US" sz="1600" b="0" i="0" u="none" strike="noStrike">
                        <a:solidFill>
                          <a:srgbClr val="000000"/>
                        </a:solidFill>
                        <a:latin typeface="Courier New" panose="02070309020205020404" pitchFamily="49" charset="0"/>
                        <a:cs typeface="Courier New" panose="02070309020205020404" pitchFamily="49" charset="0"/>
                      </a:endParaRPr>
                    </a:p>
                  </a:txBody>
                  <a:tcPr marL="9524" marR="9524" marT="9524" marB="0" anchor="b"/>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698229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1E941-8F1E-B6F7-4236-AE5FDD32AEAF}"/>
              </a:ext>
            </a:extLst>
          </p:cNvPr>
          <p:cNvSpPr>
            <a:spLocks noGrp="1"/>
          </p:cNvSpPr>
          <p:nvPr>
            <p:ph type="title"/>
          </p:nvPr>
        </p:nvSpPr>
        <p:spPr/>
        <p:txBody>
          <a:bodyPr/>
          <a:lstStyle/>
          <a:p>
            <a:endParaRPr lang="en-IE"/>
          </a:p>
        </p:txBody>
      </p:sp>
      <p:sp>
        <p:nvSpPr>
          <p:cNvPr id="7" name="TextBox 6">
            <a:extLst>
              <a:ext uri="{FF2B5EF4-FFF2-40B4-BE49-F238E27FC236}">
                <a16:creationId xmlns:a16="http://schemas.microsoft.com/office/drawing/2014/main" id="{BD9556FF-86A3-3254-D9D0-B8D51F356CF3}"/>
              </a:ext>
            </a:extLst>
          </p:cNvPr>
          <p:cNvSpPr txBox="1"/>
          <p:nvPr/>
        </p:nvSpPr>
        <p:spPr>
          <a:xfrm>
            <a:off x="1703512" y="3102318"/>
            <a:ext cx="8661648" cy="1938992"/>
          </a:xfrm>
          <a:prstGeom prst="rect">
            <a:avLst/>
          </a:prstGeom>
          <a:noFill/>
        </p:spPr>
        <p:txBody>
          <a:bodyPr wrap="square">
            <a:spAutoFit/>
          </a:bodyPr>
          <a:lstStyle/>
          <a:p>
            <a:r>
              <a:rPr lang="en-US" sz="2400"/>
              <a:t>string1: </a:t>
            </a:r>
            <a:r>
              <a:rPr lang="en-US" sz="2400" err="1"/>
              <a:t>dc.b</a:t>
            </a:r>
            <a:r>
              <a:rPr lang="en-US" sz="2400"/>
              <a:t> 'hello’    </a:t>
            </a:r>
          </a:p>
          <a:p>
            <a:endParaRPr lang="en-US" sz="2400"/>
          </a:p>
          <a:p>
            <a:r>
              <a:rPr lang="en-US" sz="2400"/>
              <a:t>This creates a string 'hello' whose storage address begins at string1.</a:t>
            </a:r>
          </a:p>
          <a:p>
            <a:endParaRPr lang="en-US" sz="2400"/>
          </a:p>
          <a:p>
            <a:r>
              <a:rPr lang="en-US" sz="2400"/>
              <a:t>string1 will be replaced by the corresponding constant (hello).</a:t>
            </a:r>
            <a:endParaRPr lang="en-IE" sz="2400"/>
          </a:p>
        </p:txBody>
      </p:sp>
    </p:spTree>
    <p:extLst>
      <p:ext uri="{BB962C8B-B14F-4D97-AF65-F5344CB8AC3E}">
        <p14:creationId xmlns:p14="http://schemas.microsoft.com/office/powerpoint/2010/main" val="2090867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947D-8EE8-5F09-F6F0-AE9A5437CA60}"/>
              </a:ext>
            </a:extLst>
          </p:cNvPr>
          <p:cNvSpPr>
            <a:spLocks noGrp="1"/>
          </p:cNvSpPr>
          <p:nvPr>
            <p:ph type="title"/>
          </p:nvPr>
        </p:nvSpPr>
        <p:spPr/>
        <p:txBody>
          <a:bodyPr/>
          <a:lstStyle/>
          <a:p>
            <a:r>
              <a:rPr lang="en-GB">
                <a:cs typeface="Calibri Light"/>
              </a:rPr>
              <a:t>DS</a:t>
            </a:r>
            <a:endParaRPr lang="en-GB"/>
          </a:p>
        </p:txBody>
      </p:sp>
      <p:sp>
        <p:nvSpPr>
          <p:cNvPr id="3" name="Content Placeholder 2">
            <a:extLst>
              <a:ext uri="{FF2B5EF4-FFF2-40B4-BE49-F238E27FC236}">
                <a16:creationId xmlns:a16="http://schemas.microsoft.com/office/drawing/2014/main" id="{E5DE660E-EA1C-7B9E-2CF6-51D86B92C5D0}"/>
              </a:ext>
            </a:extLst>
          </p:cNvPr>
          <p:cNvSpPr>
            <a:spLocks noGrp="1"/>
          </p:cNvSpPr>
          <p:nvPr>
            <p:ph idx="1"/>
          </p:nvPr>
        </p:nvSpPr>
        <p:spPr/>
        <p:txBody>
          <a:bodyPr vert="horz" lIns="91440" tIns="45720" rIns="91440" bIns="45720" rtlCol="0" anchor="t">
            <a:normAutofit/>
          </a:bodyPr>
          <a:lstStyle/>
          <a:p>
            <a:r>
              <a:rPr lang="en-GB">
                <a:ea typeface="+mn-lt"/>
                <a:cs typeface="+mn-lt"/>
              </a:rPr>
              <a:t>The define storage directive is used to reserve one or more memory locations. </a:t>
            </a:r>
          </a:p>
          <a:p>
            <a:pPr marL="0" indent="0">
              <a:buNone/>
            </a:pPr>
            <a:endParaRPr lang="en-GB">
              <a:ea typeface="Calibri" panose="020F0502020204030204"/>
              <a:cs typeface="Calibri"/>
            </a:endParaRPr>
          </a:p>
          <a:p>
            <a:pPr marL="0" indent="0">
              <a:buNone/>
            </a:pPr>
            <a:endParaRPr lang="en-GB">
              <a:ea typeface="Calibri" panose="020F0502020204030204"/>
              <a:cs typeface="Calibri"/>
            </a:endParaRPr>
          </a:p>
        </p:txBody>
      </p:sp>
      <p:pic>
        <p:nvPicPr>
          <p:cNvPr id="4" name="Picture 3" descr="A close up of black text&#10;&#10;Description automatically generated">
            <a:extLst>
              <a:ext uri="{FF2B5EF4-FFF2-40B4-BE49-F238E27FC236}">
                <a16:creationId xmlns:a16="http://schemas.microsoft.com/office/drawing/2014/main" id="{A416E0E1-11D1-25DA-A232-EC76E38007C8}"/>
              </a:ext>
            </a:extLst>
          </p:cNvPr>
          <p:cNvPicPr>
            <a:picLocks noChangeAspect="1"/>
          </p:cNvPicPr>
          <p:nvPr/>
        </p:nvPicPr>
        <p:blipFill>
          <a:blip r:embed="rId2"/>
          <a:stretch>
            <a:fillRect/>
          </a:stretch>
        </p:blipFill>
        <p:spPr>
          <a:xfrm>
            <a:off x="1599661" y="3484892"/>
            <a:ext cx="9610904" cy="1685385"/>
          </a:xfrm>
          <a:prstGeom prst="rect">
            <a:avLst/>
          </a:prstGeom>
        </p:spPr>
      </p:pic>
    </p:spTree>
    <p:extLst>
      <p:ext uri="{BB962C8B-B14F-4D97-AF65-F5344CB8AC3E}">
        <p14:creationId xmlns:p14="http://schemas.microsoft.com/office/powerpoint/2010/main" val="3438366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1973C-8D52-003D-C983-07459096B937}"/>
              </a:ext>
            </a:extLst>
          </p:cNvPr>
          <p:cNvSpPr>
            <a:spLocks noGrp="1"/>
          </p:cNvSpPr>
          <p:nvPr>
            <p:ph type="title"/>
          </p:nvPr>
        </p:nvSpPr>
        <p:spPr/>
        <p:txBody>
          <a:bodyPr/>
          <a:lstStyle/>
          <a:p>
            <a:r>
              <a:rPr lang="en-GB">
                <a:ea typeface="Calibri Light"/>
                <a:cs typeface="Calibri Light"/>
              </a:rPr>
              <a:t>DC, DS and EQU</a:t>
            </a:r>
            <a:endParaRPr lang="en-GB"/>
          </a:p>
        </p:txBody>
      </p:sp>
      <p:sp>
        <p:nvSpPr>
          <p:cNvPr id="3" name="Content Placeholder 2">
            <a:extLst>
              <a:ext uri="{FF2B5EF4-FFF2-40B4-BE49-F238E27FC236}">
                <a16:creationId xmlns:a16="http://schemas.microsoft.com/office/drawing/2014/main" id="{D3C0CF4A-6DE0-F29B-61FE-D91ADCE8FB62}"/>
              </a:ext>
            </a:extLst>
          </p:cNvPr>
          <p:cNvSpPr>
            <a:spLocks noGrp="1"/>
          </p:cNvSpPr>
          <p:nvPr>
            <p:ph idx="1"/>
          </p:nvPr>
        </p:nvSpPr>
        <p:spPr/>
        <p:txBody>
          <a:bodyPr vert="horz" lIns="91440" tIns="45720" rIns="91440" bIns="45720" rtlCol="0" anchor="t">
            <a:normAutofit/>
          </a:bodyPr>
          <a:lstStyle/>
          <a:p>
            <a:r>
              <a:rPr lang="en-GB">
                <a:ea typeface="+mn-lt"/>
                <a:cs typeface="+mn-lt"/>
              </a:rPr>
              <a:t>DC – defines a constant directive and loads a constant into memory</a:t>
            </a:r>
          </a:p>
          <a:p>
            <a:r>
              <a:rPr lang="en-GB">
                <a:ea typeface="+mn-lt"/>
                <a:cs typeface="+mn-lt"/>
              </a:rPr>
              <a:t>DS – defines a storage directive and reserves memory space for variables</a:t>
            </a:r>
          </a:p>
          <a:p>
            <a:r>
              <a:rPr lang="en-GB">
                <a:ea typeface="+mn-lt"/>
                <a:cs typeface="+mn-lt"/>
              </a:rPr>
              <a:t>EQU – binds a name to a value</a:t>
            </a:r>
          </a:p>
        </p:txBody>
      </p:sp>
    </p:spTree>
    <p:extLst>
      <p:ext uri="{BB962C8B-B14F-4D97-AF65-F5344CB8AC3E}">
        <p14:creationId xmlns:p14="http://schemas.microsoft.com/office/powerpoint/2010/main" val="2030563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ADC – Add with Carry</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5265" y="2204864"/>
            <a:ext cx="8325921"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6534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a:t>Accessing Data in Address Registers</a:t>
            </a:r>
            <a:endParaRPr lang="en-IE"/>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8600" y="1600201"/>
            <a:ext cx="605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1646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a:t>Accessing and incrementing</a:t>
            </a:r>
            <a:endParaRPr lang="en-IE"/>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9576" y="2204865"/>
            <a:ext cx="7455746" cy="243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1711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a:t>Address registers and Strings</a:t>
            </a:r>
            <a:endParaRPr lang="en-IE"/>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1585" y="1916832"/>
            <a:ext cx="7599789"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62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a:t>The Power of Offsets</a:t>
            </a:r>
            <a:endParaRPr lang="en-IE"/>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1927701"/>
            <a:ext cx="6096000" cy="3870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7612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altLang="en-US"/>
              <a:t>Offset example</a:t>
            </a:r>
            <a:br>
              <a:rPr lang="en-IE" altLang="en-US"/>
            </a:br>
            <a:r>
              <a:rPr lang="en-IE" altLang="en-US"/>
              <a:t>using the Program counter</a:t>
            </a:r>
            <a:endParaRPr lang="en-IE"/>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2377281"/>
            <a:ext cx="6096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
            <a:extLst>
              <a:ext uri="{FF2B5EF4-FFF2-40B4-BE49-F238E27FC236}">
                <a16:creationId xmlns:a16="http://schemas.microsoft.com/office/drawing/2014/main" id="{CB1F2476-88AC-600F-CB95-2109099AC893}"/>
              </a:ext>
            </a:extLst>
          </p:cNvPr>
          <p:cNvSpPr>
            <a:spLocks noChangeArrowheads="1"/>
          </p:cNvSpPr>
          <p:nvPr/>
        </p:nvSpPr>
        <p:spPr bwMode="auto">
          <a:xfrm>
            <a:off x="2279576" y="5970170"/>
            <a:ext cx="648072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200">
                <a:solidFill>
                  <a:srgbClr val="3D4449"/>
                </a:solidFill>
                <a:latin typeface="+mn-lt"/>
                <a:cs typeface="Open Sans" panose="020B0606030504020204" pitchFamily="34" charset="0"/>
              </a:rPr>
              <a:t>E</a:t>
            </a:r>
            <a:r>
              <a:rPr kumimoji="0" lang="en-US" altLang="en-US" sz="2200" b="0" i="0" u="none" strike="noStrike" cap="none" normalizeH="0" baseline="0">
                <a:ln>
                  <a:noFill/>
                </a:ln>
                <a:solidFill>
                  <a:srgbClr val="3D4449"/>
                </a:solidFill>
                <a:effectLst/>
                <a:latin typeface="+mn-lt"/>
                <a:cs typeface="Open Sans" panose="020B0606030504020204" pitchFamily="34" charset="0"/>
              </a:rPr>
              <a:t>xample: </a:t>
            </a:r>
            <a:r>
              <a:rPr kumimoji="0" lang="en-US" altLang="en-US" sz="2200" b="0" i="0" u="none" strike="noStrike" cap="none" normalizeH="0" baseline="0">
                <a:ln>
                  <a:noFill/>
                </a:ln>
                <a:solidFill>
                  <a:srgbClr val="046AFB"/>
                </a:solidFill>
                <a:effectLst/>
                <a:latin typeface="+mn-lt"/>
                <a:cs typeface="Courier New" panose="02070309020205020404" pitchFamily="49" charset="0"/>
              </a:rPr>
              <a:t>0xf(a1)</a:t>
            </a:r>
            <a:r>
              <a:rPr kumimoji="0" lang="en-US" altLang="en-US" sz="2200" b="0" i="0" u="none" strike="noStrike" cap="none" normalizeH="0" baseline="0">
                <a:ln>
                  <a:noFill/>
                </a:ln>
                <a:solidFill>
                  <a:srgbClr val="3D4449"/>
                </a:solidFill>
                <a:effectLst/>
                <a:latin typeface="+mn-lt"/>
                <a:cs typeface="Open Sans" panose="020B0606030504020204" pitchFamily="34" charset="0"/>
              </a:rPr>
              <a:t> is the data contained in memory at the address </a:t>
            </a:r>
            <a:r>
              <a:rPr kumimoji="0" lang="en-US" altLang="en-US" sz="2200" b="0" i="0" u="none" strike="noStrike" cap="none" normalizeH="0" baseline="0">
                <a:ln>
                  <a:noFill/>
                </a:ln>
                <a:solidFill>
                  <a:srgbClr val="046AFB"/>
                </a:solidFill>
                <a:effectLst/>
                <a:latin typeface="+mn-lt"/>
                <a:cs typeface="Courier New" panose="02070309020205020404" pitchFamily="49" charset="0"/>
              </a:rPr>
              <a:t>a1 + 0xf</a:t>
            </a:r>
            <a:r>
              <a:rPr kumimoji="0" lang="en-US" altLang="en-US" sz="2200" b="0" i="0" u="none" strike="noStrike" cap="none" normalizeH="0" baseline="0">
                <a:ln>
                  <a:noFill/>
                </a:ln>
                <a:solidFill>
                  <a:schemeClr val="tx1"/>
                </a:solidFill>
                <a:effectLst/>
                <a:latin typeface="+mn-lt"/>
              </a:rPr>
              <a:t> (base address + offset)</a:t>
            </a:r>
          </a:p>
        </p:txBody>
      </p:sp>
    </p:spTree>
    <p:extLst>
      <p:ext uri="{BB962C8B-B14F-4D97-AF65-F5344CB8AC3E}">
        <p14:creationId xmlns:p14="http://schemas.microsoft.com/office/powerpoint/2010/main" val="211725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4887-52F0-FE1F-F9E9-E54CBA0FB50F}"/>
              </a:ext>
            </a:extLst>
          </p:cNvPr>
          <p:cNvSpPr>
            <a:spLocks noGrp="1"/>
          </p:cNvSpPr>
          <p:nvPr>
            <p:ph type="title"/>
          </p:nvPr>
        </p:nvSpPr>
        <p:spPr/>
        <p:txBody>
          <a:bodyPr/>
          <a:lstStyle/>
          <a:p>
            <a:r>
              <a:rPr lang="en-US" dirty="0"/>
              <a:t>References</a:t>
            </a:r>
            <a:endParaRPr lang="en-IE" dirty="0"/>
          </a:p>
        </p:txBody>
      </p:sp>
      <p:sp>
        <p:nvSpPr>
          <p:cNvPr id="3" name="Content Placeholder 2">
            <a:extLst>
              <a:ext uri="{FF2B5EF4-FFF2-40B4-BE49-F238E27FC236}">
                <a16:creationId xmlns:a16="http://schemas.microsoft.com/office/drawing/2014/main" id="{138A4EA5-D98D-B7D2-2C0D-337DE904E023}"/>
              </a:ext>
            </a:extLst>
          </p:cNvPr>
          <p:cNvSpPr>
            <a:spLocks noGrp="1"/>
          </p:cNvSpPr>
          <p:nvPr>
            <p:ph idx="1"/>
          </p:nvPr>
        </p:nvSpPr>
        <p:spPr/>
        <p:txBody>
          <a:bodyPr>
            <a:normAutofit fontScale="77500" lnSpcReduction="20000"/>
          </a:bodyPr>
          <a:lstStyle/>
          <a:p>
            <a:pPr marL="0" indent="0">
              <a:buNone/>
            </a:pPr>
            <a:endParaRPr lang="en-IE" dirty="0"/>
          </a:p>
          <a:p>
            <a:r>
              <a:rPr lang="en-US" b="0" i="0" dirty="0">
                <a:solidFill>
                  <a:srgbClr val="000000"/>
                </a:solidFill>
                <a:effectLst/>
                <a:latin typeface="Cabin"/>
              </a:rPr>
              <a:t>Mini guide to 68000 Assembly Programming (</a:t>
            </a:r>
            <a:r>
              <a:rPr lang="en-IE" dirty="0">
                <a:hlinkClick r:id="rId3"/>
              </a:rPr>
              <a:t>https://simpledevcode.wordpress.com/2016/12/15/mini-guide-to-68000-assembly-programming/</a:t>
            </a:r>
            <a:r>
              <a:rPr lang="en-IE" dirty="0"/>
              <a:t>)</a:t>
            </a:r>
          </a:p>
          <a:p>
            <a:endParaRPr lang="en-IE" dirty="0"/>
          </a:p>
          <a:p>
            <a:r>
              <a:rPr lang="en-IE" dirty="0">
                <a:hlinkClick r:id="rId4"/>
              </a:rPr>
              <a:t>https://www.cs.mcgill.ca/~cs573/fall2002/notes/lec273/lecture9/</a:t>
            </a:r>
            <a:endParaRPr lang="en-IE" dirty="0"/>
          </a:p>
          <a:p>
            <a:endParaRPr lang="en-IE" dirty="0"/>
          </a:p>
          <a:p>
            <a:r>
              <a:rPr lang="en-IE" dirty="0"/>
              <a:t>68K User Manual (</a:t>
            </a:r>
            <a:r>
              <a:rPr lang="en-IE" dirty="0">
                <a:hlinkClick r:id="rId5"/>
              </a:rPr>
              <a:t>https://fiona.dmcs.pl/pn/asembler_68000/asm.html</a:t>
            </a:r>
            <a:r>
              <a:rPr lang="en-IE" dirty="0"/>
              <a:t>)</a:t>
            </a:r>
          </a:p>
          <a:p>
            <a:endParaRPr lang="en-IE" dirty="0"/>
          </a:p>
          <a:p>
            <a:r>
              <a:rPr lang="en-IE" dirty="0">
                <a:hlinkClick r:id="rId6"/>
              </a:rPr>
              <a:t>http://alanclements.org/68kaddressingmodes3.html</a:t>
            </a:r>
            <a:endParaRPr lang="en-IE" dirty="0"/>
          </a:p>
          <a:p>
            <a:endParaRPr lang="en-IE" dirty="0"/>
          </a:p>
          <a:p>
            <a:r>
              <a:rPr lang="en-US" dirty="0" err="1"/>
              <a:t>MarkeyJester’s</a:t>
            </a:r>
            <a:r>
              <a:rPr lang="en-US" dirty="0"/>
              <a:t> Motorola 68000 Beginner’s Tutorial (</a:t>
            </a:r>
            <a:r>
              <a:rPr lang="en-US" dirty="0">
                <a:hlinkClick r:id="rId7"/>
              </a:rPr>
              <a:t>https://mrjester.hapisan.com/04_MC68/Index.html</a:t>
            </a:r>
            <a:r>
              <a:rPr lang="en-US" dirty="0"/>
              <a:t>)</a:t>
            </a:r>
          </a:p>
          <a:p>
            <a:endParaRPr lang="en-IE" dirty="0"/>
          </a:p>
          <a:p>
            <a:endParaRPr lang="en-IE" dirty="0"/>
          </a:p>
        </p:txBody>
      </p:sp>
    </p:spTree>
    <p:extLst>
      <p:ext uri="{BB962C8B-B14F-4D97-AF65-F5344CB8AC3E}">
        <p14:creationId xmlns:p14="http://schemas.microsoft.com/office/powerpoint/2010/main" val="2991904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t>64-bit addition X + Y</a:t>
            </a:r>
            <a:endParaRPr lang="en-IE"/>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9851875"/>
              </p:ext>
            </p:extLst>
          </p:nvPr>
        </p:nvGraphicFramePr>
        <p:xfrm>
          <a:off x="1981200" y="1600200"/>
          <a:ext cx="8147248" cy="1859280"/>
        </p:xfrm>
        <a:graphic>
          <a:graphicData uri="http://schemas.openxmlformats.org/drawingml/2006/table">
            <a:tbl>
              <a:tblPr firstRow="1" bandRow="1">
                <a:tableStyleId>{073A0DAA-6AF3-43AB-8588-CEC1D06C72B9}</a:tableStyleId>
              </a:tblPr>
              <a:tblGrid>
                <a:gridCol w="2602632">
                  <a:extLst>
                    <a:ext uri="{9D8B030D-6E8A-4147-A177-3AD203B41FA5}">
                      <a16:colId xmlns:a16="http://schemas.microsoft.com/office/drawing/2014/main" val="20000"/>
                    </a:ext>
                  </a:extLst>
                </a:gridCol>
                <a:gridCol w="5544616">
                  <a:extLst>
                    <a:ext uri="{9D8B030D-6E8A-4147-A177-3AD203B41FA5}">
                      <a16:colId xmlns:a16="http://schemas.microsoft.com/office/drawing/2014/main" val="20001"/>
                    </a:ext>
                  </a:extLst>
                </a:gridCol>
              </a:tblGrid>
              <a:tr h="370840">
                <a:tc>
                  <a:txBody>
                    <a:bodyPr/>
                    <a:lstStyle/>
                    <a:p>
                      <a:r>
                        <a:rPr lang="en-GB" altLang="en-US" sz="2400" b="1" i="0" dirty="0"/>
                        <a:t>Assembler form</a:t>
                      </a:r>
                      <a:endParaRPr lang="en-IE" sz="2400" b="1" i="0" dirty="0"/>
                    </a:p>
                  </a:txBody>
                  <a:tcPr/>
                </a:tc>
                <a:tc>
                  <a:txBody>
                    <a:bodyPr/>
                    <a:lstStyle/>
                    <a:p>
                      <a:r>
                        <a:rPr lang="en-GB" sz="2400" b="1" i="0" dirty="0"/>
                        <a:t>Operation</a:t>
                      </a:r>
                      <a:endParaRPr lang="en-IE" sz="2400" b="1" i="0" dirty="0"/>
                    </a:p>
                  </a:txBody>
                  <a:tcPr/>
                </a:tc>
                <a:extLst>
                  <a:ext uri="{0D108BD9-81ED-4DB2-BD59-A6C34878D82A}">
                    <a16:rowId xmlns:a16="http://schemas.microsoft.com/office/drawing/2014/main" val="10000"/>
                  </a:ext>
                </a:extLst>
              </a:tr>
              <a:tr h="370840">
                <a:tc>
                  <a:txBody>
                    <a:bodyPr/>
                    <a:lstStyle/>
                    <a:p>
                      <a:r>
                        <a:rPr lang="en-GB" altLang="en-US" sz="2000" b="1" i="0" dirty="0">
                          <a:latin typeface="Courier New"/>
                          <a:cs typeface="Courier New"/>
                        </a:rPr>
                        <a:t>ADD.L</a:t>
                      </a:r>
                      <a:r>
                        <a:rPr lang="en-GB" altLang="en-US" sz="2000" b="1" i="0" baseline="0" dirty="0">
                          <a:latin typeface="Courier New"/>
                          <a:cs typeface="Courier New"/>
                        </a:rPr>
                        <a:t> </a:t>
                      </a:r>
                      <a:r>
                        <a:rPr lang="en-GB" altLang="en-US" sz="2000" b="1" i="0" dirty="0">
                          <a:latin typeface="Courier New"/>
                          <a:cs typeface="Courier New"/>
                        </a:rPr>
                        <a:t>D0,D2</a:t>
                      </a:r>
                    </a:p>
                  </a:txBody>
                  <a:tcPr/>
                </a:tc>
                <a:tc>
                  <a:txBody>
                    <a:bodyPr/>
                    <a:lstStyle/>
                    <a:p>
                      <a:pPr marL="0" marR="0" indent="0" algn="l" rtl="0" eaLnBrk="1" fontAlgn="auto" latinLnBrk="0" hangingPunct="1">
                        <a:lnSpc>
                          <a:spcPct val="100000"/>
                        </a:lnSpc>
                        <a:spcBef>
                          <a:spcPts val="0"/>
                        </a:spcBef>
                        <a:spcAft>
                          <a:spcPts val="0"/>
                        </a:spcAft>
                        <a:buClrTx/>
                        <a:buSzTx/>
                        <a:buFontTx/>
                        <a:buNone/>
                      </a:pPr>
                      <a:r>
                        <a:rPr lang="en-GB" altLang="en-US" sz="2000" b="0" i="0" dirty="0"/>
                        <a:t>Add the low-order  32-bits and update the carry flag.</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b="1" i="0" dirty="0">
                          <a:latin typeface="Courier New"/>
                          <a:cs typeface="Courier New"/>
                        </a:rPr>
                        <a:t>ADDX</a:t>
                      </a:r>
                      <a:r>
                        <a:rPr lang="en-GB" altLang="en-US" sz="2000" b="1" i="0" baseline="0" dirty="0">
                          <a:latin typeface="Courier New"/>
                          <a:cs typeface="Courier New"/>
                        </a:rPr>
                        <a:t> </a:t>
                      </a:r>
                      <a:r>
                        <a:rPr lang="en-GB" altLang="en-US" sz="2000" b="1" i="0" dirty="0">
                          <a:latin typeface="Courier New"/>
                          <a:cs typeface="Courier New"/>
                        </a:rPr>
                        <a:t>D1,D3</a:t>
                      </a:r>
                    </a:p>
                  </a:txBody>
                  <a:tcPr/>
                </a:tc>
                <a:tc>
                  <a:txBody>
                    <a:bodyPr/>
                    <a:lstStyle/>
                    <a:p>
                      <a:pPr marL="0" marR="0" indent="0" algn="l" rtl="0" eaLnBrk="1" fontAlgn="auto" latinLnBrk="0" hangingPunct="1">
                        <a:lnSpc>
                          <a:spcPct val="100000"/>
                        </a:lnSpc>
                        <a:spcBef>
                          <a:spcPts val="0"/>
                        </a:spcBef>
                        <a:spcAft>
                          <a:spcPts val="0"/>
                        </a:spcAft>
                        <a:buClrTx/>
                        <a:buSzTx/>
                        <a:buFontTx/>
                        <a:buNone/>
                      </a:pPr>
                      <a:r>
                        <a:rPr lang="en-GB" altLang="en-US" sz="2000" b="0" i="0" dirty="0"/>
                        <a:t>Add the high-order  32-bits plus any carry.</a:t>
                      </a:r>
                    </a:p>
                    <a:p>
                      <a:pPr marL="0" marR="0" indent="0" algn="l" defTabSz="914400" rtl="0" eaLnBrk="1" fontAlgn="auto" latinLnBrk="0" hangingPunct="1">
                        <a:lnSpc>
                          <a:spcPct val="100000"/>
                        </a:lnSpc>
                        <a:spcBef>
                          <a:spcPts val="0"/>
                        </a:spcBef>
                        <a:spcAft>
                          <a:spcPts val="0"/>
                        </a:spcAft>
                        <a:buClrTx/>
                        <a:buSzTx/>
                        <a:buFontTx/>
                        <a:buNone/>
                        <a:tabLst/>
                        <a:defRPr/>
                      </a:pPr>
                      <a:endParaRPr lang="en-GB" altLang="en-US" sz="2000" b="0" i="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59044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a:t>Arithmetic Instructions</a:t>
            </a:r>
            <a:endParaRPr lang="en-IE"/>
          </a:p>
        </p:txBody>
      </p:sp>
      <p:graphicFrame>
        <p:nvGraphicFramePr>
          <p:cNvPr id="6" name="Content Placeholder 5"/>
          <p:cNvGraphicFramePr>
            <a:graphicFrameLocks noGrp="1"/>
          </p:cNvGraphicFramePr>
          <p:nvPr>
            <p:ph idx="1"/>
          </p:nvPr>
        </p:nvGraphicFramePr>
        <p:xfrm>
          <a:off x="1981200" y="1600200"/>
          <a:ext cx="8229600" cy="2773680"/>
        </p:xfrm>
        <a:graphic>
          <a:graphicData uri="http://schemas.openxmlformats.org/drawingml/2006/table">
            <a:tbl>
              <a:tblPr firstRow="1" bandRow="1">
                <a:tableStyleId>{073A0DAA-6AF3-43AB-8588-CEC1D06C72B9}</a:tableStyleId>
              </a:tblPr>
              <a:tblGrid>
                <a:gridCol w="2458616">
                  <a:extLst>
                    <a:ext uri="{9D8B030D-6E8A-4147-A177-3AD203B41FA5}">
                      <a16:colId xmlns:a16="http://schemas.microsoft.com/office/drawing/2014/main" val="20000"/>
                    </a:ext>
                  </a:extLst>
                </a:gridCol>
                <a:gridCol w="3312368">
                  <a:extLst>
                    <a:ext uri="{9D8B030D-6E8A-4147-A177-3AD203B41FA5}">
                      <a16:colId xmlns:a16="http://schemas.microsoft.com/office/drawing/2014/main" val="20001"/>
                    </a:ext>
                  </a:extLst>
                </a:gridCol>
                <a:gridCol w="2458616">
                  <a:extLst>
                    <a:ext uri="{9D8B030D-6E8A-4147-A177-3AD203B41FA5}">
                      <a16:colId xmlns:a16="http://schemas.microsoft.com/office/drawing/2014/main" val="20002"/>
                    </a:ext>
                  </a:extLst>
                </a:gridCol>
              </a:tblGrid>
              <a:tr h="370840">
                <a:tc>
                  <a:txBody>
                    <a:bodyPr/>
                    <a:lstStyle/>
                    <a:p>
                      <a:r>
                        <a:rPr lang="en-GB" altLang="en-US" sz="2400" b="1" i="0"/>
                        <a:t>Assembler form</a:t>
                      </a:r>
                      <a:endParaRPr lang="en-IE" sz="2400" b="1" i="0"/>
                    </a:p>
                  </a:txBody>
                  <a:tcPr/>
                </a:tc>
                <a:tc>
                  <a:txBody>
                    <a:bodyPr/>
                    <a:lstStyle/>
                    <a:p>
                      <a:r>
                        <a:rPr lang="en-GB" altLang="en-US" sz="2400" b="1" i="0"/>
                        <a:t>Register Transfer Level (RTL)</a:t>
                      </a:r>
                      <a:br>
                        <a:rPr lang="en-GB" altLang="en-US" sz="2400" b="1" i="0"/>
                      </a:br>
                      <a:r>
                        <a:rPr lang="en-GB" altLang="en-US" sz="2400" b="1" i="0"/>
                        <a:t>Description</a:t>
                      </a:r>
                      <a:endParaRPr lang="en-IE" sz="2400" b="1" i="0"/>
                    </a:p>
                  </a:txBody>
                  <a:tcPr/>
                </a:tc>
                <a:tc>
                  <a:txBody>
                    <a:bodyPr/>
                    <a:lstStyle/>
                    <a:p>
                      <a:r>
                        <a:rPr lang="en-GB" sz="2400" b="1" i="0"/>
                        <a:t>Operation</a:t>
                      </a:r>
                      <a:endParaRPr lang="en-IE" sz="2400" b="1" i="0"/>
                    </a:p>
                  </a:txBody>
                  <a:tcPr/>
                </a:tc>
                <a:extLst>
                  <a:ext uri="{0D108BD9-81ED-4DB2-BD59-A6C34878D82A}">
                    <a16:rowId xmlns:a16="http://schemas.microsoft.com/office/drawing/2014/main" val="10000"/>
                  </a:ext>
                </a:extLst>
              </a:tr>
              <a:tr h="370840">
                <a:tc>
                  <a:txBody>
                    <a:bodyPr/>
                    <a:lstStyle/>
                    <a:p>
                      <a:r>
                        <a:rPr lang="en-GB" altLang="en-US" sz="2000" b="1" i="0">
                          <a:latin typeface="Courier New" panose="02070309020205020404" pitchFamily="49" charset="0"/>
                          <a:cs typeface="Courier New" panose="02070309020205020404" pitchFamily="49" charset="0"/>
                        </a:rPr>
                        <a:t>MULU</a:t>
                      </a:r>
                      <a:r>
                        <a:rPr lang="en-GB" altLang="en-US" sz="2000" b="1" i="0" baseline="0">
                          <a:latin typeface="Courier New" panose="02070309020205020404" pitchFamily="49" charset="0"/>
                          <a:cs typeface="Courier New" panose="02070309020205020404" pitchFamily="49" charset="0"/>
                        </a:rPr>
                        <a:t> </a:t>
                      </a:r>
                      <a:r>
                        <a:rPr lang="en-GB" altLang="en-US" sz="2000" b="1" i="0">
                          <a:latin typeface="Courier New" panose="02070309020205020404" pitchFamily="49" charset="0"/>
                          <a:cs typeface="Courier New" panose="02070309020205020404" pitchFamily="49" charset="0"/>
                        </a:rPr>
                        <a:t>D0,D1</a:t>
                      </a:r>
                      <a:endParaRPr lang="en-IE" sz="2000" b="1" i="0">
                        <a:latin typeface="Courier New" panose="02070309020205020404" pitchFamily="49" charset="0"/>
                        <a:cs typeface="Courier New" panose="02070309020205020404" pitchFamily="49" charset="0"/>
                      </a:endParaRPr>
                    </a:p>
                  </a:txBody>
                  <a:tcPr/>
                </a:tc>
                <a:tc>
                  <a:txBody>
                    <a:bodyPr/>
                    <a:lstStyle/>
                    <a:p>
                      <a:r>
                        <a:rPr lang="en-GB" altLang="en-US" sz="2000" b="0" i="0"/>
                        <a:t>[D1] </a:t>
                      </a:r>
                      <a:r>
                        <a:rPr lang="en-GB" altLang="en-US" sz="2000" b="0" i="0">
                          <a:sym typeface="Wingdings" panose="05000000000000000000" pitchFamily="2" charset="2"/>
                        </a:rPr>
                        <a:t></a:t>
                      </a:r>
                      <a:r>
                        <a:rPr lang="en-GB" altLang="en-US" sz="2000" b="0" i="0"/>
                        <a:t> [D1]*[D0]</a:t>
                      </a:r>
                      <a:endParaRPr lang="en-IE" sz="2000" b="0" i="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b="0" i="0"/>
                        <a:t>Multiply(unsigned)</a:t>
                      </a:r>
                    </a:p>
                  </a:txBody>
                  <a:tcPr/>
                </a:tc>
                <a:extLst>
                  <a:ext uri="{0D108BD9-81ED-4DB2-BD59-A6C34878D82A}">
                    <a16:rowId xmlns:a16="http://schemas.microsoft.com/office/drawing/2014/main" val="10001"/>
                  </a:ext>
                </a:extLst>
              </a:tr>
              <a:tr h="370840">
                <a:tc>
                  <a:txBody>
                    <a:bodyPr/>
                    <a:lstStyle/>
                    <a:p>
                      <a:r>
                        <a:rPr lang="en-GB" altLang="en-US" sz="2000" b="1" i="0">
                          <a:latin typeface="Courier New" panose="02070309020205020404" pitchFamily="49" charset="0"/>
                          <a:cs typeface="Courier New" panose="02070309020205020404" pitchFamily="49" charset="0"/>
                        </a:rPr>
                        <a:t>MULS</a:t>
                      </a:r>
                      <a:r>
                        <a:rPr lang="en-GB" altLang="en-US" sz="2000" b="1" i="0" baseline="0">
                          <a:latin typeface="Courier New" panose="02070309020205020404" pitchFamily="49" charset="0"/>
                          <a:cs typeface="Courier New" panose="02070309020205020404" pitchFamily="49" charset="0"/>
                        </a:rPr>
                        <a:t> </a:t>
                      </a:r>
                      <a:r>
                        <a:rPr lang="en-GB" altLang="en-US" sz="2000" b="1" i="0">
                          <a:latin typeface="Courier New" panose="02070309020205020404" pitchFamily="49" charset="0"/>
                          <a:cs typeface="Courier New" panose="02070309020205020404" pitchFamily="49" charset="0"/>
                        </a:rPr>
                        <a:t>D0,D1</a:t>
                      </a:r>
                      <a:endParaRPr lang="en-IE" sz="2000" b="1" i="0">
                        <a:latin typeface="Courier New" panose="02070309020205020404" pitchFamily="49" charset="0"/>
                        <a:cs typeface="Courier New" panose="02070309020205020404" pitchFamily="49" charset="0"/>
                      </a:endParaRPr>
                    </a:p>
                  </a:txBody>
                  <a:tcPr/>
                </a:tc>
                <a:tc>
                  <a:txBody>
                    <a:bodyPr/>
                    <a:lstStyle/>
                    <a:p>
                      <a:r>
                        <a:rPr lang="en-GB" altLang="en-US" sz="2000" b="0" i="0"/>
                        <a:t>[D1] </a:t>
                      </a:r>
                      <a:r>
                        <a:rPr lang="en-GB" altLang="en-US" sz="2000" b="0" i="0">
                          <a:sym typeface="Wingdings" panose="05000000000000000000" pitchFamily="2" charset="2"/>
                        </a:rPr>
                        <a:t></a:t>
                      </a:r>
                      <a:r>
                        <a:rPr lang="en-GB" altLang="en-US" sz="2000" b="0" i="0"/>
                        <a:t>  [D1] *[D0]</a:t>
                      </a:r>
                      <a:endParaRPr lang="en-IE" sz="2000" b="0" i="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b="0" i="0"/>
                        <a:t>Multiply(signed)</a:t>
                      </a:r>
                    </a:p>
                  </a:txBody>
                  <a:tcPr/>
                </a:tc>
                <a:extLst>
                  <a:ext uri="{0D108BD9-81ED-4DB2-BD59-A6C34878D82A}">
                    <a16:rowId xmlns:a16="http://schemas.microsoft.com/office/drawing/2014/main" val="10002"/>
                  </a:ext>
                </a:extLst>
              </a:tr>
              <a:tr h="370840">
                <a:tc>
                  <a:txBody>
                    <a:bodyPr/>
                    <a:lstStyle/>
                    <a:p>
                      <a:r>
                        <a:rPr lang="en-GB" altLang="en-US" sz="2000" b="1" i="0">
                          <a:latin typeface="Courier New" panose="02070309020205020404" pitchFamily="49" charset="0"/>
                          <a:cs typeface="Courier New" panose="02070309020205020404" pitchFamily="49" charset="0"/>
                        </a:rPr>
                        <a:t>DIVU</a:t>
                      </a:r>
                      <a:r>
                        <a:rPr lang="en-GB" altLang="en-US" sz="2000" b="1" i="0" baseline="0">
                          <a:latin typeface="Courier New" panose="02070309020205020404" pitchFamily="49" charset="0"/>
                          <a:cs typeface="Courier New" panose="02070309020205020404" pitchFamily="49" charset="0"/>
                        </a:rPr>
                        <a:t> </a:t>
                      </a:r>
                      <a:r>
                        <a:rPr lang="en-GB" altLang="en-US" sz="2000" b="1" i="0">
                          <a:latin typeface="Courier New" panose="02070309020205020404" pitchFamily="49" charset="0"/>
                          <a:cs typeface="Courier New" panose="02070309020205020404" pitchFamily="49" charset="0"/>
                        </a:rPr>
                        <a:t>D0,D1</a:t>
                      </a:r>
                      <a:endParaRPr lang="en-IE" sz="2000" b="1" i="0">
                        <a:latin typeface="Courier New" panose="02070309020205020404" pitchFamily="49" charset="0"/>
                        <a:cs typeface="Courier New" panose="02070309020205020404" pitchFamily="49" charset="0"/>
                      </a:endParaRPr>
                    </a:p>
                  </a:txBody>
                  <a:tcPr/>
                </a:tc>
                <a:tc>
                  <a:txBody>
                    <a:bodyPr/>
                    <a:lstStyle/>
                    <a:p>
                      <a:r>
                        <a:rPr lang="en-GB" altLang="en-US" sz="2000" b="0" i="0"/>
                        <a:t>[D1] </a:t>
                      </a:r>
                      <a:r>
                        <a:rPr lang="en-GB" altLang="en-US" sz="2000" b="0" i="0">
                          <a:sym typeface="Wingdings" panose="05000000000000000000" pitchFamily="2" charset="2"/>
                        </a:rPr>
                        <a:t></a:t>
                      </a:r>
                      <a:r>
                        <a:rPr lang="en-GB" altLang="en-US" sz="2000" b="0" i="0"/>
                        <a:t>  [D1]/[D0]</a:t>
                      </a:r>
                      <a:endParaRPr lang="en-IE" sz="2000" b="0" i="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b="0" i="0"/>
                        <a:t>Divide(unsigned)</a:t>
                      </a:r>
                    </a:p>
                  </a:txBody>
                  <a:tcPr/>
                </a:tc>
                <a:extLst>
                  <a:ext uri="{0D108BD9-81ED-4DB2-BD59-A6C34878D82A}">
                    <a16:rowId xmlns:a16="http://schemas.microsoft.com/office/drawing/2014/main" val="10003"/>
                  </a:ext>
                </a:extLst>
              </a:tr>
              <a:tr h="370840">
                <a:tc>
                  <a:txBody>
                    <a:bodyPr/>
                    <a:lstStyle/>
                    <a:p>
                      <a:r>
                        <a:rPr lang="en-GB" altLang="en-US" sz="2000" b="1" i="0">
                          <a:latin typeface="Courier New" panose="02070309020205020404" pitchFamily="49" charset="0"/>
                          <a:cs typeface="Courier New" panose="02070309020205020404" pitchFamily="49" charset="0"/>
                        </a:rPr>
                        <a:t>DIVS</a:t>
                      </a:r>
                      <a:r>
                        <a:rPr lang="en-GB" altLang="en-US" sz="2000" b="1" i="0" baseline="0">
                          <a:latin typeface="Courier New" panose="02070309020205020404" pitchFamily="49" charset="0"/>
                          <a:cs typeface="Courier New" panose="02070309020205020404" pitchFamily="49" charset="0"/>
                        </a:rPr>
                        <a:t> </a:t>
                      </a:r>
                      <a:r>
                        <a:rPr lang="en-GB" altLang="en-US" sz="2000" b="1" i="0">
                          <a:latin typeface="Courier New" panose="02070309020205020404" pitchFamily="49" charset="0"/>
                          <a:cs typeface="Courier New" panose="02070309020205020404" pitchFamily="49" charset="0"/>
                        </a:rPr>
                        <a:t>D0,D1</a:t>
                      </a:r>
                      <a:endParaRPr lang="en-IE" sz="2000" b="1" i="0">
                        <a:latin typeface="Courier New" panose="02070309020205020404" pitchFamily="49" charset="0"/>
                        <a:cs typeface="Courier New" panose="02070309020205020404" pitchFamily="49" charset="0"/>
                      </a:endParaRPr>
                    </a:p>
                  </a:txBody>
                  <a:tcPr/>
                </a:tc>
                <a:tc>
                  <a:txBody>
                    <a:bodyPr/>
                    <a:lstStyle/>
                    <a:p>
                      <a:r>
                        <a:rPr lang="en-GB" altLang="en-US" sz="2000" b="0" i="0"/>
                        <a:t>[D1] </a:t>
                      </a:r>
                      <a:r>
                        <a:rPr lang="en-GB" altLang="en-US" sz="2000" b="0" i="0">
                          <a:sym typeface="Wingdings" panose="05000000000000000000" pitchFamily="2" charset="2"/>
                        </a:rPr>
                        <a:t></a:t>
                      </a:r>
                      <a:r>
                        <a:rPr lang="en-GB" altLang="en-US" sz="2000" b="0" i="0"/>
                        <a:t>  [D1]/[D0]</a:t>
                      </a:r>
                      <a:endParaRPr lang="en-IE" sz="2000" b="0" i="0"/>
                    </a:p>
                  </a:txBody>
                  <a:tcPr/>
                </a:tc>
                <a:tc>
                  <a:txBody>
                    <a:bodyPr/>
                    <a:lstStyle/>
                    <a:p>
                      <a:r>
                        <a:rPr lang="en-GB" altLang="en-US" sz="2000" b="0" i="0"/>
                        <a:t>Divide(signed)</a:t>
                      </a:r>
                      <a:endParaRPr lang="en-IE" sz="2000" b="0" i="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51546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Multiplication</a:t>
            </a:r>
          </a:p>
        </p:txBody>
      </p:sp>
      <p:sp>
        <p:nvSpPr>
          <p:cNvPr id="3" name="Content Placeholder 2"/>
          <p:cNvSpPr>
            <a:spLocks noGrp="1"/>
          </p:cNvSpPr>
          <p:nvPr>
            <p:ph sz="half" idx="1"/>
          </p:nvPr>
        </p:nvSpPr>
        <p:spPr/>
        <p:txBody>
          <a:bodyPr>
            <a:normAutofit fontScale="85000" lnSpcReduction="20000"/>
          </a:bodyPr>
          <a:lstStyle/>
          <a:p>
            <a:r>
              <a:rPr lang="en-GB" altLang="en-US"/>
              <a:t>Two’s complement arithmetic works for addition and subtraction</a:t>
            </a:r>
          </a:p>
          <a:p>
            <a:r>
              <a:rPr lang="en-GB" altLang="en-US"/>
              <a:t>Different operations are required for multiplication and division of unsigned and signed integers</a:t>
            </a:r>
          </a:p>
          <a:p>
            <a:r>
              <a:rPr lang="en-GB" altLang="en-US"/>
              <a:t>68K has two multiplication (and division) instructions</a:t>
            </a:r>
          </a:p>
          <a:p>
            <a:pPr lvl="1"/>
            <a:r>
              <a:rPr lang="en-GB" altLang="en-US"/>
              <a:t>Choice reflects type of numbers operated on</a:t>
            </a:r>
          </a:p>
          <a:p>
            <a:r>
              <a:rPr lang="en-GB" altLang="en-US"/>
              <a:t>Multiplication of two 16-bit numbers to produces a 32-bit result</a:t>
            </a:r>
          </a:p>
        </p:txBody>
      </p:sp>
      <p:sp>
        <p:nvSpPr>
          <p:cNvPr id="7" name="Content Placeholder 6"/>
          <p:cNvSpPr>
            <a:spLocks noGrp="1"/>
          </p:cNvSpPr>
          <p:nvPr>
            <p:ph sz="half" idx="2"/>
          </p:nvPr>
        </p:nvSpPr>
        <p:spPr/>
        <p:txBody>
          <a:bodyPr>
            <a:normAutofit fontScale="85000" lnSpcReduction="20000"/>
          </a:bodyPr>
          <a:lstStyle/>
          <a:p>
            <a:r>
              <a:rPr lang="en-GB" altLang="en-US" b="1">
                <a:latin typeface="Courier New" panose="02070309020205020404" pitchFamily="49" charset="0"/>
                <a:cs typeface="Courier New" panose="02070309020205020404" pitchFamily="49" charset="0"/>
              </a:rPr>
              <a:t>MULU</a:t>
            </a:r>
          </a:p>
          <a:p>
            <a:pPr lvl="1"/>
            <a:r>
              <a:rPr lang="en-GB" altLang="en-US"/>
              <a:t>multiplies two unsigned integers </a:t>
            </a:r>
          </a:p>
          <a:p>
            <a:r>
              <a:rPr lang="en-GB" altLang="en-US" b="1">
                <a:latin typeface="Courier New" panose="02070309020205020404" pitchFamily="49" charset="0"/>
                <a:cs typeface="Courier New" panose="02070309020205020404" pitchFamily="49" charset="0"/>
              </a:rPr>
              <a:t>MULS</a:t>
            </a:r>
          </a:p>
          <a:p>
            <a:pPr lvl="1"/>
            <a:r>
              <a:rPr lang="en-GB" altLang="en-US"/>
              <a:t>multiplies two signed integers</a:t>
            </a:r>
          </a:p>
        </p:txBody>
      </p:sp>
    </p:spTree>
    <p:extLst>
      <p:ext uri="{BB962C8B-B14F-4D97-AF65-F5344CB8AC3E}">
        <p14:creationId xmlns:p14="http://schemas.microsoft.com/office/powerpoint/2010/main" val="2715709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Division</a:t>
            </a:r>
          </a:p>
        </p:txBody>
      </p:sp>
      <p:sp>
        <p:nvSpPr>
          <p:cNvPr id="3" name="Content Placeholder 2"/>
          <p:cNvSpPr>
            <a:spLocks noGrp="1"/>
          </p:cNvSpPr>
          <p:nvPr>
            <p:ph sz="half" idx="1"/>
          </p:nvPr>
        </p:nvSpPr>
        <p:spPr/>
        <p:txBody>
          <a:bodyPr>
            <a:normAutofit lnSpcReduction="10000"/>
          </a:bodyPr>
          <a:lstStyle/>
          <a:p>
            <a:r>
              <a:rPr lang="en-GB" altLang="en-US"/>
              <a:t>Division results in a quotient plus a remainder.  </a:t>
            </a:r>
          </a:p>
          <a:p>
            <a:r>
              <a:rPr lang="en-GB" altLang="en-US"/>
              <a:t>The 68K  divides a 32-bit value by a 16-bit value to produce a 16-bit quotient and a 16-bit remainder.  </a:t>
            </a:r>
          </a:p>
          <a:p>
            <a:r>
              <a:rPr lang="en-GB" altLang="en-US"/>
              <a:t>The quotient and the remainder are packed in the same register</a:t>
            </a:r>
            <a:endParaRPr lang="en-GB" altLang="en-US" u="sng"/>
          </a:p>
        </p:txBody>
      </p:sp>
      <p:sp>
        <p:nvSpPr>
          <p:cNvPr id="4" name="Content Placeholder 3"/>
          <p:cNvSpPr>
            <a:spLocks noGrp="1"/>
          </p:cNvSpPr>
          <p:nvPr>
            <p:ph sz="half" idx="2"/>
          </p:nvPr>
        </p:nvSpPr>
        <p:spPr/>
        <p:txBody>
          <a:bodyPr>
            <a:normAutofit lnSpcReduction="10000"/>
          </a:bodyPr>
          <a:lstStyle/>
          <a:p>
            <a:r>
              <a:rPr lang="en-GB" altLang="en-US" b="1">
                <a:latin typeface="Courier New" panose="02070309020205020404" pitchFamily="49" charset="0"/>
                <a:cs typeface="Courier New" panose="02070309020205020404" pitchFamily="49" charset="0"/>
              </a:rPr>
              <a:t>DIVU D0,D1</a:t>
            </a:r>
            <a:br>
              <a:rPr lang="en-GB" altLang="en-US" i="1"/>
            </a:br>
            <a:br>
              <a:rPr lang="en-GB" altLang="en-US" i="1"/>
            </a:br>
            <a:r>
              <a:rPr lang="en-GB" altLang="en-US"/>
              <a:t>Divides 32-bit contents of </a:t>
            </a:r>
            <a:r>
              <a:rPr lang="en-GB" altLang="en-US" i="1"/>
              <a:t>D1</a:t>
            </a:r>
            <a:r>
              <a:rPr lang="en-GB" altLang="en-US"/>
              <a:t> by the 16-bit lower-order  16-bit word in </a:t>
            </a:r>
            <a:r>
              <a:rPr lang="en-GB" altLang="en-US" i="1"/>
              <a:t>D0</a:t>
            </a:r>
            <a:br>
              <a:rPr lang="en-GB" altLang="en-US"/>
            </a:br>
            <a:endParaRPr lang="en-GB" altLang="en-US"/>
          </a:p>
          <a:p>
            <a:r>
              <a:rPr lang="en-GB" altLang="en-US"/>
              <a:t>16-bit quotient is put in low-order word of </a:t>
            </a:r>
            <a:r>
              <a:rPr lang="en-GB" altLang="en-US" i="1"/>
              <a:t>D1</a:t>
            </a:r>
          </a:p>
          <a:p>
            <a:r>
              <a:rPr lang="en-GB" altLang="en-US"/>
              <a:t>16-bit remainder in the high-order word of </a:t>
            </a:r>
            <a:r>
              <a:rPr lang="en-GB" altLang="en-US" i="1"/>
              <a:t>D1</a:t>
            </a:r>
          </a:p>
        </p:txBody>
      </p:sp>
    </p:spTree>
    <p:extLst>
      <p:ext uri="{BB962C8B-B14F-4D97-AF65-F5344CB8AC3E}">
        <p14:creationId xmlns:p14="http://schemas.microsoft.com/office/powerpoint/2010/main" val="3672410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a:t>Division</a:t>
            </a:r>
          </a:p>
        </p:txBody>
      </p:sp>
      <p:pic>
        <p:nvPicPr>
          <p:cNvPr id="7" name="Content Placeholder 6"/>
          <p:cNvPicPr>
            <a:picLocks noGrp="1" noChangeAspect="1"/>
          </p:cNvPicPr>
          <p:nvPr>
            <p:ph idx="1"/>
          </p:nvPr>
        </p:nvPicPr>
        <p:blipFill>
          <a:blip r:embed="rId2"/>
          <a:stretch>
            <a:fillRect/>
          </a:stretch>
        </p:blipFill>
        <p:spPr>
          <a:xfrm>
            <a:off x="2711625" y="1649236"/>
            <a:ext cx="7056783" cy="4616312"/>
          </a:xfrm>
          <a:prstGeom prst="rect">
            <a:avLst/>
          </a:prstGeom>
        </p:spPr>
      </p:pic>
      <p:sp>
        <p:nvSpPr>
          <p:cNvPr id="10" name="Rectangle 9"/>
          <p:cNvSpPr/>
          <p:nvPr/>
        </p:nvSpPr>
        <p:spPr>
          <a:xfrm>
            <a:off x="5015881" y="2463280"/>
            <a:ext cx="1829347" cy="461665"/>
          </a:xfrm>
          <a:prstGeom prst="rect">
            <a:avLst/>
          </a:prstGeom>
        </p:spPr>
        <p:txBody>
          <a:bodyPr wrap="square">
            <a:spAutoFit/>
          </a:bodyPr>
          <a:lstStyle/>
          <a:p>
            <a:r>
              <a:rPr lang="en-GB" altLang="en-US" sz="2400" b="1"/>
              <a:t>DIVU D0, D1 </a:t>
            </a:r>
            <a:endParaRPr lang="en-IE" sz="2400"/>
          </a:p>
        </p:txBody>
      </p:sp>
      <p:sp>
        <p:nvSpPr>
          <p:cNvPr id="11" name="Rectangle 10"/>
          <p:cNvSpPr/>
          <p:nvPr/>
        </p:nvSpPr>
        <p:spPr>
          <a:xfrm>
            <a:off x="4439816" y="2924945"/>
            <a:ext cx="340158" cy="461665"/>
          </a:xfrm>
          <a:prstGeom prst="rect">
            <a:avLst/>
          </a:prstGeom>
        </p:spPr>
        <p:txBody>
          <a:bodyPr wrap="square">
            <a:spAutoFit/>
          </a:bodyPr>
          <a:lstStyle/>
          <a:p>
            <a:r>
              <a:rPr lang="en-GB" altLang="en-US" sz="2400" b="1"/>
              <a:t>0</a:t>
            </a:r>
            <a:endParaRPr lang="en-IE" sz="2400"/>
          </a:p>
        </p:txBody>
      </p:sp>
      <p:sp>
        <p:nvSpPr>
          <p:cNvPr id="12" name="Rectangle 11"/>
          <p:cNvSpPr/>
          <p:nvPr/>
        </p:nvSpPr>
        <p:spPr>
          <a:xfrm>
            <a:off x="7320137" y="2903489"/>
            <a:ext cx="495649" cy="461665"/>
          </a:xfrm>
          <a:prstGeom prst="rect">
            <a:avLst/>
          </a:prstGeom>
        </p:spPr>
        <p:txBody>
          <a:bodyPr wrap="square" lIns="91440" tIns="45720" rIns="91440" bIns="45720" anchor="t">
            <a:spAutoFit/>
          </a:bodyPr>
          <a:lstStyle/>
          <a:p>
            <a:r>
              <a:rPr lang="en-GB" sz="2400" b="1">
                <a:ea typeface="Calibri"/>
                <a:cs typeface="Calibri"/>
              </a:rPr>
              <a:t>7</a:t>
            </a:r>
          </a:p>
        </p:txBody>
      </p:sp>
      <p:sp>
        <p:nvSpPr>
          <p:cNvPr id="13" name="Rectangle 12"/>
          <p:cNvSpPr/>
          <p:nvPr/>
        </p:nvSpPr>
        <p:spPr>
          <a:xfrm>
            <a:off x="1833434" y="2903488"/>
            <a:ext cx="1229824" cy="461665"/>
          </a:xfrm>
          <a:prstGeom prst="rect">
            <a:avLst/>
          </a:prstGeom>
        </p:spPr>
        <p:txBody>
          <a:bodyPr wrap="square">
            <a:spAutoFit/>
          </a:bodyPr>
          <a:lstStyle/>
          <a:p>
            <a:r>
              <a:rPr lang="en-GB" sz="2400" b="1"/>
              <a:t>[D0</a:t>
            </a:r>
            <a:r>
              <a:rPr lang="en-GB" sz="2400" b="1" baseline="-25000"/>
              <a:t>(0:15)</a:t>
            </a:r>
            <a:r>
              <a:rPr lang="en-GB" sz="2400" b="1"/>
              <a:t>]</a:t>
            </a:r>
            <a:endParaRPr lang="en-IE" sz="2400"/>
          </a:p>
        </p:txBody>
      </p:sp>
      <p:sp>
        <p:nvSpPr>
          <p:cNvPr id="14" name="Rectangle 13"/>
          <p:cNvSpPr/>
          <p:nvPr/>
        </p:nvSpPr>
        <p:spPr>
          <a:xfrm>
            <a:off x="1833434" y="3365918"/>
            <a:ext cx="1229824" cy="461665"/>
          </a:xfrm>
          <a:prstGeom prst="rect">
            <a:avLst/>
          </a:prstGeom>
        </p:spPr>
        <p:txBody>
          <a:bodyPr wrap="square">
            <a:spAutoFit/>
          </a:bodyPr>
          <a:lstStyle/>
          <a:p>
            <a:r>
              <a:rPr lang="en-GB" sz="2400" b="1"/>
              <a:t>[D1</a:t>
            </a:r>
            <a:r>
              <a:rPr lang="en-GB" sz="2400" b="1" baseline="-25000"/>
              <a:t>(0:31)</a:t>
            </a:r>
            <a:r>
              <a:rPr lang="en-GB" sz="2400" b="1"/>
              <a:t>]</a:t>
            </a:r>
            <a:endParaRPr lang="en-IE" sz="2400"/>
          </a:p>
        </p:txBody>
      </p:sp>
      <p:sp>
        <p:nvSpPr>
          <p:cNvPr id="17" name="Rectangle 16"/>
          <p:cNvSpPr/>
          <p:nvPr/>
        </p:nvSpPr>
        <p:spPr>
          <a:xfrm>
            <a:off x="5796137" y="3296760"/>
            <a:ext cx="495649" cy="461665"/>
          </a:xfrm>
          <a:prstGeom prst="rect">
            <a:avLst/>
          </a:prstGeom>
        </p:spPr>
        <p:txBody>
          <a:bodyPr wrap="square" lIns="91440" tIns="45720" rIns="91440" bIns="45720" anchor="t">
            <a:spAutoFit/>
          </a:bodyPr>
          <a:lstStyle/>
          <a:p>
            <a:r>
              <a:rPr lang="en-GB" sz="2400" b="1"/>
              <a:t>41</a:t>
            </a:r>
            <a:endParaRPr lang="en-IE" sz="2400"/>
          </a:p>
        </p:txBody>
      </p:sp>
    </p:spTree>
    <p:extLst>
      <p:ext uri="{BB962C8B-B14F-4D97-AF65-F5344CB8AC3E}">
        <p14:creationId xmlns:p14="http://schemas.microsoft.com/office/powerpoint/2010/main" val="3914714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a:t>Division</a:t>
            </a:r>
          </a:p>
        </p:txBody>
      </p:sp>
      <p:pic>
        <p:nvPicPr>
          <p:cNvPr id="7" name="Content Placeholder 6"/>
          <p:cNvPicPr>
            <a:picLocks noGrp="1" noChangeAspect="1"/>
          </p:cNvPicPr>
          <p:nvPr>
            <p:ph idx="1"/>
          </p:nvPr>
        </p:nvPicPr>
        <p:blipFill>
          <a:blip r:embed="rId2"/>
          <a:stretch>
            <a:fillRect/>
          </a:stretch>
        </p:blipFill>
        <p:spPr>
          <a:xfrm>
            <a:off x="2711625" y="1649236"/>
            <a:ext cx="7056783" cy="4616312"/>
          </a:xfrm>
          <a:prstGeom prst="rect">
            <a:avLst/>
          </a:prstGeom>
        </p:spPr>
      </p:pic>
      <p:sp>
        <p:nvSpPr>
          <p:cNvPr id="10" name="Rectangle 9"/>
          <p:cNvSpPr/>
          <p:nvPr/>
        </p:nvSpPr>
        <p:spPr>
          <a:xfrm>
            <a:off x="5015881" y="2463280"/>
            <a:ext cx="1829347" cy="461665"/>
          </a:xfrm>
          <a:prstGeom prst="rect">
            <a:avLst/>
          </a:prstGeom>
        </p:spPr>
        <p:txBody>
          <a:bodyPr wrap="square">
            <a:spAutoFit/>
          </a:bodyPr>
          <a:lstStyle/>
          <a:p>
            <a:r>
              <a:rPr lang="en-GB" altLang="en-US" sz="2400" b="1"/>
              <a:t>DIVU D0, D1 </a:t>
            </a:r>
            <a:endParaRPr lang="en-IE" sz="2400"/>
          </a:p>
        </p:txBody>
      </p:sp>
      <p:sp>
        <p:nvSpPr>
          <p:cNvPr id="11" name="Rectangle 10"/>
          <p:cNvSpPr/>
          <p:nvPr/>
        </p:nvSpPr>
        <p:spPr>
          <a:xfrm>
            <a:off x="4439816" y="2924945"/>
            <a:ext cx="340158" cy="461665"/>
          </a:xfrm>
          <a:prstGeom prst="rect">
            <a:avLst/>
          </a:prstGeom>
        </p:spPr>
        <p:txBody>
          <a:bodyPr wrap="square">
            <a:spAutoFit/>
          </a:bodyPr>
          <a:lstStyle/>
          <a:p>
            <a:r>
              <a:rPr lang="en-GB" altLang="en-US" sz="2400" b="1"/>
              <a:t>0</a:t>
            </a:r>
            <a:endParaRPr lang="en-IE" sz="2400"/>
          </a:p>
        </p:txBody>
      </p:sp>
      <p:sp>
        <p:nvSpPr>
          <p:cNvPr id="12" name="Rectangle 11"/>
          <p:cNvSpPr/>
          <p:nvPr/>
        </p:nvSpPr>
        <p:spPr>
          <a:xfrm>
            <a:off x="7320137" y="2903489"/>
            <a:ext cx="495649" cy="461665"/>
          </a:xfrm>
          <a:prstGeom prst="rect">
            <a:avLst/>
          </a:prstGeom>
        </p:spPr>
        <p:txBody>
          <a:bodyPr wrap="square" lIns="91440" tIns="45720" rIns="91440" bIns="45720" anchor="t">
            <a:spAutoFit/>
          </a:bodyPr>
          <a:lstStyle/>
          <a:p>
            <a:r>
              <a:rPr lang="en-GB" sz="2400" b="1">
                <a:ea typeface="Calibri"/>
                <a:cs typeface="Calibri"/>
              </a:rPr>
              <a:t>7</a:t>
            </a:r>
          </a:p>
        </p:txBody>
      </p:sp>
      <p:sp>
        <p:nvSpPr>
          <p:cNvPr id="13" name="Rectangle 12"/>
          <p:cNvSpPr/>
          <p:nvPr/>
        </p:nvSpPr>
        <p:spPr>
          <a:xfrm>
            <a:off x="1833434" y="2903488"/>
            <a:ext cx="1229824" cy="461665"/>
          </a:xfrm>
          <a:prstGeom prst="rect">
            <a:avLst/>
          </a:prstGeom>
        </p:spPr>
        <p:txBody>
          <a:bodyPr wrap="square">
            <a:spAutoFit/>
          </a:bodyPr>
          <a:lstStyle/>
          <a:p>
            <a:r>
              <a:rPr lang="en-GB" sz="2400" b="1"/>
              <a:t>[D0</a:t>
            </a:r>
            <a:r>
              <a:rPr lang="en-GB" sz="2400" b="1" baseline="-25000"/>
              <a:t>(0:15)</a:t>
            </a:r>
            <a:r>
              <a:rPr lang="en-GB" sz="2400" b="1"/>
              <a:t>]</a:t>
            </a:r>
            <a:endParaRPr lang="en-IE" sz="2400"/>
          </a:p>
        </p:txBody>
      </p:sp>
      <p:sp>
        <p:nvSpPr>
          <p:cNvPr id="14" name="Rectangle 13"/>
          <p:cNvSpPr/>
          <p:nvPr/>
        </p:nvSpPr>
        <p:spPr>
          <a:xfrm>
            <a:off x="1833434" y="3365918"/>
            <a:ext cx="1229824" cy="461665"/>
          </a:xfrm>
          <a:prstGeom prst="rect">
            <a:avLst/>
          </a:prstGeom>
        </p:spPr>
        <p:txBody>
          <a:bodyPr wrap="square">
            <a:spAutoFit/>
          </a:bodyPr>
          <a:lstStyle/>
          <a:p>
            <a:r>
              <a:rPr lang="en-GB" sz="2400" b="1"/>
              <a:t>[D1</a:t>
            </a:r>
            <a:r>
              <a:rPr lang="en-GB" sz="2400" b="1" baseline="-25000"/>
              <a:t>(0:31)</a:t>
            </a:r>
            <a:r>
              <a:rPr lang="en-GB" sz="2400" b="1"/>
              <a:t>]</a:t>
            </a:r>
            <a:endParaRPr lang="en-IE" sz="2400"/>
          </a:p>
        </p:txBody>
      </p:sp>
      <p:sp>
        <p:nvSpPr>
          <p:cNvPr id="18" name="TextBox 17"/>
          <p:cNvSpPr txBox="1"/>
          <p:nvPr/>
        </p:nvSpPr>
        <p:spPr>
          <a:xfrm>
            <a:off x="3063258" y="6174378"/>
            <a:ext cx="5976664" cy="369332"/>
          </a:xfrm>
          <a:prstGeom prst="rect">
            <a:avLst/>
          </a:prstGeom>
          <a:noFill/>
        </p:spPr>
        <p:txBody>
          <a:bodyPr wrap="square" lIns="91440" tIns="45720" rIns="91440" bIns="45720" rtlCol="0" anchor="t">
            <a:spAutoFit/>
          </a:bodyPr>
          <a:lstStyle/>
          <a:p>
            <a:pPr algn="ctr"/>
            <a:r>
              <a:rPr lang="en-GB" altLang="en-US" sz="1800" b="1"/>
              <a:t>[D1</a:t>
            </a:r>
            <a:r>
              <a:rPr lang="en-GB" altLang="en-US" sz="1800" b="1" baseline="-25000"/>
              <a:t>(0:15)</a:t>
            </a:r>
            <a:r>
              <a:rPr lang="en-GB" altLang="en-US" sz="1800" b="1"/>
              <a:t>]</a:t>
            </a:r>
            <a:r>
              <a:rPr lang="en-GB" altLang="en-US" b="1"/>
              <a:t>         quotient </a:t>
            </a:r>
          </a:p>
        </p:txBody>
      </p:sp>
      <p:sp>
        <p:nvSpPr>
          <p:cNvPr id="3" name="Rectangle 2">
            <a:extLst>
              <a:ext uri="{FF2B5EF4-FFF2-40B4-BE49-F238E27FC236}">
                <a16:creationId xmlns:a16="http://schemas.microsoft.com/office/drawing/2014/main" id="{E12FEE3F-7F9D-4477-22D9-18344368D46D}"/>
              </a:ext>
            </a:extLst>
          </p:cNvPr>
          <p:cNvSpPr/>
          <p:nvPr/>
        </p:nvSpPr>
        <p:spPr>
          <a:xfrm>
            <a:off x="7320137" y="3282383"/>
            <a:ext cx="495649" cy="461665"/>
          </a:xfrm>
          <a:prstGeom prst="rect">
            <a:avLst/>
          </a:prstGeom>
        </p:spPr>
        <p:txBody>
          <a:bodyPr wrap="square" lIns="91440" tIns="45720" rIns="91440" bIns="45720" anchor="t">
            <a:spAutoFit/>
          </a:bodyPr>
          <a:lstStyle/>
          <a:p>
            <a:r>
              <a:rPr lang="en-GB" sz="2400" b="1">
                <a:ea typeface="Calibri"/>
                <a:cs typeface="Calibri"/>
              </a:rPr>
              <a:t>5</a:t>
            </a:r>
          </a:p>
        </p:txBody>
      </p:sp>
    </p:spTree>
    <p:extLst>
      <p:ext uri="{BB962C8B-B14F-4D97-AF65-F5344CB8AC3E}">
        <p14:creationId xmlns:p14="http://schemas.microsoft.com/office/powerpoint/2010/main" val="42009553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35</Slides>
  <Notes>1</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Arithmetic Operations and I/O</vt:lpstr>
      <vt:lpstr>ADC – Add with Carry</vt:lpstr>
      <vt:lpstr>ADC – Add with Carry</vt:lpstr>
      <vt:lpstr>64-bit addition X + Y</vt:lpstr>
      <vt:lpstr>Arithmetic Instructions</vt:lpstr>
      <vt:lpstr>Multiplication</vt:lpstr>
      <vt:lpstr>Division</vt:lpstr>
      <vt:lpstr>Division</vt:lpstr>
      <vt:lpstr>Division</vt:lpstr>
      <vt:lpstr>Division</vt:lpstr>
      <vt:lpstr>Division</vt:lpstr>
      <vt:lpstr>CLR - Clear</vt:lpstr>
      <vt:lpstr>NEG - Negate</vt:lpstr>
      <vt:lpstr>EASy68K</vt:lpstr>
      <vt:lpstr>Trap Tasks</vt:lpstr>
      <vt:lpstr>Trap Tasks</vt:lpstr>
      <vt:lpstr>Trap Tasks</vt:lpstr>
      <vt:lpstr>Trap Tasks</vt:lpstr>
      <vt:lpstr>Trap Tasks</vt:lpstr>
      <vt:lpstr>Trap Tasks</vt:lpstr>
      <vt:lpstr>EASy68K</vt:lpstr>
      <vt:lpstr>Assembler Directives</vt:lpstr>
      <vt:lpstr>EQU</vt:lpstr>
      <vt:lpstr>EQU</vt:lpstr>
      <vt:lpstr>DC.B</vt:lpstr>
      <vt:lpstr>DC Directive ORG $00001000</vt:lpstr>
      <vt:lpstr>PowerPoint Presentation</vt:lpstr>
      <vt:lpstr>DS</vt:lpstr>
      <vt:lpstr>DC, DS and EQU</vt:lpstr>
      <vt:lpstr>Accessing Data in Address Registers</vt:lpstr>
      <vt:lpstr>Accessing and incrementing</vt:lpstr>
      <vt:lpstr>Address registers and Strings</vt:lpstr>
      <vt:lpstr>The Power of Offsets</vt:lpstr>
      <vt:lpstr>Offset example using the Program counter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cp:revision>
  <dcterms:created xsi:type="dcterms:W3CDTF">2024-02-01T12:44:03Z</dcterms:created>
  <dcterms:modified xsi:type="dcterms:W3CDTF">2024-02-08T11:51:00Z</dcterms:modified>
</cp:coreProperties>
</file>