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334" r:id="rId3"/>
    <p:sldId id="336" r:id="rId4"/>
    <p:sldId id="342" r:id="rId5"/>
    <p:sldId id="337" r:id="rId6"/>
    <p:sldId id="341" r:id="rId7"/>
    <p:sldId id="340" r:id="rId8"/>
    <p:sldId id="339" r:id="rId9"/>
    <p:sldId id="335" r:id="rId10"/>
    <p:sldId id="308" r:id="rId11"/>
    <p:sldId id="309" r:id="rId12"/>
    <p:sldId id="310" r:id="rId13"/>
    <p:sldId id="311" r:id="rId14"/>
    <p:sldId id="257" r:id="rId15"/>
    <p:sldId id="345" r:id="rId16"/>
    <p:sldId id="258" r:id="rId17"/>
    <p:sldId id="259" r:id="rId18"/>
    <p:sldId id="307" r:id="rId19"/>
    <p:sldId id="343" r:id="rId20"/>
    <p:sldId id="260" r:id="rId21"/>
    <p:sldId id="369" r:id="rId22"/>
    <p:sldId id="370" r:id="rId23"/>
    <p:sldId id="371" r:id="rId24"/>
    <p:sldId id="375" r:id="rId25"/>
    <p:sldId id="374" r:id="rId26"/>
    <p:sldId id="373" r:id="rId27"/>
    <p:sldId id="312" r:id="rId28"/>
    <p:sldId id="313" r:id="rId29"/>
    <p:sldId id="314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DE47-EAE9-43A5-BFE5-0C81D756A3E6}" v="7" dt="2024-02-14T19:07:44.628"/>
    <p1510:client id="{5E8C42F0-2DCD-4275-30D9-160727D28374}" v="20" dt="2024-02-15T09:28:07.969"/>
    <p1510:client id="{7B0C5F95-7957-80F0-9735-15BF2185C017}" v="539" dt="2024-02-14T23:43:31.579"/>
    <p1510:client id="{8FF0FB01-CA43-913A-3173-4858D9C731C9}" v="73" dt="2024-02-14T23:46:53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jwanul Haque" userId="S::rejwanul.haque@setu.ie::7dadbdd4-3b7c-417a-af14-6a9511758bcb" providerId="AD" clId="Web-{7B0C5F95-7957-80F0-9735-15BF2185C017}"/>
    <pc:docChg chg="addSld delSld modSld">
      <pc:chgData name="Rejwanul Haque" userId="S::rejwanul.haque@setu.ie::7dadbdd4-3b7c-417a-af14-6a9511758bcb" providerId="AD" clId="Web-{7B0C5F95-7957-80F0-9735-15BF2185C017}" dt="2024-02-14T23:43:31.579" v="453"/>
      <pc:docMkLst>
        <pc:docMk/>
      </pc:docMkLst>
      <pc:sldChg chg="add del">
        <pc:chgData name="Rejwanul Haque" userId="S::rejwanul.haque@setu.ie::7dadbdd4-3b7c-417a-af14-6a9511758bcb" providerId="AD" clId="Web-{7B0C5F95-7957-80F0-9735-15BF2185C017}" dt="2024-02-14T20:45:53.165" v="246"/>
        <pc:sldMkLst>
          <pc:docMk/>
          <pc:sldMk cId="1959460203" sldId="257"/>
        </pc:sldMkLst>
      </pc:sldChg>
      <pc:sldChg chg="add del">
        <pc:chgData name="Rejwanul Haque" userId="S::rejwanul.haque@setu.ie::7dadbdd4-3b7c-417a-af14-6a9511758bcb" providerId="AD" clId="Web-{7B0C5F95-7957-80F0-9735-15BF2185C017}" dt="2024-02-14T20:45:53.055" v="243"/>
        <pc:sldMkLst>
          <pc:docMk/>
          <pc:sldMk cId="3138381679" sldId="258"/>
        </pc:sldMkLst>
      </pc:sldChg>
      <pc:sldChg chg="add del">
        <pc:chgData name="Rejwanul Haque" userId="S::rejwanul.haque@setu.ie::7dadbdd4-3b7c-417a-af14-6a9511758bcb" providerId="AD" clId="Web-{7B0C5F95-7957-80F0-9735-15BF2185C017}" dt="2024-02-14T20:45:53.024" v="242"/>
        <pc:sldMkLst>
          <pc:docMk/>
          <pc:sldMk cId="2111994067" sldId="259"/>
        </pc:sldMkLst>
      </pc:sldChg>
      <pc:sldChg chg="addSp delSp modSp add del">
        <pc:chgData name="Rejwanul Haque" userId="S::rejwanul.haque@setu.ie::7dadbdd4-3b7c-417a-af14-6a9511758bcb" providerId="AD" clId="Web-{7B0C5F95-7957-80F0-9735-15BF2185C017}" dt="2024-02-14T20:52:24.128" v="330"/>
        <pc:sldMkLst>
          <pc:docMk/>
          <pc:sldMk cId="3853115750" sldId="260"/>
        </pc:sldMkLst>
        <pc:spChg chg="add del mod">
          <ac:chgData name="Rejwanul Haque" userId="S::rejwanul.haque@setu.ie::7dadbdd4-3b7c-417a-af14-6a9511758bcb" providerId="AD" clId="Web-{7B0C5F95-7957-80F0-9735-15BF2185C017}" dt="2024-02-14T20:52:24.128" v="330"/>
          <ac:spMkLst>
            <pc:docMk/>
            <pc:sldMk cId="3853115750" sldId="260"/>
            <ac:spMk id="3" creationId="{EA7DF7A3-C1A9-AE89-1F72-B54872378BF6}"/>
          </ac:spMkLst>
        </pc:spChg>
      </pc:sldChg>
      <pc:sldChg chg="modSp add del">
        <pc:chgData name="Rejwanul Haque" userId="S::rejwanul.haque@setu.ie::7dadbdd4-3b7c-417a-af14-6a9511758bcb" providerId="AD" clId="Web-{7B0C5F95-7957-80F0-9735-15BF2185C017}" dt="2024-02-14T20:48:00.267" v="249"/>
        <pc:sldMkLst>
          <pc:docMk/>
          <pc:sldMk cId="1089507879" sldId="262"/>
        </pc:sldMkLst>
        <pc:spChg chg="mod">
          <ac:chgData name="Rejwanul Haque" userId="S::rejwanul.haque@setu.ie::7dadbdd4-3b7c-417a-af14-6a9511758bcb" providerId="AD" clId="Web-{7B0C5F95-7957-80F0-9735-15BF2185C017}" dt="2024-02-14T20:47:33.531" v="248" actId="1076"/>
          <ac:spMkLst>
            <pc:docMk/>
            <pc:sldMk cId="1089507879" sldId="262"/>
            <ac:spMk id="8" creationId="{723FC0F8-9AFA-B892-B73C-79B4C96B4E7D}"/>
          </ac:spMkLst>
        </pc:spChg>
      </pc:sldChg>
      <pc:sldChg chg="add">
        <pc:chgData name="Rejwanul Haque" userId="S::rejwanul.haque@setu.ie::7dadbdd4-3b7c-417a-af14-6a9511758bcb" providerId="AD" clId="Web-{7B0C5F95-7957-80F0-9735-15BF2185C017}" dt="2024-02-14T20:50:25.292" v="323"/>
        <pc:sldMkLst>
          <pc:docMk/>
          <pc:sldMk cId="425689686" sldId="263"/>
        </pc:sldMkLst>
      </pc:sldChg>
      <pc:sldChg chg="add">
        <pc:chgData name="Rejwanul Haque" userId="S::rejwanul.haque@setu.ie::7dadbdd4-3b7c-417a-af14-6a9511758bcb" providerId="AD" clId="Web-{7B0C5F95-7957-80F0-9735-15BF2185C017}" dt="2024-02-14T20:50:24.854" v="319"/>
        <pc:sldMkLst>
          <pc:docMk/>
          <pc:sldMk cId="1030636562" sldId="264"/>
        </pc:sldMkLst>
      </pc:sldChg>
      <pc:sldChg chg="add del">
        <pc:chgData name="Rejwanul Haque" userId="S::rejwanul.haque@setu.ie::7dadbdd4-3b7c-417a-af14-6a9511758bcb" providerId="AD" clId="Web-{7B0C5F95-7957-80F0-9735-15BF2185C017}" dt="2024-02-14T21:00:53.583" v="399"/>
        <pc:sldMkLst>
          <pc:docMk/>
          <pc:sldMk cId="860498362" sldId="265"/>
        </pc:sldMkLst>
      </pc:sldChg>
      <pc:sldChg chg="add">
        <pc:chgData name="Rejwanul Haque" userId="S::rejwanul.haque@setu.ie::7dadbdd4-3b7c-417a-af14-6a9511758bcb" providerId="AD" clId="Web-{7B0C5F95-7957-80F0-9735-15BF2185C017}" dt="2024-02-14T20:50:25.042" v="320"/>
        <pc:sldMkLst>
          <pc:docMk/>
          <pc:sldMk cId="4003637961" sldId="266"/>
        </pc:sldMkLst>
      </pc:sldChg>
      <pc:sldChg chg="add">
        <pc:chgData name="Rejwanul Haque" userId="S::rejwanul.haque@setu.ie::7dadbdd4-3b7c-417a-af14-6a9511758bcb" providerId="AD" clId="Web-{7B0C5F95-7957-80F0-9735-15BF2185C017}" dt="2024-02-14T20:50:25.073" v="321"/>
        <pc:sldMkLst>
          <pc:docMk/>
          <pc:sldMk cId="2071000560" sldId="267"/>
        </pc:sldMkLst>
      </pc:sldChg>
      <pc:sldChg chg="add">
        <pc:chgData name="Rejwanul Haque" userId="S::rejwanul.haque@setu.ie::7dadbdd4-3b7c-417a-af14-6a9511758bcb" providerId="AD" clId="Web-{7B0C5F95-7957-80F0-9735-15BF2185C017}" dt="2024-02-14T20:50:24.620" v="318"/>
        <pc:sldMkLst>
          <pc:docMk/>
          <pc:sldMk cId="3557258816" sldId="268"/>
        </pc:sldMkLst>
      </pc:sldChg>
      <pc:sldChg chg="add">
        <pc:chgData name="Rejwanul Haque" userId="S::rejwanul.haque@setu.ie::7dadbdd4-3b7c-417a-af14-6a9511758bcb" providerId="AD" clId="Web-{7B0C5F95-7957-80F0-9735-15BF2185C017}" dt="2024-02-14T20:50:24.417" v="317"/>
        <pc:sldMkLst>
          <pc:docMk/>
          <pc:sldMk cId="1033508713" sldId="269"/>
        </pc:sldMkLst>
      </pc:sldChg>
      <pc:sldChg chg="add">
        <pc:chgData name="Rejwanul Haque" userId="S::rejwanul.haque@setu.ie::7dadbdd4-3b7c-417a-af14-6a9511758bcb" providerId="AD" clId="Web-{7B0C5F95-7957-80F0-9735-15BF2185C017}" dt="2024-02-14T20:50:24.198" v="316"/>
        <pc:sldMkLst>
          <pc:docMk/>
          <pc:sldMk cId="3509972920" sldId="270"/>
        </pc:sldMkLst>
      </pc:sldChg>
      <pc:sldChg chg="add">
        <pc:chgData name="Rejwanul Haque" userId="S::rejwanul.haque@setu.ie::7dadbdd4-3b7c-417a-af14-6a9511758bcb" providerId="AD" clId="Web-{7B0C5F95-7957-80F0-9735-15BF2185C017}" dt="2024-02-14T20:50:24.026" v="315"/>
        <pc:sldMkLst>
          <pc:docMk/>
          <pc:sldMk cId="17255288" sldId="271"/>
        </pc:sldMkLst>
      </pc:sldChg>
      <pc:sldChg chg="add">
        <pc:chgData name="Rejwanul Haque" userId="S::rejwanul.haque@setu.ie::7dadbdd4-3b7c-417a-af14-6a9511758bcb" providerId="AD" clId="Web-{7B0C5F95-7957-80F0-9735-15BF2185C017}" dt="2024-02-14T20:50:24.011" v="314"/>
        <pc:sldMkLst>
          <pc:docMk/>
          <pc:sldMk cId="1338765465" sldId="272"/>
        </pc:sldMkLst>
      </pc:sldChg>
      <pc:sldChg chg="add">
        <pc:chgData name="Rejwanul Haque" userId="S::rejwanul.haque@setu.ie::7dadbdd4-3b7c-417a-af14-6a9511758bcb" providerId="AD" clId="Web-{7B0C5F95-7957-80F0-9735-15BF2185C017}" dt="2024-02-14T20:50:23.948" v="313"/>
        <pc:sldMkLst>
          <pc:docMk/>
          <pc:sldMk cId="4135311142" sldId="273"/>
        </pc:sldMkLst>
      </pc:sldChg>
      <pc:sldChg chg="add">
        <pc:chgData name="Rejwanul Haque" userId="S::rejwanul.haque@setu.ie::7dadbdd4-3b7c-417a-af14-6a9511758bcb" providerId="AD" clId="Web-{7B0C5F95-7957-80F0-9735-15BF2185C017}" dt="2024-02-14T20:50:23.932" v="312"/>
        <pc:sldMkLst>
          <pc:docMk/>
          <pc:sldMk cId="1587993265" sldId="274"/>
        </pc:sldMkLst>
      </pc:sldChg>
      <pc:sldChg chg="add">
        <pc:chgData name="Rejwanul Haque" userId="S::rejwanul.haque@setu.ie::7dadbdd4-3b7c-417a-af14-6a9511758bcb" providerId="AD" clId="Web-{7B0C5F95-7957-80F0-9735-15BF2185C017}" dt="2024-02-14T20:50:23.776" v="311"/>
        <pc:sldMkLst>
          <pc:docMk/>
          <pc:sldMk cId="916666637" sldId="275"/>
        </pc:sldMkLst>
      </pc:sldChg>
      <pc:sldChg chg="del">
        <pc:chgData name="Rejwanul Haque" userId="S::rejwanul.haque@setu.ie::7dadbdd4-3b7c-417a-af14-6a9511758bcb" providerId="AD" clId="Web-{7B0C5F95-7957-80F0-9735-15BF2185C017}" dt="2024-02-14T20:36:24.127" v="200"/>
        <pc:sldMkLst>
          <pc:docMk/>
          <pc:sldMk cId="891646540" sldId="276"/>
        </pc:sldMkLst>
      </pc:sldChg>
      <pc:sldChg chg="add">
        <pc:chgData name="Rejwanul Haque" userId="S::rejwanul.haque@setu.ie::7dadbdd4-3b7c-417a-af14-6a9511758bcb" providerId="AD" clId="Web-{7B0C5F95-7957-80F0-9735-15BF2185C017}" dt="2024-02-14T20:50:23.604" v="310"/>
        <pc:sldMkLst>
          <pc:docMk/>
          <pc:sldMk cId="901199860" sldId="276"/>
        </pc:sldMkLst>
      </pc:sldChg>
      <pc:sldChg chg="addSp delSp modSp">
        <pc:chgData name="Rejwanul Haque" userId="S::rejwanul.haque@setu.ie::7dadbdd4-3b7c-417a-af14-6a9511758bcb" providerId="AD" clId="Web-{7B0C5F95-7957-80F0-9735-15BF2185C017}" dt="2024-02-14T19:50:22.948" v="1"/>
        <pc:sldMkLst>
          <pc:docMk/>
          <pc:sldMk cId="3980634012" sldId="277"/>
        </pc:sldMkLst>
        <pc:picChg chg="add del mod">
          <ac:chgData name="Rejwanul Haque" userId="S::rejwanul.haque@setu.ie::7dadbdd4-3b7c-417a-af14-6a9511758bcb" providerId="AD" clId="Web-{7B0C5F95-7957-80F0-9735-15BF2185C017}" dt="2024-02-14T19:50:22.948" v="1"/>
          <ac:picMkLst>
            <pc:docMk/>
            <pc:sldMk cId="3980634012" sldId="277"/>
            <ac:picMk id="3" creationId="{7D14B5C0-4072-DEBF-D7D5-5FEF3C450F02}"/>
          </ac:picMkLst>
        </pc:picChg>
      </pc:sldChg>
      <pc:sldChg chg="add">
        <pc:chgData name="Rejwanul Haque" userId="S::rejwanul.haque@setu.ie::7dadbdd4-3b7c-417a-af14-6a9511758bcb" providerId="AD" clId="Web-{7B0C5F95-7957-80F0-9735-15BF2185C017}" dt="2024-02-14T20:50:23.557" v="308"/>
        <pc:sldMkLst>
          <pc:docMk/>
          <pc:sldMk cId="3087960913" sldId="278"/>
        </pc:sldMkLst>
      </pc:sldChg>
      <pc:sldChg chg="add">
        <pc:chgData name="Rejwanul Haque" userId="S::rejwanul.haque@setu.ie::7dadbdd4-3b7c-417a-af14-6a9511758bcb" providerId="AD" clId="Web-{7B0C5F95-7957-80F0-9735-15BF2185C017}" dt="2024-02-14T20:50:23.511" v="307"/>
        <pc:sldMkLst>
          <pc:docMk/>
          <pc:sldMk cId="3413988033" sldId="279"/>
        </pc:sldMkLst>
      </pc:sldChg>
      <pc:sldChg chg="add">
        <pc:chgData name="Rejwanul Haque" userId="S::rejwanul.haque@setu.ie::7dadbdd4-3b7c-417a-af14-6a9511758bcb" providerId="AD" clId="Web-{7B0C5F95-7957-80F0-9735-15BF2185C017}" dt="2024-02-14T20:50:23.464" v="305"/>
        <pc:sldMkLst>
          <pc:docMk/>
          <pc:sldMk cId="188313988" sldId="280"/>
        </pc:sldMkLst>
      </pc:sldChg>
      <pc:sldChg chg="add">
        <pc:chgData name="Rejwanul Haque" userId="S::rejwanul.haque@setu.ie::7dadbdd4-3b7c-417a-af14-6a9511758bcb" providerId="AD" clId="Web-{7B0C5F95-7957-80F0-9735-15BF2185C017}" dt="2024-02-14T20:50:22.870" v="286"/>
        <pc:sldMkLst>
          <pc:docMk/>
          <pc:sldMk cId="3857814426" sldId="281"/>
        </pc:sldMkLst>
      </pc:sldChg>
      <pc:sldChg chg="add">
        <pc:chgData name="Rejwanul Haque" userId="S::rejwanul.haque@setu.ie::7dadbdd4-3b7c-417a-af14-6a9511758bcb" providerId="AD" clId="Web-{7B0C5F95-7957-80F0-9735-15BF2185C017}" dt="2024-02-14T20:50:23.464" v="304"/>
        <pc:sldMkLst>
          <pc:docMk/>
          <pc:sldMk cId="1477107522" sldId="282"/>
        </pc:sldMkLst>
      </pc:sldChg>
      <pc:sldChg chg="add">
        <pc:chgData name="Rejwanul Haque" userId="S::rejwanul.haque@setu.ie::7dadbdd4-3b7c-417a-af14-6a9511758bcb" providerId="AD" clId="Web-{7B0C5F95-7957-80F0-9735-15BF2185C017}" dt="2024-02-14T20:50:23.432" v="303"/>
        <pc:sldMkLst>
          <pc:docMk/>
          <pc:sldMk cId="2481298265" sldId="283"/>
        </pc:sldMkLst>
      </pc:sldChg>
      <pc:sldChg chg="add">
        <pc:chgData name="Rejwanul Haque" userId="S::rejwanul.haque@setu.ie::7dadbdd4-3b7c-417a-af14-6a9511758bcb" providerId="AD" clId="Web-{7B0C5F95-7957-80F0-9735-15BF2185C017}" dt="2024-02-14T20:50:23.104" v="294"/>
        <pc:sldMkLst>
          <pc:docMk/>
          <pc:sldMk cId="1934704125" sldId="284"/>
        </pc:sldMkLst>
      </pc:sldChg>
      <pc:sldChg chg="add">
        <pc:chgData name="Rejwanul Haque" userId="S::rejwanul.haque@setu.ie::7dadbdd4-3b7c-417a-af14-6a9511758bcb" providerId="AD" clId="Web-{7B0C5F95-7957-80F0-9735-15BF2185C017}" dt="2024-02-14T20:50:23.229" v="297"/>
        <pc:sldMkLst>
          <pc:docMk/>
          <pc:sldMk cId="2705098555" sldId="285"/>
        </pc:sldMkLst>
      </pc:sldChg>
      <pc:sldChg chg="add">
        <pc:chgData name="Rejwanul Haque" userId="S::rejwanul.haque@setu.ie::7dadbdd4-3b7c-417a-af14-6a9511758bcb" providerId="AD" clId="Web-{7B0C5F95-7957-80F0-9735-15BF2185C017}" dt="2024-02-14T20:50:22.995" v="291"/>
        <pc:sldMkLst>
          <pc:docMk/>
          <pc:sldMk cId="909912891" sldId="286"/>
        </pc:sldMkLst>
      </pc:sldChg>
      <pc:sldChg chg="add">
        <pc:chgData name="Rejwanul Haque" userId="S::rejwanul.haque@setu.ie::7dadbdd4-3b7c-417a-af14-6a9511758bcb" providerId="AD" clId="Web-{7B0C5F95-7957-80F0-9735-15BF2185C017}" dt="2024-02-14T20:50:22.901" v="288"/>
        <pc:sldMkLst>
          <pc:docMk/>
          <pc:sldMk cId="3217434308" sldId="287"/>
        </pc:sldMkLst>
      </pc:sldChg>
      <pc:sldChg chg="add">
        <pc:chgData name="Rejwanul Haque" userId="S::rejwanul.haque@setu.ie::7dadbdd4-3b7c-417a-af14-6a9511758bcb" providerId="AD" clId="Web-{7B0C5F95-7957-80F0-9735-15BF2185C017}" dt="2024-02-14T20:50:22.760" v="282"/>
        <pc:sldMkLst>
          <pc:docMk/>
          <pc:sldMk cId="2374984355" sldId="289"/>
        </pc:sldMkLst>
      </pc:sldChg>
      <pc:sldChg chg="add">
        <pc:chgData name="Rejwanul Haque" userId="S::rejwanul.haque@setu.ie::7dadbdd4-3b7c-417a-af14-6a9511758bcb" providerId="AD" clId="Web-{7B0C5F95-7957-80F0-9735-15BF2185C017}" dt="2024-02-14T20:50:22.714" v="280"/>
        <pc:sldMkLst>
          <pc:docMk/>
          <pc:sldMk cId="5329546" sldId="290"/>
        </pc:sldMkLst>
      </pc:sldChg>
      <pc:sldChg chg="add">
        <pc:chgData name="Rejwanul Haque" userId="S::rejwanul.haque@setu.ie::7dadbdd4-3b7c-417a-af14-6a9511758bcb" providerId="AD" clId="Web-{7B0C5F95-7957-80F0-9735-15BF2185C017}" dt="2024-02-14T20:50:22.807" v="284"/>
        <pc:sldMkLst>
          <pc:docMk/>
          <pc:sldMk cId="672474407" sldId="291"/>
        </pc:sldMkLst>
      </pc:sldChg>
      <pc:sldChg chg="add">
        <pc:chgData name="Rejwanul Haque" userId="S::rejwanul.haque@setu.ie::7dadbdd4-3b7c-417a-af14-6a9511758bcb" providerId="AD" clId="Web-{7B0C5F95-7957-80F0-9735-15BF2185C017}" dt="2024-02-14T20:50:22.729" v="281"/>
        <pc:sldMkLst>
          <pc:docMk/>
          <pc:sldMk cId="3747924621" sldId="292"/>
        </pc:sldMkLst>
      </pc:sldChg>
      <pc:sldChg chg="add">
        <pc:chgData name="Rejwanul Haque" userId="S::rejwanul.haque@setu.ie::7dadbdd4-3b7c-417a-af14-6a9511758bcb" providerId="AD" clId="Web-{7B0C5F95-7957-80F0-9735-15BF2185C017}" dt="2024-02-14T20:50:22.542" v="276"/>
        <pc:sldMkLst>
          <pc:docMk/>
          <pc:sldMk cId="2651256217" sldId="293"/>
        </pc:sldMkLst>
      </pc:sldChg>
      <pc:sldChg chg="add">
        <pc:chgData name="Rejwanul Haque" userId="S::rejwanul.haque@setu.ie::7dadbdd4-3b7c-417a-af14-6a9511758bcb" providerId="AD" clId="Web-{7B0C5F95-7957-80F0-9735-15BF2185C017}" dt="2024-02-14T20:50:22.510" v="275"/>
        <pc:sldMkLst>
          <pc:docMk/>
          <pc:sldMk cId="858731907" sldId="294"/>
        </pc:sldMkLst>
      </pc:sldChg>
      <pc:sldChg chg="add">
        <pc:chgData name="Rejwanul Haque" userId="S::rejwanul.haque@setu.ie::7dadbdd4-3b7c-417a-af14-6a9511758bcb" providerId="AD" clId="Web-{7B0C5F95-7957-80F0-9735-15BF2185C017}" dt="2024-02-14T20:50:22.417" v="273"/>
        <pc:sldMkLst>
          <pc:docMk/>
          <pc:sldMk cId="1651124715" sldId="295"/>
        </pc:sldMkLst>
      </pc:sldChg>
      <pc:sldChg chg="add">
        <pc:chgData name="Rejwanul Haque" userId="S::rejwanul.haque@setu.ie::7dadbdd4-3b7c-417a-af14-6a9511758bcb" providerId="AD" clId="Web-{7B0C5F95-7957-80F0-9735-15BF2185C017}" dt="2024-02-14T20:50:22.339" v="271"/>
        <pc:sldMkLst>
          <pc:docMk/>
          <pc:sldMk cId="19217752" sldId="296"/>
        </pc:sldMkLst>
      </pc:sldChg>
      <pc:sldChg chg="add">
        <pc:chgData name="Rejwanul Haque" userId="S::rejwanul.haque@setu.ie::7dadbdd4-3b7c-417a-af14-6a9511758bcb" providerId="AD" clId="Web-{7B0C5F95-7957-80F0-9735-15BF2185C017}" dt="2024-02-14T20:50:22.292" v="270"/>
        <pc:sldMkLst>
          <pc:docMk/>
          <pc:sldMk cId="1298589947" sldId="297"/>
        </pc:sldMkLst>
      </pc:sldChg>
      <pc:sldChg chg="add">
        <pc:chgData name="Rejwanul Haque" userId="S::rejwanul.haque@setu.ie::7dadbdd4-3b7c-417a-af14-6a9511758bcb" providerId="AD" clId="Web-{7B0C5F95-7957-80F0-9735-15BF2185C017}" dt="2024-02-14T20:50:22.104" v="265"/>
        <pc:sldMkLst>
          <pc:docMk/>
          <pc:sldMk cId="1711105868" sldId="298"/>
        </pc:sldMkLst>
      </pc:sldChg>
      <pc:sldChg chg="add">
        <pc:chgData name="Rejwanul Haque" userId="S::rejwanul.haque@setu.ie::7dadbdd4-3b7c-417a-af14-6a9511758bcb" providerId="AD" clId="Web-{7B0C5F95-7957-80F0-9735-15BF2185C017}" dt="2024-02-14T20:50:22.073" v="264"/>
        <pc:sldMkLst>
          <pc:docMk/>
          <pc:sldMk cId="412194009" sldId="299"/>
        </pc:sldMkLst>
      </pc:sldChg>
      <pc:sldChg chg="add">
        <pc:chgData name="Rejwanul Haque" userId="S::rejwanul.haque@setu.ie::7dadbdd4-3b7c-417a-af14-6a9511758bcb" providerId="AD" clId="Web-{7B0C5F95-7957-80F0-9735-15BF2185C017}" dt="2024-02-14T20:50:22.042" v="263"/>
        <pc:sldMkLst>
          <pc:docMk/>
          <pc:sldMk cId="3627289119" sldId="300"/>
        </pc:sldMkLst>
      </pc:sldChg>
      <pc:sldChg chg="add">
        <pc:chgData name="Rejwanul Haque" userId="S::rejwanul.haque@setu.ie::7dadbdd4-3b7c-417a-af14-6a9511758bcb" providerId="AD" clId="Web-{7B0C5F95-7957-80F0-9735-15BF2185C017}" dt="2024-02-14T20:50:22.026" v="262"/>
        <pc:sldMkLst>
          <pc:docMk/>
          <pc:sldMk cId="2379308325" sldId="301"/>
        </pc:sldMkLst>
      </pc:sldChg>
      <pc:sldChg chg="add">
        <pc:chgData name="Rejwanul Haque" userId="S::rejwanul.haque@setu.ie::7dadbdd4-3b7c-417a-af14-6a9511758bcb" providerId="AD" clId="Web-{7B0C5F95-7957-80F0-9735-15BF2185C017}" dt="2024-02-14T20:50:21.995" v="261"/>
        <pc:sldMkLst>
          <pc:docMk/>
          <pc:sldMk cId="1461509002" sldId="302"/>
        </pc:sldMkLst>
      </pc:sldChg>
      <pc:sldChg chg="add">
        <pc:chgData name="Rejwanul Haque" userId="S::rejwanul.haque@setu.ie::7dadbdd4-3b7c-417a-af14-6a9511758bcb" providerId="AD" clId="Web-{7B0C5F95-7957-80F0-9735-15BF2185C017}" dt="2024-02-14T20:50:21.964" v="260"/>
        <pc:sldMkLst>
          <pc:docMk/>
          <pc:sldMk cId="1554229213" sldId="303"/>
        </pc:sldMkLst>
      </pc:sldChg>
      <pc:sldChg chg="add">
        <pc:chgData name="Rejwanul Haque" userId="S::rejwanul.haque@setu.ie::7dadbdd4-3b7c-417a-af14-6a9511758bcb" providerId="AD" clId="Web-{7B0C5F95-7957-80F0-9735-15BF2185C017}" dt="2024-02-14T20:50:21.948" v="259"/>
        <pc:sldMkLst>
          <pc:docMk/>
          <pc:sldMk cId="98123888" sldId="304"/>
        </pc:sldMkLst>
      </pc:sldChg>
      <pc:sldChg chg="add">
        <pc:chgData name="Rejwanul Haque" userId="S::rejwanul.haque@setu.ie::7dadbdd4-3b7c-417a-af14-6a9511758bcb" providerId="AD" clId="Web-{7B0C5F95-7957-80F0-9735-15BF2185C017}" dt="2024-02-14T20:50:21.651" v="252"/>
        <pc:sldMkLst>
          <pc:docMk/>
          <pc:sldMk cId="736165805" sldId="305"/>
        </pc:sldMkLst>
      </pc:sldChg>
      <pc:sldChg chg="add del">
        <pc:chgData name="Rejwanul Haque" userId="S::rejwanul.haque@setu.ie::7dadbdd4-3b7c-417a-af14-6a9511758bcb" providerId="AD" clId="Web-{7B0C5F95-7957-80F0-9735-15BF2185C017}" dt="2024-02-14T20:45:53.008" v="241"/>
        <pc:sldMkLst>
          <pc:docMk/>
          <pc:sldMk cId="1763918647" sldId="307"/>
        </pc:sldMkLst>
      </pc:sldChg>
      <pc:sldChg chg="modSp">
        <pc:chgData name="Rejwanul Haque" userId="S::rejwanul.haque@setu.ie::7dadbdd4-3b7c-417a-af14-6a9511758bcb" providerId="AD" clId="Web-{7B0C5F95-7957-80F0-9735-15BF2185C017}" dt="2024-02-14T22:48:00.786" v="433" actId="20577"/>
        <pc:sldMkLst>
          <pc:docMk/>
          <pc:sldMk cId="309548778" sldId="308"/>
        </pc:sldMkLst>
        <pc:spChg chg="mod">
          <ac:chgData name="Rejwanul Haque" userId="S::rejwanul.haque@setu.ie::7dadbdd4-3b7c-417a-af14-6a9511758bcb" providerId="AD" clId="Web-{7B0C5F95-7957-80F0-9735-15BF2185C017}" dt="2024-02-14T22:48:00.786" v="433" actId="20577"/>
          <ac:spMkLst>
            <pc:docMk/>
            <pc:sldMk cId="309548778" sldId="308"/>
            <ac:spMk id="3" creationId="{00000000-0000-0000-0000-000000000000}"/>
          </ac:spMkLst>
        </pc:spChg>
        <pc:spChg chg="mod">
          <ac:chgData name="Rejwanul Haque" userId="S::rejwanul.haque@setu.ie::7dadbdd4-3b7c-417a-af14-6a9511758bcb" providerId="AD" clId="Web-{7B0C5F95-7957-80F0-9735-15BF2185C017}" dt="2024-02-14T22:47:43.067" v="424" actId="14100"/>
          <ac:spMkLst>
            <pc:docMk/>
            <pc:sldMk cId="309548778" sldId="308"/>
            <ac:spMk id="5" creationId="{00000000-0000-0000-0000-000000000000}"/>
          </ac:spMkLst>
        </pc:spChg>
      </pc:sldChg>
      <pc:sldChg chg="addSp delSp modSp">
        <pc:chgData name="Rejwanul Haque" userId="S::rejwanul.haque@setu.ie::7dadbdd4-3b7c-417a-af14-6a9511758bcb" providerId="AD" clId="Web-{7B0C5F95-7957-80F0-9735-15BF2185C017}" dt="2024-02-14T20:34:52.637" v="187" actId="1076"/>
        <pc:sldMkLst>
          <pc:docMk/>
          <pc:sldMk cId="2987298759" sldId="310"/>
        </pc:sldMkLst>
        <pc:spChg chg="add del mod">
          <ac:chgData name="Rejwanul Haque" userId="S::rejwanul.haque@setu.ie::7dadbdd4-3b7c-417a-af14-6a9511758bcb" providerId="AD" clId="Web-{7B0C5F95-7957-80F0-9735-15BF2185C017}" dt="2024-02-14T20:34:52.637" v="187" actId="1076"/>
          <ac:spMkLst>
            <pc:docMk/>
            <pc:sldMk cId="2987298759" sldId="310"/>
            <ac:spMk id="4" creationId="{00000000-0000-0000-0000-000000000000}"/>
          </ac:spMkLst>
        </pc:spChg>
      </pc:sldChg>
      <pc:sldChg chg="del">
        <pc:chgData name="Rejwanul Haque" userId="S::rejwanul.haque@setu.ie::7dadbdd4-3b7c-417a-af14-6a9511758bcb" providerId="AD" clId="Web-{7B0C5F95-7957-80F0-9735-15BF2185C017}" dt="2024-02-14T20:45:26.413" v="223"/>
        <pc:sldMkLst>
          <pc:docMk/>
          <pc:sldMk cId="1518364008" sldId="312"/>
        </pc:sldMkLst>
      </pc:sldChg>
      <pc:sldChg chg="add">
        <pc:chgData name="Rejwanul Haque" userId="S::rejwanul.haque@setu.ie::7dadbdd4-3b7c-417a-af14-6a9511758bcb" providerId="AD" clId="Web-{7B0C5F95-7957-80F0-9735-15BF2185C017}" dt="2024-02-14T23:43:31.485" v="450"/>
        <pc:sldMkLst>
          <pc:docMk/>
          <pc:sldMk cId="2944174154" sldId="312"/>
        </pc:sldMkLst>
      </pc:sldChg>
      <pc:sldChg chg="add">
        <pc:chgData name="Rejwanul Haque" userId="S::rejwanul.haque@setu.ie::7dadbdd4-3b7c-417a-af14-6a9511758bcb" providerId="AD" clId="Web-{7B0C5F95-7957-80F0-9735-15BF2185C017}" dt="2024-02-14T23:43:31.423" v="449"/>
        <pc:sldMkLst>
          <pc:docMk/>
          <pc:sldMk cId="1447511593" sldId="313"/>
        </pc:sldMkLst>
      </pc:sldChg>
      <pc:sldChg chg="del">
        <pc:chgData name="Rejwanul Haque" userId="S::rejwanul.haque@setu.ie::7dadbdd4-3b7c-417a-af14-6a9511758bcb" providerId="AD" clId="Web-{7B0C5F95-7957-80F0-9735-15BF2185C017}" dt="2024-02-14T20:45:28.444" v="224"/>
        <pc:sldMkLst>
          <pc:docMk/>
          <pc:sldMk cId="2974051412" sldId="313"/>
        </pc:sldMkLst>
      </pc:sldChg>
      <pc:sldChg chg="add">
        <pc:chgData name="Rejwanul Haque" userId="S::rejwanul.haque@setu.ie::7dadbdd4-3b7c-417a-af14-6a9511758bcb" providerId="AD" clId="Web-{7B0C5F95-7957-80F0-9735-15BF2185C017}" dt="2024-02-14T23:43:31.391" v="448"/>
        <pc:sldMkLst>
          <pc:docMk/>
          <pc:sldMk cId="1641186747" sldId="314"/>
        </pc:sldMkLst>
      </pc:sldChg>
      <pc:sldChg chg="del">
        <pc:chgData name="Rejwanul Haque" userId="S::rejwanul.haque@setu.ie::7dadbdd4-3b7c-417a-af14-6a9511758bcb" providerId="AD" clId="Web-{7B0C5F95-7957-80F0-9735-15BF2185C017}" dt="2024-02-14T20:45:29.866" v="226"/>
        <pc:sldMkLst>
          <pc:docMk/>
          <pc:sldMk cId="1788999683" sldId="314"/>
        </pc:sldMkLst>
      </pc:sldChg>
      <pc:sldChg chg="add">
        <pc:chgData name="Rejwanul Haque" userId="S::rejwanul.haque@setu.ie::7dadbdd4-3b7c-417a-af14-6a9511758bcb" providerId="AD" clId="Web-{7B0C5F95-7957-80F0-9735-15BF2185C017}" dt="2024-02-14T23:43:31.360" v="447"/>
        <pc:sldMkLst>
          <pc:docMk/>
          <pc:sldMk cId="963609871" sldId="315"/>
        </pc:sldMkLst>
      </pc:sldChg>
      <pc:sldChg chg="del">
        <pc:chgData name="Rejwanul Haque" userId="S::rejwanul.haque@setu.ie::7dadbdd4-3b7c-417a-af14-6a9511758bcb" providerId="AD" clId="Web-{7B0C5F95-7957-80F0-9735-15BF2185C017}" dt="2024-02-14T20:45:28.882" v="225"/>
        <pc:sldMkLst>
          <pc:docMk/>
          <pc:sldMk cId="1607133563" sldId="315"/>
        </pc:sldMkLst>
      </pc:sldChg>
      <pc:sldChg chg="del">
        <pc:chgData name="Rejwanul Haque" userId="S::rejwanul.haque@setu.ie::7dadbdd4-3b7c-417a-af14-6a9511758bcb" providerId="AD" clId="Web-{7B0C5F95-7957-80F0-9735-15BF2185C017}" dt="2024-02-14T20:45:30.882" v="227"/>
        <pc:sldMkLst>
          <pc:docMk/>
          <pc:sldMk cId="2568308179" sldId="316"/>
        </pc:sldMkLst>
      </pc:sldChg>
      <pc:sldChg chg="del">
        <pc:chgData name="Rejwanul Haque" userId="S::rejwanul.haque@setu.ie::7dadbdd4-3b7c-417a-af14-6a9511758bcb" providerId="AD" clId="Web-{7B0C5F95-7957-80F0-9735-15BF2185C017}" dt="2024-02-14T20:45:31.913" v="228"/>
        <pc:sldMkLst>
          <pc:docMk/>
          <pc:sldMk cId="3522761258" sldId="317"/>
        </pc:sldMkLst>
      </pc:sldChg>
      <pc:sldChg chg="del">
        <pc:chgData name="Rejwanul Haque" userId="S::rejwanul.haque@setu.ie::7dadbdd4-3b7c-417a-af14-6a9511758bcb" providerId="AD" clId="Web-{7B0C5F95-7957-80F0-9735-15BF2185C017}" dt="2024-02-14T20:45:33.226" v="229"/>
        <pc:sldMkLst>
          <pc:docMk/>
          <pc:sldMk cId="2612643650" sldId="318"/>
        </pc:sldMkLst>
      </pc:sldChg>
      <pc:sldChg chg="del">
        <pc:chgData name="Rejwanul Haque" userId="S::rejwanul.haque@setu.ie::7dadbdd4-3b7c-417a-af14-6a9511758bcb" providerId="AD" clId="Web-{7B0C5F95-7957-80F0-9735-15BF2185C017}" dt="2024-02-14T20:45:34.367" v="230"/>
        <pc:sldMkLst>
          <pc:docMk/>
          <pc:sldMk cId="3860218425" sldId="319"/>
        </pc:sldMkLst>
      </pc:sldChg>
      <pc:sldChg chg="del">
        <pc:chgData name="Rejwanul Haque" userId="S::rejwanul.haque@setu.ie::7dadbdd4-3b7c-417a-af14-6a9511758bcb" providerId="AD" clId="Web-{7B0C5F95-7957-80F0-9735-15BF2185C017}" dt="2024-02-14T20:45:35.367" v="231"/>
        <pc:sldMkLst>
          <pc:docMk/>
          <pc:sldMk cId="871817407" sldId="320"/>
        </pc:sldMkLst>
      </pc:sldChg>
      <pc:sldChg chg="del">
        <pc:chgData name="Rejwanul Haque" userId="S::rejwanul.haque@setu.ie::7dadbdd4-3b7c-417a-af14-6a9511758bcb" providerId="AD" clId="Web-{7B0C5F95-7957-80F0-9735-15BF2185C017}" dt="2024-02-14T20:36:02.314" v="189"/>
        <pc:sldMkLst>
          <pc:docMk/>
          <pc:sldMk cId="987010868" sldId="321"/>
        </pc:sldMkLst>
      </pc:sldChg>
      <pc:sldChg chg="del">
        <pc:chgData name="Rejwanul Haque" userId="S::rejwanul.haque@setu.ie::7dadbdd4-3b7c-417a-af14-6a9511758bcb" providerId="AD" clId="Web-{7B0C5F95-7957-80F0-9735-15BF2185C017}" dt="2024-02-14T20:36:03.517" v="190"/>
        <pc:sldMkLst>
          <pc:docMk/>
          <pc:sldMk cId="2734728109" sldId="322"/>
        </pc:sldMkLst>
      </pc:sldChg>
      <pc:sldChg chg="add del">
        <pc:chgData name="Rejwanul Haque" userId="S::rejwanul.haque@setu.ie::7dadbdd4-3b7c-417a-af14-6a9511758bcb" providerId="AD" clId="Web-{7B0C5F95-7957-80F0-9735-15BF2185C017}" dt="2024-02-14T20:48:11.252" v="250"/>
        <pc:sldMkLst>
          <pc:docMk/>
          <pc:sldMk cId="2953326314" sldId="322"/>
        </pc:sldMkLst>
      </pc:sldChg>
      <pc:sldChg chg="del">
        <pc:chgData name="Rejwanul Haque" userId="S::rejwanul.haque@setu.ie::7dadbdd4-3b7c-417a-af14-6a9511758bcb" providerId="AD" clId="Web-{7B0C5F95-7957-80F0-9735-15BF2185C017}" dt="2024-02-14T20:36:03.892" v="191"/>
        <pc:sldMkLst>
          <pc:docMk/>
          <pc:sldMk cId="1885654184" sldId="323"/>
        </pc:sldMkLst>
      </pc:sldChg>
      <pc:sldChg chg="add del">
        <pc:chgData name="Rejwanul Haque" userId="S::rejwanul.haque@setu.ie::7dadbdd4-3b7c-417a-af14-6a9511758bcb" providerId="AD" clId="Web-{7B0C5F95-7957-80F0-9735-15BF2185C017}" dt="2024-02-14T20:48:19.049" v="251"/>
        <pc:sldMkLst>
          <pc:docMk/>
          <pc:sldMk cId="2727383726" sldId="323"/>
        </pc:sldMkLst>
      </pc:sldChg>
      <pc:sldChg chg="del">
        <pc:chgData name="Rejwanul Haque" userId="S::rejwanul.haque@setu.ie::7dadbdd4-3b7c-417a-af14-6a9511758bcb" providerId="AD" clId="Web-{7B0C5F95-7957-80F0-9735-15BF2185C017}" dt="2024-02-14T20:36:05.407" v="193"/>
        <pc:sldMkLst>
          <pc:docMk/>
          <pc:sldMk cId="2391703474" sldId="324"/>
        </pc:sldMkLst>
      </pc:sldChg>
      <pc:sldChg chg="add">
        <pc:chgData name="Rejwanul Haque" userId="S::rejwanul.haque@setu.ie::7dadbdd4-3b7c-417a-af14-6a9511758bcb" providerId="AD" clId="Web-{7B0C5F95-7957-80F0-9735-15BF2185C017}" dt="2024-02-14T20:50:23.495" v="306"/>
        <pc:sldMkLst>
          <pc:docMk/>
          <pc:sldMk cId="320597387" sldId="325"/>
        </pc:sldMkLst>
      </pc:sldChg>
      <pc:sldChg chg="del">
        <pc:chgData name="Rejwanul Haque" userId="S::rejwanul.haque@setu.ie::7dadbdd4-3b7c-417a-af14-6a9511758bcb" providerId="AD" clId="Web-{7B0C5F95-7957-80F0-9735-15BF2185C017}" dt="2024-02-14T20:36:06.720" v="195"/>
        <pc:sldMkLst>
          <pc:docMk/>
          <pc:sldMk cId="3971742834" sldId="325"/>
        </pc:sldMkLst>
      </pc:sldChg>
      <pc:sldChg chg="del">
        <pc:chgData name="Rejwanul Haque" userId="S::rejwanul.haque@setu.ie::7dadbdd4-3b7c-417a-af14-6a9511758bcb" providerId="AD" clId="Web-{7B0C5F95-7957-80F0-9735-15BF2185C017}" dt="2024-02-14T20:36:08.376" v="196"/>
        <pc:sldMkLst>
          <pc:docMk/>
          <pc:sldMk cId="1157020299" sldId="326"/>
        </pc:sldMkLst>
      </pc:sldChg>
      <pc:sldChg chg="del">
        <pc:chgData name="Rejwanul Haque" userId="S::rejwanul.haque@setu.ie::7dadbdd4-3b7c-417a-af14-6a9511758bcb" providerId="AD" clId="Web-{7B0C5F95-7957-80F0-9735-15BF2185C017}" dt="2024-02-14T20:36:10.486" v="197"/>
        <pc:sldMkLst>
          <pc:docMk/>
          <pc:sldMk cId="2616311937" sldId="327"/>
        </pc:sldMkLst>
      </pc:sldChg>
      <pc:sldChg chg="add">
        <pc:chgData name="Rejwanul Haque" userId="S::rejwanul.haque@setu.ie::7dadbdd4-3b7c-417a-af14-6a9511758bcb" providerId="AD" clId="Web-{7B0C5F95-7957-80F0-9735-15BF2185C017}" dt="2024-02-14T20:50:23.417" v="302"/>
        <pc:sldMkLst>
          <pc:docMk/>
          <pc:sldMk cId="2789896128" sldId="327"/>
        </pc:sldMkLst>
      </pc:sldChg>
      <pc:sldChg chg="add">
        <pc:chgData name="Rejwanul Haque" userId="S::rejwanul.haque@setu.ie::7dadbdd4-3b7c-417a-af14-6a9511758bcb" providerId="AD" clId="Web-{7B0C5F95-7957-80F0-9735-15BF2185C017}" dt="2024-02-14T20:50:23.339" v="300"/>
        <pc:sldMkLst>
          <pc:docMk/>
          <pc:sldMk cId="3113025115" sldId="328"/>
        </pc:sldMkLst>
      </pc:sldChg>
      <pc:sldChg chg="del">
        <pc:chgData name="Rejwanul Haque" userId="S::rejwanul.haque@setu.ie::7dadbdd4-3b7c-417a-af14-6a9511758bcb" providerId="AD" clId="Web-{7B0C5F95-7957-80F0-9735-15BF2185C017}" dt="2024-02-14T20:36:11.377" v="198"/>
        <pc:sldMkLst>
          <pc:docMk/>
          <pc:sldMk cId="4038703187" sldId="328"/>
        </pc:sldMkLst>
      </pc:sldChg>
      <pc:sldChg chg="add">
        <pc:chgData name="Rejwanul Haque" userId="S::rejwanul.haque@setu.ie::7dadbdd4-3b7c-417a-af14-6a9511758bcb" providerId="AD" clId="Web-{7B0C5F95-7957-80F0-9735-15BF2185C017}" dt="2024-02-14T20:50:23.370" v="301"/>
        <pc:sldMkLst>
          <pc:docMk/>
          <pc:sldMk cId="820809927" sldId="329"/>
        </pc:sldMkLst>
      </pc:sldChg>
      <pc:sldChg chg="del">
        <pc:chgData name="Rejwanul Haque" userId="S::rejwanul.haque@setu.ie::7dadbdd4-3b7c-417a-af14-6a9511758bcb" providerId="AD" clId="Web-{7B0C5F95-7957-80F0-9735-15BF2185C017}" dt="2024-02-14T20:36:12.220" v="199"/>
        <pc:sldMkLst>
          <pc:docMk/>
          <pc:sldMk cId="1964553721" sldId="329"/>
        </pc:sldMkLst>
      </pc:sldChg>
      <pc:sldChg chg="add">
        <pc:chgData name="Rejwanul Haque" userId="S::rejwanul.haque@setu.ie::7dadbdd4-3b7c-417a-af14-6a9511758bcb" providerId="AD" clId="Web-{7B0C5F95-7957-80F0-9735-15BF2185C017}" dt="2024-02-14T20:50:23.307" v="299"/>
        <pc:sldMkLst>
          <pc:docMk/>
          <pc:sldMk cId="3314654992" sldId="330"/>
        </pc:sldMkLst>
      </pc:sldChg>
      <pc:sldChg chg="del">
        <pc:chgData name="Rejwanul Haque" userId="S::rejwanul.haque@setu.ie::7dadbdd4-3b7c-417a-af14-6a9511758bcb" providerId="AD" clId="Web-{7B0C5F95-7957-80F0-9735-15BF2185C017}" dt="2024-02-14T20:36:04.501" v="192"/>
        <pc:sldMkLst>
          <pc:docMk/>
          <pc:sldMk cId="3592873202" sldId="330"/>
        </pc:sldMkLst>
      </pc:sldChg>
      <pc:sldChg chg="add">
        <pc:chgData name="Rejwanul Haque" userId="S::rejwanul.haque@setu.ie::7dadbdd4-3b7c-417a-af14-6a9511758bcb" providerId="AD" clId="Web-{7B0C5F95-7957-80F0-9735-15BF2185C017}" dt="2024-02-14T20:50:23.276" v="298"/>
        <pc:sldMkLst>
          <pc:docMk/>
          <pc:sldMk cId="2764958920" sldId="331"/>
        </pc:sldMkLst>
      </pc:sldChg>
      <pc:sldChg chg="del">
        <pc:chgData name="Rejwanul Haque" userId="S::rejwanul.haque@setu.ie::7dadbdd4-3b7c-417a-af14-6a9511758bcb" providerId="AD" clId="Web-{7B0C5F95-7957-80F0-9735-15BF2185C017}" dt="2024-02-14T20:45:36.992" v="232"/>
        <pc:sldMkLst>
          <pc:docMk/>
          <pc:sldMk cId="3047125232" sldId="331"/>
        </pc:sldMkLst>
      </pc:sldChg>
      <pc:sldChg chg="add del">
        <pc:chgData name="Rejwanul Haque" userId="S::rejwanul.haque@setu.ie::7dadbdd4-3b7c-417a-af14-6a9511758bcb" providerId="AD" clId="Web-{7B0C5F95-7957-80F0-9735-15BF2185C017}" dt="2024-02-14T20:45:49.743" v="235"/>
        <pc:sldMkLst>
          <pc:docMk/>
          <pc:sldMk cId="50358316" sldId="332"/>
        </pc:sldMkLst>
      </pc:sldChg>
      <pc:sldChg chg="add">
        <pc:chgData name="Rejwanul Haque" userId="S::rejwanul.haque@setu.ie::7dadbdd4-3b7c-417a-af14-6a9511758bcb" providerId="AD" clId="Web-{7B0C5F95-7957-80F0-9735-15BF2185C017}" dt="2024-02-14T20:50:23.198" v="296"/>
        <pc:sldMkLst>
          <pc:docMk/>
          <pc:sldMk cId="3367527221" sldId="332"/>
        </pc:sldMkLst>
      </pc:sldChg>
      <pc:sldChg chg="add">
        <pc:chgData name="Rejwanul Haque" userId="S::rejwanul.haque@setu.ie::7dadbdd4-3b7c-417a-af14-6a9511758bcb" providerId="AD" clId="Web-{7B0C5F95-7957-80F0-9735-15BF2185C017}" dt="2024-02-14T20:50:23.151" v="295"/>
        <pc:sldMkLst>
          <pc:docMk/>
          <pc:sldMk cId="847818260" sldId="333"/>
        </pc:sldMkLst>
      </pc:sldChg>
      <pc:sldChg chg="del">
        <pc:chgData name="Rejwanul Haque" userId="S::rejwanul.haque@setu.ie::7dadbdd4-3b7c-417a-af14-6a9511758bcb" providerId="AD" clId="Web-{7B0C5F95-7957-80F0-9735-15BF2185C017}" dt="2024-02-14T20:36:06.048" v="194"/>
        <pc:sldMkLst>
          <pc:docMk/>
          <pc:sldMk cId="2910054784" sldId="333"/>
        </pc:sldMkLst>
      </pc:sldChg>
      <pc:sldChg chg="addSp delSp modSp new">
        <pc:chgData name="Rejwanul Haque" userId="S::rejwanul.haque@setu.ie::7dadbdd4-3b7c-417a-af14-6a9511758bcb" providerId="AD" clId="Web-{7B0C5F95-7957-80F0-9735-15BF2185C017}" dt="2024-02-14T19:54:24.253" v="18" actId="20577"/>
        <pc:sldMkLst>
          <pc:docMk/>
          <pc:sldMk cId="1995390200" sldId="334"/>
        </pc:sldMkLst>
        <pc:spChg chg="mod">
          <ac:chgData name="Rejwanul Haque" userId="S::rejwanul.haque@setu.ie::7dadbdd4-3b7c-417a-af14-6a9511758bcb" providerId="AD" clId="Web-{7B0C5F95-7957-80F0-9735-15BF2185C017}" dt="2024-02-14T19:50:31.885" v="5" actId="20577"/>
          <ac:spMkLst>
            <pc:docMk/>
            <pc:sldMk cId="1995390200" sldId="334"/>
            <ac:spMk id="2" creationId="{61A57ADA-4072-C3CB-2F9C-62D44D409476}"/>
          </ac:spMkLst>
        </pc:spChg>
        <pc:spChg chg="del">
          <ac:chgData name="Rejwanul Haque" userId="S::rejwanul.haque@setu.ie::7dadbdd4-3b7c-417a-af14-6a9511758bcb" providerId="AD" clId="Web-{7B0C5F95-7957-80F0-9735-15BF2185C017}" dt="2024-02-14T19:50:36.370" v="6"/>
          <ac:spMkLst>
            <pc:docMk/>
            <pc:sldMk cId="1995390200" sldId="334"/>
            <ac:spMk id="3" creationId="{E2AEBE5E-8715-BE4B-0627-587D899A42AE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19:54:24.253" v="18" actId="20577"/>
          <ac:spMkLst>
            <pc:docMk/>
            <pc:sldMk cId="1995390200" sldId="334"/>
            <ac:spMk id="5" creationId="{79F9323D-744E-D9AA-8467-08A728E0EAFA}"/>
          </ac:spMkLst>
        </pc:spChg>
        <pc:picChg chg="add mod">
          <ac:chgData name="Rejwanul Haque" userId="S::rejwanul.haque@setu.ie::7dadbdd4-3b7c-417a-af14-6a9511758bcb" providerId="AD" clId="Web-{7B0C5F95-7957-80F0-9735-15BF2185C017}" dt="2024-02-14T19:54:13.705" v="15" actId="14100"/>
          <ac:picMkLst>
            <pc:docMk/>
            <pc:sldMk cId="1995390200" sldId="334"/>
            <ac:picMk id="4" creationId="{B3656BC2-8D33-A0D5-96A4-269381029A14}"/>
          </ac:picMkLst>
        </pc:picChg>
      </pc:sldChg>
      <pc:sldChg chg="modSp new">
        <pc:chgData name="Rejwanul Haque" userId="S::rejwanul.haque@setu.ie::7dadbdd4-3b7c-417a-af14-6a9511758bcb" providerId="AD" clId="Web-{7B0C5F95-7957-80F0-9735-15BF2185C017}" dt="2024-02-14T20:01:38.393" v="68" actId="20577"/>
        <pc:sldMkLst>
          <pc:docMk/>
          <pc:sldMk cId="3833419118" sldId="335"/>
        </pc:sldMkLst>
        <pc:spChg chg="mod">
          <ac:chgData name="Rejwanul Haque" userId="S::rejwanul.haque@setu.ie::7dadbdd4-3b7c-417a-af14-6a9511758bcb" providerId="AD" clId="Web-{7B0C5F95-7957-80F0-9735-15BF2185C017}" dt="2024-02-14T20:01:38.393" v="68" actId="20577"/>
          <ac:spMkLst>
            <pc:docMk/>
            <pc:sldMk cId="3833419118" sldId="335"/>
            <ac:spMk id="3" creationId="{32C7C68D-6DA6-4797-48D7-84A9843DCE1F}"/>
          </ac:spMkLst>
        </pc:spChg>
      </pc:sldChg>
      <pc:sldChg chg="addSp delSp modSp add replId">
        <pc:chgData name="Rejwanul Haque" userId="S::rejwanul.haque@setu.ie::7dadbdd4-3b7c-417a-af14-6a9511758bcb" providerId="AD" clId="Web-{7B0C5F95-7957-80F0-9735-15BF2185C017}" dt="2024-02-14T20:04:06.288" v="71" actId="20577"/>
        <pc:sldMkLst>
          <pc:docMk/>
          <pc:sldMk cId="389516447" sldId="336"/>
        </pc:sldMkLst>
        <pc:spChg chg="del">
          <ac:chgData name="Rejwanul Haque" userId="S::rejwanul.haque@setu.ie::7dadbdd4-3b7c-417a-af14-6a9511758bcb" providerId="AD" clId="Web-{7B0C5F95-7957-80F0-9735-15BF2185C017}" dt="2024-02-14T19:55:07.176" v="28"/>
          <ac:spMkLst>
            <pc:docMk/>
            <pc:sldMk cId="389516447" sldId="336"/>
            <ac:spMk id="2" creationId="{61A57ADA-4072-C3CB-2F9C-62D44D409476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20:04:06.288" v="71" actId="20577"/>
          <ac:spMkLst>
            <pc:docMk/>
            <pc:sldMk cId="389516447" sldId="336"/>
            <ac:spMk id="3" creationId="{E901B84E-3007-05D1-C56D-19FF4F5206DF}"/>
          </ac:spMkLst>
        </pc:spChg>
        <pc:spChg chg="del">
          <ac:chgData name="Rejwanul Haque" userId="S::rejwanul.haque@setu.ie::7dadbdd4-3b7c-417a-af14-6a9511758bcb" providerId="AD" clId="Web-{7B0C5F95-7957-80F0-9735-15BF2185C017}" dt="2024-02-14T19:54:38.191" v="20"/>
          <ac:spMkLst>
            <pc:docMk/>
            <pc:sldMk cId="389516447" sldId="336"/>
            <ac:spMk id="5" creationId="{79F9323D-744E-D9AA-8467-08A728E0EAFA}"/>
          </ac:spMkLst>
        </pc:spChg>
        <pc:spChg chg="add del mod">
          <ac:chgData name="Rejwanul Haque" userId="S::rejwanul.haque@setu.ie::7dadbdd4-3b7c-417a-af14-6a9511758bcb" providerId="AD" clId="Web-{7B0C5F95-7957-80F0-9735-15BF2185C017}" dt="2024-02-14T19:55:11.301" v="30"/>
          <ac:spMkLst>
            <pc:docMk/>
            <pc:sldMk cId="389516447" sldId="336"/>
            <ac:spMk id="7" creationId="{0A089FA6-2465-A5D3-92EE-73C8C4BA659C}"/>
          </ac:spMkLst>
        </pc:spChg>
        <pc:picChg chg="mod">
          <ac:chgData name="Rejwanul Haque" userId="S::rejwanul.haque@setu.ie::7dadbdd4-3b7c-417a-af14-6a9511758bcb" providerId="AD" clId="Web-{7B0C5F95-7957-80F0-9735-15BF2185C017}" dt="2024-02-14T19:55:15.895" v="32" actId="1076"/>
          <ac:picMkLst>
            <pc:docMk/>
            <pc:sldMk cId="389516447" sldId="336"/>
            <ac:picMk id="4" creationId="{B3656BC2-8D33-A0D5-96A4-269381029A14}"/>
          </ac:picMkLst>
        </pc:picChg>
      </pc:sldChg>
      <pc:sldChg chg="addSp delSp modSp add replId">
        <pc:chgData name="Rejwanul Haque" userId="S::rejwanul.haque@setu.ie::7dadbdd4-3b7c-417a-af14-6a9511758bcb" providerId="AD" clId="Web-{7B0C5F95-7957-80F0-9735-15BF2185C017}" dt="2024-02-14T22:36:15.529" v="404" actId="20577"/>
        <pc:sldMkLst>
          <pc:docMk/>
          <pc:sldMk cId="4090978338" sldId="337"/>
        </pc:sldMkLst>
        <pc:spChg chg="add del mod">
          <ac:chgData name="Rejwanul Haque" userId="S::rejwanul.haque@setu.ie::7dadbdd4-3b7c-417a-af14-6a9511758bcb" providerId="AD" clId="Web-{7B0C5F95-7957-80F0-9735-15BF2185C017}" dt="2024-02-14T20:28:27.315" v="124"/>
          <ac:spMkLst>
            <pc:docMk/>
            <pc:sldMk cId="4090978338" sldId="337"/>
            <ac:spMk id="2" creationId="{C8CF8B39-5946-E584-3667-53099940444A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22:36:15.529" v="404" actId="20577"/>
          <ac:spMkLst>
            <pc:docMk/>
            <pc:sldMk cId="4090978338" sldId="337"/>
            <ac:spMk id="3" creationId="{4A1301F1-D0D8-F0EA-6DE5-333CDF543977}"/>
          </ac:spMkLst>
        </pc:spChg>
        <pc:spChg chg="del mod">
          <ac:chgData name="Rejwanul Haque" userId="S::rejwanul.haque@setu.ie::7dadbdd4-3b7c-417a-af14-6a9511758bcb" providerId="AD" clId="Web-{7B0C5F95-7957-80F0-9735-15BF2185C017}" dt="2024-02-14T19:57:29.947" v="43"/>
          <ac:spMkLst>
            <pc:docMk/>
            <pc:sldMk cId="4090978338" sldId="337"/>
            <ac:spMk id="3" creationId="{E901B84E-3007-05D1-C56D-19FF4F5206DF}"/>
          </ac:spMkLst>
        </pc:spChg>
      </pc:sldChg>
      <pc:sldChg chg="add">
        <pc:chgData name="Rejwanul Haque" userId="S::rejwanul.haque@setu.ie::7dadbdd4-3b7c-417a-af14-6a9511758bcb" providerId="AD" clId="Web-{7B0C5F95-7957-80F0-9735-15BF2185C017}" dt="2024-02-14T20:50:22.886" v="287"/>
        <pc:sldMkLst>
          <pc:docMk/>
          <pc:sldMk cId="740041119" sldId="338"/>
        </pc:sldMkLst>
      </pc:sldChg>
      <pc:sldChg chg="add del replId">
        <pc:chgData name="Rejwanul Haque" userId="S::rejwanul.haque@setu.ie::7dadbdd4-3b7c-417a-af14-6a9511758bcb" providerId="AD" clId="Web-{7B0C5F95-7957-80F0-9735-15BF2185C017}" dt="2024-02-14T20:34:58.434" v="188"/>
        <pc:sldMkLst>
          <pc:docMk/>
          <pc:sldMk cId="3792222077" sldId="338"/>
        </pc:sldMkLst>
      </pc:sldChg>
      <pc:sldChg chg="modSp add replId">
        <pc:chgData name="Rejwanul Haque" userId="S::rejwanul.haque@setu.ie::7dadbdd4-3b7c-417a-af14-6a9511758bcb" providerId="AD" clId="Web-{7B0C5F95-7957-80F0-9735-15BF2185C017}" dt="2024-02-14T22:45:28.841" v="419" actId="20577"/>
        <pc:sldMkLst>
          <pc:docMk/>
          <pc:sldMk cId="2737777922" sldId="339"/>
        </pc:sldMkLst>
        <pc:spChg chg="mod">
          <ac:chgData name="Rejwanul Haque" userId="S::rejwanul.haque@setu.ie::7dadbdd4-3b7c-417a-af14-6a9511758bcb" providerId="AD" clId="Web-{7B0C5F95-7957-80F0-9735-15BF2185C017}" dt="2024-02-14T22:45:28.841" v="419" actId="20577"/>
          <ac:spMkLst>
            <pc:docMk/>
            <pc:sldMk cId="2737777922" sldId="339"/>
            <ac:spMk id="3" creationId="{E901B84E-3007-05D1-C56D-19FF4F5206DF}"/>
          </ac:spMkLst>
        </pc:spChg>
      </pc:sldChg>
      <pc:sldChg chg="modSp add replId">
        <pc:chgData name="Rejwanul Haque" userId="S::rejwanul.haque@setu.ie::7dadbdd4-3b7c-417a-af14-6a9511758bcb" providerId="AD" clId="Web-{7B0C5F95-7957-80F0-9735-15BF2185C017}" dt="2024-02-14T20:31:22.311" v="182" actId="20577"/>
        <pc:sldMkLst>
          <pc:docMk/>
          <pc:sldMk cId="1193610122" sldId="340"/>
        </pc:sldMkLst>
        <pc:spChg chg="mod">
          <ac:chgData name="Rejwanul Haque" userId="S::rejwanul.haque@setu.ie::7dadbdd4-3b7c-417a-af14-6a9511758bcb" providerId="AD" clId="Web-{7B0C5F95-7957-80F0-9735-15BF2185C017}" dt="2024-02-14T20:31:22.311" v="182" actId="20577"/>
          <ac:spMkLst>
            <pc:docMk/>
            <pc:sldMk cId="1193610122" sldId="340"/>
            <ac:spMk id="3" creationId="{E901B84E-3007-05D1-C56D-19FF4F5206DF}"/>
          </ac:spMkLst>
        </pc:spChg>
      </pc:sldChg>
      <pc:sldChg chg="modSp add replId">
        <pc:chgData name="Rejwanul Haque" userId="S::rejwanul.haque@setu.ie::7dadbdd4-3b7c-417a-af14-6a9511758bcb" providerId="AD" clId="Web-{7B0C5F95-7957-80F0-9735-15BF2185C017}" dt="2024-02-14T19:57:42.822" v="50" actId="20577"/>
        <pc:sldMkLst>
          <pc:docMk/>
          <pc:sldMk cId="429031334" sldId="341"/>
        </pc:sldMkLst>
        <pc:spChg chg="mod">
          <ac:chgData name="Rejwanul Haque" userId="S::rejwanul.haque@setu.ie::7dadbdd4-3b7c-417a-af14-6a9511758bcb" providerId="AD" clId="Web-{7B0C5F95-7957-80F0-9735-15BF2185C017}" dt="2024-02-14T19:57:42.822" v="50" actId="20577"/>
          <ac:spMkLst>
            <pc:docMk/>
            <pc:sldMk cId="429031334" sldId="341"/>
            <ac:spMk id="3" creationId="{E901B84E-3007-05D1-C56D-19FF4F5206DF}"/>
          </ac:spMkLst>
        </pc:spChg>
      </pc:sldChg>
      <pc:sldChg chg="modSp new">
        <pc:chgData name="Rejwanul Haque" userId="S::rejwanul.haque@setu.ie::7dadbdd4-3b7c-417a-af14-6a9511758bcb" providerId="AD" clId="Web-{7B0C5F95-7957-80F0-9735-15BF2185C017}" dt="2024-02-14T20:27:00.325" v="120" actId="20577"/>
        <pc:sldMkLst>
          <pc:docMk/>
          <pc:sldMk cId="2733354711" sldId="342"/>
        </pc:sldMkLst>
        <pc:spChg chg="mod">
          <ac:chgData name="Rejwanul Haque" userId="S::rejwanul.haque@setu.ie::7dadbdd4-3b7c-417a-af14-6a9511758bcb" providerId="AD" clId="Web-{7B0C5F95-7957-80F0-9735-15BF2185C017}" dt="2024-02-14T20:27:00.325" v="120" actId="20577"/>
          <ac:spMkLst>
            <pc:docMk/>
            <pc:sldMk cId="2733354711" sldId="342"/>
            <ac:spMk id="2" creationId="{FFD7C27C-4273-DE7F-552A-7A1EEF51DE0A}"/>
          </ac:spMkLst>
        </pc:spChg>
        <pc:spChg chg="mod">
          <ac:chgData name="Rejwanul Haque" userId="S::rejwanul.haque@setu.ie::7dadbdd4-3b7c-417a-af14-6a9511758bcb" providerId="AD" clId="Web-{7B0C5F95-7957-80F0-9735-15BF2185C017}" dt="2024-02-14T20:24:46.957" v="119" actId="20577"/>
          <ac:spMkLst>
            <pc:docMk/>
            <pc:sldMk cId="2733354711" sldId="342"/>
            <ac:spMk id="3" creationId="{7D9DE3FA-1D28-023B-0A62-922F1A9E987B}"/>
          </ac:spMkLst>
        </pc:spChg>
      </pc:sldChg>
      <pc:sldChg chg="delSp add del">
        <pc:chgData name="Rejwanul Haque" userId="S::rejwanul.haque@setu.ie::7dadbdd4-3b7c-417a-af14-6a9511758bcb" providerId="AD" clId="Web-{7B0C5F95-7957-80F0-9735-15BF2185C017}" dt="2024-02-14T20:47:07.263" v="247"/>
        <pc:sldMkLst>
          <pc:docMk/>
          <pc:sldMk cId="71033678" sldId="343"/>
        </pc:sldMkLst>
        <pc:picChg chg="del">
          <ac:chgData name="Rejwanul Haque" userId="S::rejwanul.haque@setu.ie::7dadbdd4-3b7c-417a-af14-6a9511758bcb" providerId="AD" clId="Web-{7B0C5F95-7957-80F0-9735-15BF2185C017}" dt="2024-02-14T20:47:07.263" v="247"/>
          <ac:picMkLst>
            <pc:docMk/>
            <pc:sldMk cId="71033678" sldId="343"/>
            <ac:picMk id="7" creationId="{01428ABB-8D60-613D-A308-27CECFAF2725}"/>
          </ac:picMkLst>
        </pc:picChg>
      </pc:sldChg>
      <pc:sldChg chg="add del">
        <pc:chgData name="Rejwanul Haque" userId="S::rejwanul.haque@setu.ie::7dadbdd4-3b7c-417a-af14-6a9511758bcb" providerId="AD" clId="Web-{7B0C5F95-7957-80F0-9735-15BF2185C017}" dt="2024-02-14T23:20:21.401" v="434"/>
        <pc:sldMkLst>
          <pc:docMk/>
          <pc:sldMk cId="482173286" sldId="344"/>
        </pc:sldMkLst>
      </pc:sldChg>
      <pc:sldChg chg="add del">
        <pc:chgData name="Rejwanul Haque" userId="S::rejwanul.haque@setu.ie::7dadbdd4-3b7c-417a-af14-6a9511758bcb" providerId="AD" clId="Web-{7B0C5F95-7957-80F0-9735-15BF2185C017}" dt="2024-02-14T20:45:53.133" v="245"/>
        <pc:sldMkLst>
          <pc:docMk/>
          <pc:sldMk cId="150368177" sldId="345"/>
        </pc:sldMkLst>
      </pc:sldChg>
      <pc:sldChg chg="add">
        <pc:chgData name="Rejwanul Haque" userId="S::rejwanul.haque@setu.ie::7dadbdd4-3b7c-417a-af14-6a9511758bcb" providerId="AD" clId="Web-{7B0C5F95-7957-80F0-9735-15BF2185C017}" dt="2024-02-14T20:50:22.479" v="274"/>
        <pc:sldMkLst>
          <pc:docMk/>
          <pc:sldMk cId="3183735105" sldId="346"/>
        </pc:sldMkLst>
      </pc:sldChg>
      <pc:sldChg chg="add">
        <pc:chgData name="Rejwanul Haque" userId="S::rejwanul.haque@setu.ie::7dadbdd4-3b7c-417a-af14-6a9511758bcb" providerId="AD" clId="Web-{7B0C5F95-7957-80F0-9735-15BF2185C017}" dt="2024-02-14T20:50:22.385" v="272"/>
        <pc:sldMkLst>
          <pc:docMk/>
          <pc:sldMk cId="2091688847" sldId="347"/>
        </pc:sldMkLst>
      </pc:sldChg>
      <pc:sldChg chg="add">
        <pc:chgData name="Rejwanul Haque" userId="S::rejwanul.haque@setu.ie::7dadbdd4-3b7c-417a-af14-6a9511758bcb" providerId="AD" clId="Web-{7B0C5F95-7957-80F0-9735-15BF2185C017}" dt="2024-02-14T20:50:22.260" v="269"/>
        <pc:sldMkLst>
          <pc:docMk/>
          <pc:sldMk cId="1114758541" sldId="348"/>
        </pc:sldMkLst>
      </pc:sldChg>
      <pc:sldChg chg="add">
        <pc:chgData name="Rejwanul Haque" userId="S::rejwanul.haque@setu.ie::7dadbdd4-3b7c-417a-af14-6a9511758bcb" providerId="AD" clId="Web-{7B0C5F95-7957-80F0-9735-15BF2185C017}" dt="2024-02-14T20:50:22.167" v="267"/>
        <pc:sldMkLst>
          <pc:docMk/>
          <pc:sldMk cId="3233698606" sldId="349"/>
        </pc:sldMkLst>
      </pc:sldChg>
      <pc:sldChg chg="add">
        <pc:chgData name="Rejwanul Haque" userId="S::rejwanul.haque@setu.ie::7dadbdd4-3b7c-417a-af14-6a9511758bcb" providerId="AD" clId="Web-{7B0C5F95-7957-80F0-9735-15BF2185C017}" dt="2024-02-14T20:50:22.214" v="268"/>
        <pc:sldMkLst>
          <pc:docMk/>
          <pc:sldMk cId="3333675122" sldId="350"/>
        </pc:sldMkLst>
      </pc:sldChg>
      <pc:sldChg chg="add">
        <pc:chgData name="Rejwanul Haque" userId="S::rejwanul.haque@setu.ie::7dadbdd4-3b7c-417a-af14-6a9511758bcb" providerId="AD" clId="Web-{7B0C5F95-7957-80F0-9735-15BF2185C017}" dt="2024-02-14T20:50:21.917" v="258"/>
        <pc:sldMkLst>
          <pc:docMk/>
          <pc:sldMk cId="3183254474" sldId="351"/>
        </pc:sldMkLst>
      </pc:sldChg>
      <pc:sldChg chg="add">
        <pc:chgData name="Rejwanul Haque" userId="S::rejwanul.haque@setu.ie::7dadbdd4-3b7c-417a-af14-6a9511758bcb" providerId="AD" clId="Web-{7B0C5F95-7957-80F0-9735-15BF2185C017}" dt="2024-02-14T20:50:22.135" v="266"/>
        <pc:sldMkLst>
          <pc:docMk/>
          <pc:sldMk cId="1069145294" sldId="352"/>
        </pc:sldMkLst>
      </pc:sldChg>
      <pc:sldChg chg="add">
        <pc:chgData name="Rejwanul Haque" userId="S::rejwanul.haque@setu.ie::7dadbdd4-3b7c-417a-af14-6a9511758bcb" providerId="AD" clId="Web-{7B0C5F95-7957-80F0-9735-15BF2185C017}" dt="2024-02-14T20:50:21.870" v="257"/>
        <pc:sldMkLst>
          <pc:docMk/>
          <pc:sldMk cId="2891183101" sldId="353"/>
        </pc:sldMkLst>
      </pc:sldChg>
      <pc:sldChg chg="add">
        <pc:chgData name="Rejwanul Haque" userId="S::rejwanul.haque@setu.ie::7dadbdd4-3b7c-417a-af14-6a9511758bcb" providerId="AD" clId="Web-{7B0C5F95-7957-80F0-9735-15BF2185C017}" dt="2024-02-14T20:50:21.839" v="256"/>
        <pc:sldMkLst>
          <pc:docMk/>
          <pc:sldMk cId="3454948996" sldId="354"/>
        </pc:sldMkLst>
      </pc:sldChg>
      <pc:sldChg chg="add">
        <pc:chgData name="Rejwanul Haque" userId="S::rejwanul.haque@setu.ie::7dadbdd4-3b7c-417a-af14-6a9511758bcb" providerId="AD" clId="Web-{7B0C5F95-7957-80F0-9735-15BF2185C017}" dt="2024-02-14T20:50:21.792" v="255"/>
        <pc:sldMkLst>
          <pc:docMk/>
          <pc:sldMk cId="3944724059" sldId="355"/>
        </pc:sldMkLst>
      </pc:sldChg>
      <pc:sldChg chg="add">
        <pc:chgData name="Rejwanul Haque" userId="S::rejwanul.haque@setu.ie::7dadbdd4-3b7c-417a-af14-6a9511758bcb" providerId="AD" clId="Web-{7B0C5F95-7957-80F0-9735-15BF2185C017}" dt="2024-02-14T20:50:21.745" v="254"/>
        <pc:sldMkLst>
          <pc:docMk/>
          <pc:sldMk cId="2990446452" sldId="356"/>
        </pc:sldMkLst>
      </pc:sldChg>
      <pc:sldChg chg="add">
        <pc:chgData name="Rejwanul Haque" userId="S::rejwanul.haque@setu.ie::7dadbdd4-3b7c-417a-af14-6a9511758bcb" providerId="AD" clId="Web-{7B0C5F95-7957-80F0-9735-15BF2185C017}" dt="2024-02-14T20:50:21.729" v="253"/>
        <pc:sldMkLst>
          <pc:docMk/>
          <pc:sldMk cId="2806099348" sldId="357"/>
        </pc:sldMkLst>
      </pc:sldChg>
      <pc:sldChg chg="add">
        <pc:chgData name="Rejwanul Haque" userId="S::rejwanul.haque@setu.ie::7dadbdd4-3b7c-417a-af14-6a9511758bcb" providerId="AD" clId="Web-{7B0C5F95-7957-80F0-9735-15BF2185C017}" dt="2024-02-14T20:50:22.604" v="277"/>
        <pc:sldMkLst>
          <pc:docMk/>
          <pc:sldMk cId="1906160335" sldId="358"/>
        </pc:sldMkLst>
      </pc:sldChg>
      <pc:sldChg chg="add">
        <pc:chgData name="Rejwanul Haque" userId="S::rejwanul.haque@setu.ie::7dadbdd4-3b7c-417a-af14-6a9511758bcb" providerId="AD" clId="Web-{7B0C5F95-7957-80F0-9735-15BF2185C017}" dt="2024-02-14T20:50:22.651" v="278"/>
        <pc:sldMkLst>
          <pc:docMk/>
          <pc:sldMk cId="1915554653" sldId="359"/>
        </pc:sldMkLst>
      </pc:sldChg>
      <pc:sldChg chg="add">
        <pc:chgData name="Rejwanul Haque" userId="S::rejwanul.haque@setu.ie::7dadbdd4-3b7c-417a-af14-6a9511758bcb" providerId="AD" clId="Web-{7B0C5F95-7957-80F0-9735-15BF2185C017}" dt="2024-02-14T20:50:22.698" v="279"/>
        <pc:sldMkLst>
          <pc:docMk/>
          <pc:sldMk cId="657206855" sldId="360"/>
        </pc:sldMkLst>
      </pc:sldChg>
      <pc:sldChg chg="add">
        <pc:chgData name="Rejwanul Haque" userId="S::rejwanul.haque@setu.ie::7dadbdd4-3b7c-417a-af14-6a9511758bcb" providerId="AD" clId="Web-{7B0C5F95-7957-80F0-9735-15BF2185C017}" dt="2024-02-14T20:50:22.792" v="283"/>
        <pc:sldMkLst>
          <pc:docMk/>
          <pc:sldMk cId="1744480145" sldId="361"/>
        </pc:sldMkLst>
      </pc:sldChg>
      <pc:sldChg chg="add">
        <pc:chgData name="Rejwanul Haque" userId="S::rejwanul.haque@setu.ie::7dadbdd4-3b7c-417a-af14-6a9511758bcb" providerId="AD" clId="Web-{7B0C5F95-7957-80F0-9735-15BF2185C017}" dt="2024-02-14T20:50:22.854" v="285"/>
        <pc:sldMkLst>
          <pc:docMk/>
          <pc:sldMk cId="3122221175" sldId="362"/>
        </pc:sldMkLst>
      </pc:sldChg>
      <pc:sldChg chg="add">
        <pc:chgData name="Rejwanul Haque" userId="S::rejwanul.haque@setu.ie::7dadbdd4-3b7c-417a-af14-6a9511758bcb" providerId="AD" clId="Web-{7B0C5F95-7957-80F0-9735-15BF2185C017}" dt="2024-02-14T20:50:22.932" v="289"/>
        <pc:sldMkLst>
          <pc:docMk/>
          <pc:sldMk cId="1454923095" sldId="363"/>
        </pc:sldMkLst>
      </pc:sldChg>
      <pc:sldChg chg="add">
        <pc:chgData name="Rejwanul Haque" userId="S::rejwanul.haque@setu.ie::7dadbdd4-3b7c-417a-af14-6a9511758bcb" providerId="AD" clId="Web-{7B0C5F95-7957-80F0-9735-15BF2185C017}" dt="2024-02-14T20:50:22.964" v="290"/>
        <pc:sldMkLst>
          <pc:docMk/>
          <pc:sldMk cId="1072297104" sldId="364"/>
        </pc:sldMkLst>
      </pc:sldChg>
      <pc:sldChg chg="add">
        <pc:chgData name="Rejwanul Haque" userId="S::rejwanul.haque@setu.ie::7dadbdd4-3b7c-417a-af14-6a9511758bcb" providerId="AD" clId="Web-{7B0C5F95-7957-80F0-9735-15BF2185C017}" dt="2024-02-14T20:50:23.042" v="292"/>
        <pc:sldMkLst>
          <pc:docMk/>
          <pc:sldMk cId="2730844934" sldId="365"/>
        </pc:sldMkLst>
      </pc:sldChg>
      <pc:sldChg chg="add">
        <pc:chgData name="Rejwanul Haque" userId="S::rejwanul.haque@setu.ie::7dadbdd4-3b7c-417a-af14-6a9511758bcb" providerId="AD" clId="Web-{7B0C5F95-7957-80F0-9735-15BF2185C017}" dt="2024-02-14T20:50:23.089" v="293"/>
        <pc:sldMkLst>
          <pc:docMk/>
          <pc:sldMk cId="3380690491" sldId="366"/>
        </pc:sldMkLst>
      </pc:sldChg>
      <pc:sldChg chg="add">
        <pc:chgData name="Rejwanul Haque" userId="S::rejwanul.haque@setu.ie::7dadbdd4-3b7c-417a-af14-6a9511758bcb" providerId="AD" clId="Web-{7B0C5F95-7957-80F0-9735-15BF2185C017}" dt="2024-02-14T20:50:23.589" v="309"/>
        <pc:sldMkLst>
          <pc:docMk/>
          <pc:sldMk cId="85288091" sldId="367"/>
        </pc:sldMkLst>
      </pc:sldChg>
      <pc:sldChg chg="add">
        <pc:chgData name="Rejwanul Haque" userId="S::rejwanul.haque@setu.ie::7dadbdd4-3b7c-417a-af14-6a9511758bcb" providerId="AD" clId="Web-{7B0C5F95-7957-80F0-9735-15BF2185C017}" dt="2024-02-14T20:50:25.292" v="324"/>
        <pc:sldMkLst>
          <pc:docMk/>
          <pc:sldMk cId="432019704" sldId="368"/>
        </pc:sldMkLst>
      </pc:sldChg>
      <pc:sldChg chg="addSp delSp modSp new">
        <pc:chgData name="Rejwanul Haque" userId="S::rejwanul.haque@setu.ie::7dadbdd4-3b7c-417a-af14-6a9511758bcb" providerId="AD" clId="Web-{7B0C5F95-7957-80F0-9735-15BF2185C017}" dt="2024-02-14T22:43:50.288" v="409" actId="14100"/>
        <pc:sldMkLst>
          <pc:docMk/>
          <pc:sldMk cId="3539314757" sldId="369"/>
        </pc:sldMkLst>
        <pc:spChg chg="del">
          <ac:chgData name="Rejwanul Haque" userId="S::rejwanul.haque@setu.ie::7dadbdd4-3b7c-417a-af14-6a9511758bcb" providerId="AD" clId="Web-{7B0C5F95-7957-80F0-9735-15BF2185C017}" dt="2024-02-14T20:52:38.316" v="333"/>
          <ac:spMkLst>
            <pc:docMk/>
            <pc:sldMk cId="3539314757" sldId="369"/>
            <ac:spMk id="2" creationId="{BCD31B41-9259-2168-9116-EBC4BA41D490}"/>
          </ac:spMkLst>
        </pc:spChg>
        <pc:spChg chg="mod">
          <ac:chgData name="Rejwanul Haque" userId="S::rejwanul.haque@setu.ie::7dadbdd4-3b7c-417a-af14-6a9511758bcb" providerId="AD" clId="Web-{7B0C5F95-7957-80F0-9735-15BF2185C017}" dt="2024-02-14T22:43:50.288" v="409" actId="14100"/>
          <ac:spMkLst>
            <pc:docMk/>
            <pc:sldMk cId="3539314757" sldId="369"/>
            <ac:spMk id="3" creationId="{D2C10058-48D7-F081-EF26-FFD73BF0DB44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22:43:35.662" v="408" actId="20577"/>
          <ac:spMkLst>
            <pc:docMk/>
            <pc:sldMk cId="3539314757" sldId="369"/>
            <ac:spMk id="4" creationId="{EA7DF7A3-C1A9-AE89-1F72-B54872378BF6}"/>
          </ac:spMkLst>
        </pc:spChg>
      </pc:sldChg>
      <pc:sldChg chg="addSp delSp modSp new">
        <pc:chgData name="Rejwanul Haque" userId="S::rejwanul.haque@setu.ie::7dadbdd4-3b7c-417a-af14-6a9511758bcb" providerId="AD" clId="Web-{7B0C5F95-7957-80F0-9735-15BF2185C017}" dt="2024-02-14T23:33:26.942" v="443" actId="1076"/>
        <pc:sldMkLst>
          <pc:docMk/>
          <pc:sldMk cId="205863773" sldId="370"/>
        </pc:sldMkLst>
        <pc:spChg chg="mod">
          <ac:chgData name="Rejwanul Haque" userId="S::rejwanul.haque@setu.ie::7dadbdd4-3b7c-417a-af14-6a9511758bcb" providerId="AD" clId="Web-{7B0C5F95-7957-80F0-9735-15BF2185C017}" dt="2024-02-14T20:56:42.817" v="357" actId="20577"/>
          <ac:spMkLst>
            <pc:docMk/>
            <pc:sldMk cId="205863773" sldId="370"/>
            <ac:spMk id="2" creationId="{B410E652-264C-6FD0-3CF5-06FF8E3BE315}"/>
          </ac:spMkLst>
        </pc:spChg>
        <pc:spChg chg="mod">
          <ac:chgData name="Rejwanul Haque" userId="S::rejwanul.haque@setu.ie::7dadbdd4-3b7c-417a-af14-6a9511758bcb" providerId="AD" clId="Web-{7B0C5F95-7957-80F0-9735-15BF2185C017}" dt="2024-02-14T21:00:18.690" v="398" actId="20577"/>
          <ac:spMkLst>
            <pc:docMk/>
            <pc:sldMk cId="205863773" sldId="370"/>
            <ac:spMk id="3" creationId="{7613340E-E99D-1B26-BC01-43B58031708F}"/>
          </ac:spMkLst>
        </pc:spChg>
        <pc:spChg chg="add del mod">
          <ac:chgData name="Rejwanul Haque" userId="S::rejwanul.haque@setu.ie::7dadbdd4-3b7c-417a-af14-6a9511758bcb" providerId="AD" clId="Web-{7B0C5F95-7957-80F0-9735-15BF2185C017}" dt="2024-02-14T23:32:14.546" v="438"/>
          <ac:spMkLst>
            <pc:docMk/>
            <pc:sldMk cId="205863773" sldId="370"/>
            <ac:spMk id="4" creationId="{563F62E3-70A9-774C-0309-0D5B40A118C8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23:33:26.942" v="443" actId="1076"/>
          <ac:spMkLst>
            <pc:docMk/>
            <pc:sldMk cId="205863773" sldId="370"/>
            <ac:spMk id="5" creationId="{E433E893-1955-EB90-C556-593780085CDE}"/>
          </ac:spMkLst>
        </pc:spChg>
      </pc:sldChg>
      <pc:sldChg chg="addSp modSp new">
        <pc:chgData name="Rejwanul Haque" userId="S::rejwanul.haque@setu.ie::7dadbdd4-3b7c-417a-af14-6a9511758bcb" providerId="AD" clId="Web-{7B0C5F95-7957-80F0-9735-15BF2185C017}" dt="2024-02-14T23:35:01.230" v="445"/>
        <pc:sldMkLst>
          <pc:docMk/>
          <pc:sldMk cId="1225120631" sldId="371"/>
        </pc:sldMkLst>
        <pc:spChg chg="mod">
          <ac:chgData name="Rejwanul Haque" userId="S::rejwanul.haque@setu.ie::7dadbdd4-3b7c-417a-af14-6a9511758bcb" providerId="AD" clId="Web-{7B0C5F95-7957-80F0-9735-15BF2185C017}" dt="2024-02-14T20:58:28.355" v="382" actId="20577"/>
          <ac:spMkLst>
            <pc:docMk/>
            <pc:sldMk cId="1225120631" sldId="371"/>
            <ac:spMk id="2" creationId="{01F49F1B-9510-A619-2D8C-A4A984EA7659}"/>
          </ac:spMkLst>
        </pc:spChg>
        <pc:spChg chg="mod">
          <ac:chgData name="Rejwanul Haque" userId="S::rejwanul.haque@setu.ie::7dadbdd4-3b7c-417a-af14-6a9511758bcb" providerId="AD" clId="Web-{7B0C5F95-7957-80F0-9735-15BF2185C017}" dt="2024-02-14T20:58:33.730" v="384" actId="20577"/>
          <ac:spMkLst>
            <pc:docMk/>
            <pc:sldMk cId="1225120631" sldId="371"/>
            <ac:spMk id="3" creationId="{045A2760-C139-417E-8F09-4AB6B1148479}"/>
          </ac:spMkLst>
        </pc:spChg>
        <pc:spChg chg="add mod">
          <ac:chgData name="Rejwanul Haque" userId="S::rejwanul.haque@setu.ie::7dadbdd4-3b7c-417a-af14-6a9511758bcb" providerId="AD" clId="Web-{7B0C5F95-7957-80F0-9735-15BF2185C017}" dt="2024-02-14T23:35:01.230" v="445"/>
          <ac:spMkLst>
            <pc:docMk/>
            <pc:sldMk cId="1225120631" sldId="371"/>
            <ac:spMk id="4" creationId="{5F4BD1E8-BEEB-67D1-3110-37CE09F309C2}"/>
          </ac:spMkLst>
        </pc:spChg>
      </pc:sldChg>
      <pc:sldChg chg="new">
        <pc:chgData name="Rejwanul Haque" userId="S::rejwanul.haque@setu.ie::7dadbdd4-3b7c-417a-af14-6a9511758bcb" providerId="AD" clId="Web-{7B0C5F95-7957-80F0-9735-15BF2185C017}" dt="2024-02-14T23:35:04.605" v="446"/>
        <pc:sldMkLst>
          <pc:docMk/>
          <pc:sldMk cId="932726249" sldId="372"/>
        </pc:sldMkLst>
      </pc:sldChg>
      <pc:sldChg chg="add">
        <pc:chgData name="Rejwanul Haque" userId="S::rejwanul.haque@setu.ie::7dadbdd4-3b7c-417a-af14-6a9511758bcb" providerId="AD" clId="Web-{7B0C5F95-7957-80F0-9735-15BF2185C017}" dt="2024-02-14T23:43:31.532" v="451"/>
        <pc:sldMkLst>
          <pc:docMk/>
          <pc:sldMk cId="459189566" sldId="373"/>
        </pc:sldMkLst>
      </pc:sldChg>
      <pc:sldChg chg="add">
        <pc:chgData name="Rejwanul Haque" userId="S::rejwanul.haque@setu.ie::7dadbdd4-3b7c-417a-af14-6a9511758bcb" providerId="AD" clId="Web-{7B0C5F95-7957-80F0-9735-15BF2185C017}" dt="2024-02-14T23:43:31.563" v="452"/>
        <pc:sldMkLst>
          <pc:docMk/>
          <pc:sldMk cId="384435369" sldId="374"/>
        </pc:sldMkLst>
      </pc:sldChg>
      <pc:sldChg chg="add">
        <pc:chgData name="Rejwanul Haque" userId="S::rejwanul.haque@setu.ie::7dadbdd4-3b7c-417a-af14-6a9511758bcb" providerId="AD" clId="Web-{7B0C5F95-7957-80F0-9735-15BF2185C017}" dt="2024-02-14T23:43:31.579" v="453"/>
        <pc:sldMkLst>
          <pc:docMk/>
          <pc:sldMk cId="2609749077" sldId="375"/>
        </pc:sldMkLst>
      </pc:sldChg>
    </pc:docChg>
  </pc:docChgLst>
  <pc:docChgLst>
    <pc:chgData name="Rejwanul Haque" userId="187e57a5-e21e-4324-ac20-0f8549512042" providerId="ADAL" clId="{DEF062B3-F1DE-4BDA-9C3E-18DFED7F3D02}"/>
    <pc:docChg chg="undo redo custSel addSld modSld">
      <pc:chgData name="Rejwanul Haque" userId="187e57a5-e21e-4324-ac20-0f8549512042" providerId="ADAL" clId="{DEF062B3-F1DE-4BDA-9C3E-18DFED7F3D02}" dt="2023-02-02T01:31:41.710" v="46" actId="20577"/>
      <pc:docMkLst>
        <pc:docMk/>
      </pc:docMkLst>
      <pc:sldChg chg="addSp delSp modSp new mod">
        <pc:chgData name="Rejwanul Haque" userId="187e57a5-e21e-4324-ac20-0f8549512042" providerId="ADAL" clId="{DEF062B3-F1DE-4BDA-9C3E-18DFED7F3D02}" dt="2023-02-02T01:31:41.710" v="46" actId="20577"/>
        <pc:sldMkLst>
          <pc:docMk/>
          <pc:sldMk cId="2910054784" sldId="333"/>
        </pc:sldMkLst>
        <pc:spChg chg="del">
          <ac:chgData name="Rejwanul Haque" userId="187e57a5-e21e-4324-ac20-0f8549512042" providerId="ADAL" clId="{DEF062B3-F1DE-4BDA-9C3E-18DFED7F3D02}" dt="2023-02-02T01:22:15.097" v="1" actId="478"/>
          <ac:spMkLst>
            <pc:docMk/>
            <pc:sldMk cId="2910054784" sldId="333"/>
            <ac:spMk id="3" creationId="{605C4F2E-5F58-D46C-4039-B8621EEBD2CC}"/>
          </ac:spMkLst>
        </pc:spChg>
        <pc:spChg chg="add del">
          <ac:chgData name="Rejwanul Haque" userId="187e57a5-e21e-4324-ac20-0f8549512042" providerId="ADAL" clId="{DEF062B3-F1DE-4BDA-9C3E-18DFED7F3D02}" dt="2023-02-02T01:22:18.978" v="5" actId="22"/>
          <ac:spMkLst>
            <pc:docMk/>
            <pc:sldMk cId="2910054784" sldId="333"/>
            <ac:spMk id="5" creationId="{5EAC718E-7CEB-6E59-5DE7-4EB6F6016917}"/>
          </ac:spMkLst>
        </pc:spChg>
        <pc:spChg chg="add mod">
          <ac:chgData name="Rejwanul Haque" userId="187e57a5-e21e-4324-ac20-0f8549512042" providerId="ADAL" clId="{DEF062B3-F1DE-4BDA-9C3E-18DFED7F3D02}" dt="2023-02-02T01:31:41.710" v="46" actId="20577"/>
          <ac:spMkLst>
            <pc:docMk/>
            <pc:sldMk cId="2910054784" sldId="333"/>
            <ac:spMk id="7" creationId="{BD9556FF-86A3-3254-D9D0-B8D51F356CF3}"/>
          </ac:spMkLst>
        </pc:spChg>
      </pc:sldChg>
    </pc:docChg>
  </pc:docChgLst>
  <pc:docChgLst>
    <pc:chgData name="Rejwanul Haque" userId="S::rejwanul.haque@setu.ie::7dadbdd4-3b7c-417a-af14-6a9511758bcb" providerId="AD" clId="Web-{5334DE47-EAE9-43A5-BFE5-0C81D756A3E6}"/>
    <pc:docChg chg="modSld">
      <pc:chgData name="Rejwanul Haque" userId="S::rejwanul.haque@setu.ie::7dadbdd4-3b7c-417a-af14-6a9511758bcb" providerId="AD" clId="Web-{5334DE47-EAE9-43A5-BFE5-0C81D756A3E6}" dt="2024-02-14T19:07:44.128" v="5" actId="20577"/>
      <pc:docMkLst>
        <pc:docMk/>
      </pc:docMkLst>
      <pc:sldChg chg="addSp delSp modSp">
        <pc:chgData name="Rejwanul Haque" userId="S::rejwanul.haque@setu.ie::7dadbdd4-3b7c-417a-af14-6a9511758bcb" providerId="AD" clId="Web-{5334DE47-EAE9-43A5-BFE5-0C81D756A3E6}" dt="2024-02-14T19:07:44.128" v="5" actId="20577"/>
        <pc:sldMkLst>
          <pc:docMk/>
          <pc:sldMk cId="3980634012" sldId="277"/>
        </pc:sldMkLst>
        <pc:spChg chg="mod">
          <ac:chgData name="Rejwanul Haque" userId="S::rejwanul.haque@setu.ie::7dadbdd4-3b7c-417a-af14-6a9511758bcb" providerId="AD" clId="Web-{5334DE47-EAE9-43A5-BFE5-0C81D756A3E6}" dt="2024-02-14T19:07:44.128" v="5" actId="20577"/>
          <ac:spMkLst>
            <pc:docMk/>
            <pc:sldMk cId="3980634012" sldId="277"/>
            <ac:spMk id="2" creationId="{00000000-0000-0000-0000-000000000000}"/>
          </ac:spMkLst>
        </pc:spChg>
        <pc:spChg chg="del">
          <ac:chgData name="Rejwanul Haque" userId="S::rejwanul.haque@setu.ie::7dadbdd4-3b7c-417a-af14-6a9511758bcb" providerId="AD" clId="Web-{5334DE47-EAE9-43A5-BFE5-0C81D756A3E6}" dt="2024-02-14T19:07:29.284" v="1"/>
          <ac:spMkLst>
            <pc:docMk/>
            <pc:sldMk cId="3980634012" sldId="277"/>
            <ac:spMk id="3" creationId="{00000000-0000-0000-0000-000000000000}"/>
          </ac:spMkLst>
        </pc:spChg>
        <pc:spChg chg="add del mod">
          <ac:chgData name="Rejwanul Haque" userId="S::rejwanul.haque@setu.ie::7dadbdd4-3b7c-417a-af14-6a9511758bcb" providerId="AD" clId="Web-{5334DE47-EAE9-43A5-BFE5-0C81D756A3E6}" dt="2024-02-14T19:07:35.877" v="3"/>
          <ac:spMkLst>
            <pc:docMk/>
            <pc:sldMk cId="3980634012" sldId="277"/>
            <ac:spMk id="6" creationId="{6E9EB79D-9452-30E7-63DD-230F5BA64CAA}"/>
          </ac:spMkLst>
        </pc:spChg>
        <pc:picChg chg="del">
          <ac:chgData name="Rejwanul Haque" userId="S::rejwanul.haque@setu.ie::7dadbdd4-3b7c-417a-af14-6a9511758bcb" providerId="AD" clId="Web-{5334DE47-EAE9-43A5-BFE5-0C81D756A3E6}" dt="2024-02-14T19:07:25.471" v="0"/>
          <ac:picMkLst>
            <pc:docMk/>
            <pc:sldMk cId="3980634012" sldId="277"/>
            <ac:picMk id="5" creationId="{00000000-0000-0000-0000-000000000000}"/>
          </ac:picMkLst>
        </pc:picChg>
      </pc:sldChg>
    </pc:docChg>
  </pc:docChgLst>
  <pc:docChgLst>
    <pc:chgData name="Rejwanul Haque" userId="S::rejwanul.haque@setu.ie::7dadbdd4-3b7c-417a-af14-6a9511758bcb" providerId="AD" clId="Web-{8FF0FB01-CA43-913A-3173-4858D9C731C9}"/>
    <pc:docChg chg="delSld">
      <pc:chgData name="Rejwanul Haque" userId="S::rejwanul.haque@setu.ie::7dadbdd4-3b7c-417a-af14-6a9511758bcb" providerId="AD" clId="Web-{8FF0FB01-CA43-913A-3173-4858D9C731C9}" dt="2024-02-14T23:46:53.579" v="72"/>
      <pc:docMkLst>
        <pc:docMk/>
      </pc:docMkLst>
      <pc:sldChg chg="del">
        <pc:chgData name="Rejwanul Haque" userId="S::rejwanul.haque@setu.ie::7dadbdd4-3b7c-417a-af14-6a9511758bcb" providerId="AD" clId="Web-{8FF0FB01-CA43-913A-3173-4858D9C731C9}" dt="2024-02-14T23:46:49.141" v="70"/>
        <pc:sldMkLst>
          <pc:docMk/>
          <pc:sldMk cId="425689686" sldId="26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25" v="67"/>
        <pc:sldMkLst>
          <pc:docMk/>
          <pc:sldMk cId="1030636562" sldId="26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25" v="68"/>
        <pc:sldMkLst>
          <pc:docMk/>
          <pc:sldMk cId="4003637961" sldId="26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25" v="69"/>
        <pc:sldMkLst>
          <pc:docMk/>
          <pc:sldMk cId="2071000560" sldId="26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25" v="66"/>
        <pc:sldMkLst>
          <pc:docMk/>
          <pc:sldMk cId="3557258816" sldId="26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25" v="65"/>
        <pc:sldMkLst>
          <pc:docMk/>
          <pc:sldMk cId="1033508713" sldId="26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64"/>
        <pc:sldMkLst>
          <pc:docMk/>
          <pc:sldMk cId="3509972920" sldId="27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63"/>
        <pc:sldMkLst>
          <pc:docMk/>
          <pc:sldMk cId="17255288" sldId="27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62"/>
        <pc:sldMkLst>
          <pc:docMk/>
          <pc:sldMk cId="1338765465" sldId="27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61"/>
        <pc:sldMkLst>
          <pc:docMk/>
          <pc:sldMk cId="4135311142" sldId="27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60"/>
        <pc:sldMkLst>
          <pc:docMk/>
          <pc:sldMk cId="1587993265" sldId="27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110" v="59"/>
        <pc:sldMkLst>
          <pc:docMk/>
          <pc:sldMk cId="916666637" sldId="27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8"/>
        <pc:sldMkLst>
          <pc:docMk/>
          <pc:sldMk cId="901199860" sldId="27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6"/>
        <pc:sldMkLst>
          <pc:docMk/>
          <pc:sldMk cId="3087960913" sldId="27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5"/>
        <pc:sldMkLst>
          <pc:docMk/>
          <pc:sldMk cId="3413988033" sldId="27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3"/>
        <pc:sldMkLst>
          <pc:docMk/>
          <pc:sldMk cId="188313988" sldId="28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4"/>
        <pc:sldMkLst>
          <pc:docMk/>
          <pc:sldMk cId="3857814426" sldId="28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2"/>
        <pc:sldMkLst>
          <pc:docMk/>
          <pc:sldMk cId="1477107522" sldId="28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1"/>
        <pc:sldMkLst>
          <pc:docMk/>
          <pc:sldMk cId="2481298265" sldId="28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2"/>
        <pc:sldMkLst>
          <pc:docMk/>
          <pc:sldMk cId="1934704125" sldId="28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5"/>
        <pc:sldMkLst>
          <pc:docMk/>
          <pc:sldMk cId="2705098555" sldId="28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9"/>
        <pc:sldMkLst>
          <pc:docMk/>
          <pc:sldMk cId="909912891" sldId="28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6"/>
        <pc:sldMkLst>
          <pc:docMk/>
          <pc:sldMk cId="3217434308" sldId="28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30"/>
        <pc:sldMkLst>
          <pc:docMk/>
          <pc:sldMk cId="2374984355" sldId="28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8"/>
        <pc:sldMkLst>
          <pc:docMk/>
          <pc:sldMk cId="5329546" sldId="29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32"/>
        <pc:sldMkLst>
          <pc:docMk/>
          <pc:sldMk cId="672474407" sldId="29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9"/>
        <pc:sldMkLst>
          <pc:docMk/>
          <pc:sldMk cId="3747924621" sldId="29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4"/>
        <pc:sldMkLst>
          <pc:docMk/>
          <pc:sldMk cId="2651256217" sldId="29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3"/>
        <pc:sldMkLst>
          <pc:docMk/>
          <pc:sldMk cId="858731907" sldId="29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1"/>
        <pc:sldMkLst>
          <pc:docMk/>
          <pc:sldMk cId="1651124715" sldId="29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9"/>
        <pc:sldMkLst>
          <pc:docMk/>
          <pc:sldMk cId="19217752" sldId="29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8"/>
        <pc:sldMkLst>
          <pc:docMk/>
          <pc:sldMk cId="1298589947" sldId="29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3"/>
        <pc:sldMkLst>
          <pc:docMk/>
          <pc:sldMk cId="1711105868" sldId="29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2"/>
        <pc:sldMkLst>
          <pc:docMk/>
          <pc:sldMk cId="412194009" sldId="29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1"/>
        <pc:sldMkLst>
          <pc:docMk/>
          <pc:sldMk cId="3627289119" sldId="30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0"/>
        <pc:sldMkLst>
          <pc:docMk/>
          <pc:sldMk cId="2379308325" sldId="30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9"/>
        <pc:sldMkLst>
          <pc:docMk/>
          <pc:sldMk cId="1461509002" sldId="30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8"/>
        <pc:sldMkLst>
          <pc:docMk/>
          <pc:sldMk cId="1554229213" sldId="30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7"/>
        <pc:sldMkLst>
          <pc:docMk/>
          <pc:sldMk cId="98123888" sldId="304"/>
        </pc:sldMkLst>
      </pc:sldChg>
      <pc:sldChg chg="del">
        <pc:chgData name="Rejwanul Haque" userId="S::rejwanul.haque@setu.ie::7dadbdd4-3b7c-417a-af14-6a9511758bcb" providerId="AD" clId="Web-{8FF0FB01-CA43-913A-3173-4858D9C731C9}" dt="2024-02-14T23:46:51.907" v="71"/>
        <pc:sldMkLst>
          <pc:docMk/>
          <pc:sldMk cId="736165805" sldId="30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4"/>
        <pc:sldMkLst>
          <pc:docMk/>
          <pc:sldMk cId="320597387" sldId="32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0"/>
        <pc:sldMkLst>
          <pc:docMk/>
          <pc:sldMk cId="2789896128" sldId="32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48"/>
        <pc:sldMkLst>
          <pc:docMk/>
          <pc:sldMk cId="3113025115" sldId="32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49"/>
        <pc:sldMkLst>
          <pc:docMk/>
          <pc:sldMk cId="820809927" sldId="32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47"/>
        <pc:sldMkLst>
          <pc:docMk/>
          <pc:sldMk cId="3314654992" sldId="33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46"/>
        <pc:sldMkLst>
          <pc:docMk/>
          <pc:sldMk cId="2764958920" sldId="33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4"/>
        <pc:sldMkLst>
          <pc:docMk/>
          <pc:sldMk cId="3367527221" sldId="33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3"/>
        <pc:sldMkLst>
          <pc:docMk/>
          <pc:sldMk cId="847818260" sldId="33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5"/>
        <pc:sldMkLst>
          <pc:docMk/>
          <pc:sldMk cId="740041119" sldId="33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2"/>
        <pc:sldMkLst>
          <pc:docMk/>
          <pc:sldMk cId="3183735105" sldId="34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20"/>
        <pc:sldMkLst>
          <pc:docMk/>
          <pc:sldMk cId="2091688847" sldId="34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7"/>
        <pc:sldMkLst>
          <pc:docMk/>
          <pc:sldMk cId="1114758541" sldId="34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5"/>
        <pc:sldMkLst>
          <pc:docMk/>
          <pc:sldMk cId="3233698606" sldId="34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6"/>
        <pc:sldMkLst>
          <pc:docMk/>
          <pc:sldMk cId="3333675122" sldId="35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6"/>
        <pc:sldMkLst>
          <pc:docMk/>
          <pc:sldMk cId="3183254474" sldId="35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47" v="14"/>
        <pc:sldMkLst>
          <pc:docMk/>
          <pc:sldMk cId="1069145294" sldId="35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5"/>
        <pc:sldMkLst>
          <pc:docMk/>
          <pc:sldMk cId="2891183101" sldId="35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4"/>
        <pc:sldMkLst>
          <pc:docMk/>
          <pc:sldMk cId="3454948996" sldId="35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3"/>
        <pc:sldMkLst>
          <pc:docMk/>
          <pc:sldMk cId="3944724059" sldId="35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2"/>
        <pc:sldMkLst>
          <pc:docMk/>
          <pc:sldMk cId="2990446452" sldId="35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32" v="1"/>
        <pc:sldMkLst>
          <pc:docMk/>
          <pc:sldMk cId="2806099348" sldId="357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5"/>
        <pc:sldMkLst>
          <pc:docMk/>
          <pc:sldMk cId="1906160335" sldId="358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6"/>
        <pc:sldMkLst>
          <pc:docMk/>
          <pc:sldMk cId="1915554653" sldId="359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27"/>
        <pc:sldMkLst>
          <pc:docMk/>
          <pc:sldMk cId="657206855" sldId="360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63" v="31"/>
        <pc:sldMkLst>
          <pc:docMk/>
          <pc:sldMk cId="1744480145" sldId="361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3"/>
        <pc:sldMkLst>
          <pc:docMk/>
          <pc:sldMk cId="3122221175" sldId="362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7"/>
        <pc:sldMkLst>
          <pc:docMk/>
          <pc:sldMk cId="1454923095" sldId="363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38"/>
        <pc:sldMkLst>
          <pc:docMk/>
          <pc:sldMk cId="1072297104" sldId="364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0"/>
        <pc:sldMkLst>
          <pc:docMk/>
          <pc:sldMk cId="2730844934" sldId="365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78" v="41"/>
        <pc:sldMkLst>
          <pc:docMk/>
          <pc:sldMk cId="3380690491" sldId="366"/>
        </pc:sldMkLst>
      </pc:sldChg>
      <pc:sldChg chg="del">
        <pc:chgData name="Rejwanul Haque" userId="S::rejwanul.haque@setu.ie::7dadbdd4-3b7c-417a-af14-6a9511758bcb" providerId="AD" clId="Web-{8FF0FB01-CA43-913A-3173-4858D9C731C9}" dt="2024-02-14T23:46:49.094" v="57"/>
        <pc:sldMkLst>
          <pc:docMk/>
          <pc:sldMk cId="85288091" sldId="367"/>
        </pc:sldMkLst>
      </pc:sldChg>
      <pc:sldChg chg="del">
        <pc:chgData name="Rejwanul Haque" userId="S::rejwanul.haque@setu.ie::7dadbdd4-3b7c-417a-af14-6a9511758bcb" providerId="AD" clId="Web-{8FF0FB01-CA43-913A-3173-4858D9C731C9}" dt="2024-02-14T23:46:53.579" v="72"/>
        <pc:sldMkLst>
          <pc:docMk/>
          <pc:sldMk cId="432019704" sldId="368"/>
        </pc:sldMkLst>
      </pc:sldChg>
      <pc:sldChg chg="del">
        <pc:chgData name="Rejwanul Haque" userId="S::rejwanul.haque@setu.ie::7dadbdd4-3b7c-417a-af14-6a9511758bcb" providerId="AD" clId="Web-{8FF0FB01-CA43-913A-3173-4858D9C731C9}" dt="2024-02-14T23:46:31.468" v="0"/>
        <pc:sldMkLst>
          <pc:docMk/>
          <pc:sldMk cId="932726249" sldId="372"/>
        </pc:sldMkLst>
      </pc:sldChg>
    </pc:docChg>
  </pc:docChgLst>
  <pc:docChgLst>
    <pc:chgData name="Rejwanul Haque" userId="S::rejwanul.haque@setu.ie::7dadbdd4-3b7c-417a-af14-6a9511758bcb" providerId="AD" clId="Web-{5E8C42F0-2DCD-4275-30D9-160727D28374}"/>
    <pc:docChg chg="modSld">
      <pc:chgData name="Rejwanul Haque" userId="S::rejwanul.haque@setu.ie::7dadbdd4-3b7c-417a-af14-6a9511758bcb" providerId="AD" clId="Web-{5E8C42F0-2DCD-4275-30D9-160727D28374}" dt="2024-02-15T09:27:44.796" v="10" actId="20577"/>
      <pc:docMkLst>
        <pc:docMk/>
      </pc:docMkLst>
      <pc:sldChg chg="modSp">
        <pc:chgData name="Rejwanul Haque" userId="S::rejwanul.haque@setu.ie::7dadbdd4-3b7c-417a-af14-6a9511758bcb" providerId="AD" clId="Web-{5E8C42F0-2DCD-4275-30D9-160727D28374}" dt="2024-02-15T09:27:44.796" v="10" actId="20577"/>
        <pc:sldMkLst>
          <pc:docMk/>
          <pc:sldMk cId="1193610122" sldId="340"/>
        </pc:sldMkLst>
        <pc:spChg chg="mod">
          <ac:chgData name="Rejwanul Haque" userId="S::rejwanul.haque@setu.ie::7dadbdd4-3b7c-417a-af14-6a9511758bcb" providerId="AD" clId="Web-{5E8C42F0-2DCD-4275-30D9-160727D28374}" dt="2024-02-15T09:27:44.796" v="10" actId="20577"/>
          <ac:spMkLst>
            <pc:docMk/>
            <pc:sldMk cId="1193610122" sldId="340"/>
            <ac:spMk id="3" creationId="{E901B84E-3007-05D1-C56D-19FF4F5206DF}"/>
          </ac:spMkLst>
        </pc:spChg>
      </pc:sldChg>
      <pc:sldChg chg="modSp">
        <pc:chgData name="Rejwanul Haque" userId="S::rejwanul.haque@setu.ie::7dadbdd4-3b7c-417a-af14-6a9511758bcb" providerId="AD" clId="Web-{5E8C42F0-2DCD-4275-30D9-160727D28374}" dt="2024-02-15T09:26:23.121" v="4" actId="20577"/>
        <pc:sldMkLst>
          <pc:docMk/>
          <pc:sldMk cId="2733354711" sldId="342"/>
        </pc:sldMkLst>
        <pc:spChg chg="mod">
          <ac:chgData name="Rejwanul Haque" userId="S::rejwanul.haque@setu.ie::7dadbdd4-3b7c-417a-af14-6a9511758bcb" providerId="AD" clId="Web-{5E8C42F0-2DCD-4275-30D9-160727D28374}" dt="2024-02-15T09:26:23.121" v="4" actId="20577"/>
          <ac:spMkLst>
            <pc:docMk/>
            <pc:sldMk cId="2733354711" sldId="342"/>
            <ac:spMk id="3" creationId="{7D9DE3FA-1D28-023B-0A62-922F1A9E98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9F58-0C56-459B-80C2-701EFEF949A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D5C9-6310-4805-9018-1A8518373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937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D2AC2-567E-40ED-AEA1-9B443FFD2D1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61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784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4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04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23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2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9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87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10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95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72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3921-8E7E-437D-A4D8-B9AF557B0992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FEC8-9000-4571-B1EA-02B61571D2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4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Assembly Language</a:t>
            </a:r>
            <a:br>
              <a:rPr lang="en-IE" dirty="0"/>
            </a:br>
            <a:r>
              <a:rPr lang="en-US" altLang="en-US" dirty="0"/>
              <a:t>Logical and Shift Instructions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63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and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altLang="en-US" sz="1800" dirty="0"/>
              <a:t>A </a:t>
            </a:r>
            <a:r>
              <a:rPr lang="en-GB" altLang="en-US" sz="1800" i="1" dirty="0"/>
              <a:t>compare</a:t>
            </a:r>
            <a:r>
              <a:rPr lang="en-GB" altLang="en-US" sz="1800" dirty="0"/>
              <a:t> operation tests for equality or inequality</a:t>
            </a:r>
            <a:endParaRPr lang="en-GB" altLang="en-US" sz="1800">
              <a:cs typeface="Calibri"/>
            </a:endParaRPr>
          </a:p>
          <a:p>
            <a:r>
              <a:rPr lang="en-GB" altLang="en-US" sz="1800" i="1" dirty="0"/>
              <a:t>68K</a:t>
            </a:r>
            <a:r>
              <a:rPr lang="en-GB" altLang="en-US" sz="1800" dirty="0"/>
              <a:t>  provides a compare instruction </a:t>
            </a:r>
            <a:r>
              <a:rPr lang="en-GB" altLang="en-US" sz="1800" i="1" dirty="0"/>
              <a:t>CMP source, destination, </a:t>
            </a:r>
            <a:r>
              <a:rPr lang="en-GB" altLang="en-US" sz="1800" dirty="0"/>
              <a:t> which:</a:t>
            </a:r>
            <a:endParaRPr lang="en-GB" altLang="en-US" sz="1800">
              <a:cs typeface="Calibri"/>
            </a:endParaRPr>
          </a:p>
          <a:p>
            <a:pPr lvl="1"/>
            <a:r>
              <a:rPr lang="en-GB" altLang="en-US" sz="1800" dirty="0"/>
              <a:t>evaluates </a:t>
            </a:r>
            <a:r>
              <a:rPr lang="en-GB" altLang="en-US" sz="1800" i="1" dirty="0"/>
              <a:t>[Rd – Rs]</a:t>
            </a:r>
            <a:endParaRPr lang="en-GB" altLang="en-US" sz="1800">
              <a:cs typeface="Calibri"/>
            </a:endParaRPr>
          </a:p>
          <a:p>
            <a:pPr lvl="1"/>
            <a:r>
              <a:rPr lang="en-GB" altLang="en-US" sz="1800" dirty="0"/>
              <a:t>and updates the bits in the </a:t>
            </a:r>
            <a:r>
              <a:rPr lang="en-GB" altLang="en-US" sz="1800" i="1" dirty="0"/>
              <a:t>CCR </a:t>
            </a:r>
            <a:r>
              <a:rPr lang="en-GB" altLang="en-US" sz="1800" i="1"/>
              <a:t>(condition code register)</a:t>
            </a:r>
            <a:r>
              <a:rPr lang="en-GB" altLang="en-US" sz="1800" dirty="0"/>
              <a:t> accordingly.</a:t>
            </a:r>
            <a:endParaRPr lang="en-GB" altLang="en-US" sz="1800">
              <a:cs typeface="Calibri"/>
            </a:endParaRPr>
          </a:p>
          <a:p>
            <a:r>
              <a:rPr lang="en-GB" altLang="en-US" sz="1800" dirty="0"/>
              <a:t>A compare instruction is inevitably followed by a branch instruction</a:t>
            </a:r>
            <a:endParaRPr lang="en-GB" altLang="en-US" sz="1800">
              <a:cs typeface="Calibri"/>
            </a:endParaRPr>
          </a:p>
          <a:p>
            <a:pPr lvl="1"/>
            <a:r>
              <a:rPr lang="en-GB" altLang="en-US" sz="1800" dirty="0"/>
              <a:t>that chooses one of two courses of action depending only on the outcome of the comparison.</a:t>
            </a:r>
            <a:endParaRPr lang="en-GB" altLang="en-US" sz="1800" dirty="0"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4901" cy="452596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u="sng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High level construct :</a:t>
            </a:r>
          </a:p>
          <a:p>
            <a:pPr>
              <a:buFont typeface="Wingdings" pitchFamily="2" charset="2"/>
              <a:buNone/>
            </a:pPr>
            <a:endParaRPr lang="en-GB" altLang="en-US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if </a:t>
            </a:r>
            <a:r>
              <a:rPr lang="en-GB" altLang="en-US" i="1" dirty="0"/>
              <a:t>(x ==5) ( x = x +10)</a:t>
            </a:r>
          </a:p>
          <a:p>
            <a:pPr>
              <a:buFont typeface="Wingdings" pitchFamily="2" charset="2"/>
              <a:buNone/>
            </a:pPr>
            <a:endParaRPr lang="en-GB" altLang="en-US" i="1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Assembly fragment: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	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MOVE X, D0;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 X in D0                           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#5, D0;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X ==5?                                      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BNE  EXIT; 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not = </a:t>
            </a:r>
            <a:r>
              <a:rPr lang="en-GB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pPr>
              <a:buFont typeface="Wingdings" pitchFamily="2" charset="2"/>
              <a:buNone/>
            </a:pP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ADD #10, D0;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add 10 to X                        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MOVE  D0,X;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restore X to memory                 </a:t>
            </a:r>
            <a:r>
              <a:rPr lang="en-GB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EXIT.............</a:t>
            </a:r>
          </a:p>
          <a:p>
            <a:pPr>
              <a:buFont typeface="Wingdings" pitchFamily="2" charset="2"/>
              <a:buNone/>
            </a:pPr>
            <a:endParaRPr lang="en-GB" altLang="en-US" i="1" dirty="0"/>
          </a:p>
          <a:p>
            <a:r>
              <a:rPr lang="en-GB" altLang="en-US" i="1" dirty="0"/>
              <a:t>BNE EXIT </a:t>
            </a:r>
            <a:r>
              <a:rPr lang="en-GB" altLang="en-US" dirty="0"/>
              <a:t>forces a jump to the line labelled </a:t>
            </a:r>
            <a:r>
              <a:rPr lang="en-GB" altLang="en-US" i="1" dirty="0"/>
              <a:t>EXIT </a:t>
            </a:r>
            <a:r>
              <a:rPr lang="en-GB" altLang="en-US" dirty="0"/>
              <a:t>if the outcome of the compare operation yields ‘</a:t>
            </a:r>
            <a:r>
              <a:rPr lang="en-GB" altLang="en-US" i="1" dirty="0"/>
              <a:t>not zero’.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Logical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dirty="0"/>
              <a:t>Logical operations allow you to directly manipulate bits of a word.</a:t>
            </a:r>
          </a:p>
          <a:p>
            <a:endParaRPr lang="en-GB" altLang="en-US" dirty="0"/>
          </a:p>
          <a:p>
            <a:r>
              <a:rPr lang="en-GB" altLang="en-US" dirty="0"/>
              <a:t>The AND operation is used to set particular bits to 0.  A typical application of the AND instruction is to strip the parity bit off an ASCII-encoded character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dirty="0"/>
              <a:t>Example: 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#%01111111,D1;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Clears bit 7 of D1 to zero but leaves the bits 0  to  6 unchanged.</a:t>
            </a:r>
          </a:p>
        </p:txBody>
      </p:sp>
    </p:spTree>
    <p:extLst>
      <p:ext uri="{BB962C8B-B14F-4D97-AF65-F5344CB8AC3E}">
        <p14:creationId xmlns:p14="http://schemas.microsoft.com/office/powerpoint/2010/main" val="232687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OR Instruction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altLang="en-US" dirty="0"/>
          </a:p>
          <a:p>
            <a:r>
              <a:rPr lang="en-GB" altLang="en-US" dirty="0"/>
              <a:t>The </a:t>
            </a:r>
            <a:r>
              <a:rPr lang="en-GB" altLang="en-US" i="1" dirty="0"/>
              <a:t>OR </a:t>
            </a:r>
            <a:r>
              <a:rPr lang="en-GB" altLang="en-US" dirty="0"/>
              <a:t>operation is used to set one or more bits of a word to </a:t>
            </a:r>
            <a:r>
              <a:rPr lang="en-GB" altLang="en-US" i="1" dirty="0"/>
              <a:t>1.  </a:t>
            </a:r>
            <a:r>
              <a:rPr lang="en-GB" altLang="en-US" i="1" dirty="0" err="1"/>
              <a:t>Or</a:t>
            </a:r>
            <a:r>
              <a:rPr lang="en-GB" altLang="en-US" dirty="0" err="1"/>
              <a:t>ing</a:t>
            </a:r>
            <a:r>
              <a:rPr lang="en-GB" altLang="en-US" dirty="0"/>
              <a:t> a bit with </a:t>
            </a:r>
            <a:r>
              <a:rPr lang="en-GB" altLang="en-US" i="1" dirty="0"/>
              <a:t>0</a:t>
            </a:r>
            <a:r>
              <a:rPr lang="en-GB" altLang="en-US" dirty="0"/>
              <a:t> has no effect but </a:t>
            </a:r>
            <a:r>
              <a:rPr lang="en-GB" altLang="en-US" i="1" dirty="0" err="1"/>
              <a:t>Or</a:t>
            </a:r>
            <a:r>
              <a:rPr lang="en-GB" altLang="en-US" dirty="0" err="1"/>
              <a:t>ing</a:t>
            </a:r>
            <a:r>
              <a:rPr lang="en-GB" altLang="en-US" dirty="0"/>
              <a:t> a bit with </a:t>
            </a:r>
            <a:r>
              <a:rPr lang="en-GB" altLang="en-US" i="1" dirty="0"/>
              <a:t> 1</a:t>
            </a:r>
            <a:r>
              <a:rPr lang="en-GB" altLang="en-US" dirty="0"/>
              <a:t> sets it</a:t>
            </a:r>
          </a:p>
          <a:p>
            <a:endParaRPr lang="en-GB" altLang="en-US" dirty="0"/>
          </a:p>
          <a:p>
            <a:r>
              <a:rPr lang="en-GB" altLang="en-US" dirty="0"/>
              <a:t>The </a:t>
            </a:r>
            <a:r>
              <a:rPr lang="en-GB" altLang="en-US" i="1" dirty="0"/>
              <a:t>EOR</a:t>
            </a:r>
            <a:r>
              <a:rPr lang="en-GB" altLang="en-US" dirty="0"/>
              <a:t> operation is used to toggle (</a:t>
            </a:r>
            <a:r>
              <a:rPr lang="en-GB" altLang="en-US" dirty="0" err="1"/>
              <a:t>i.e</a:t>
            </a:r>
            <a:r>
              <a:rPr lang="en-GB" altLang="en-US" dirty="0"/>
              <a:t> invert) one or more bits. </a:t>
            </a:r>
            <a:r>
              <a:rPr lang="en-GB" altLang="en-US" i="1" dirty="0" err="1"/>
              <a:t>EOR</a:t>
            </a:r>
            <a:r>
              <a:rPr lang="en-GB" altLang="en-US" dirty="0" err="1"/>
              <a:t>ing</a:t>
            </a:r>
            <a:r>
              <a:rPr lang="en-GB" altLang="en-US" dirty="0"/>
              <a:t> a bit with </a:t>
            </a:r>
            <a:r>
              <a:rPr lang="en-GB" altLang="en-US" i="1" dirty="0"/>
              <a:t>0</a:t>
            </a:r>
            <a:r>
              <a:rPr lang="en-GB" altLang="en-US" dirty="0"/>
              <a:t> has no effect but </a:t>
            </a:r>
            <a:r>
              <a:rPr lang="en-GB" altLang="en-US" i="1" dirty="0" err="1"/>
              <a:t>EORing</a:t>
            </a:r>
            <a:r>
              <a:rPr lang="en-GB" altLang="en-US" dirty="0"/>
              <a:t> a bit with </a:t>
            </a:r>
            <a:r>
              <a:rPr lang="en-GB" altLang="en-US" i="1" dirty="0"/>
              <a:t>1 </a:t>
            </a:r>
            <a:r>
              <a:rPr lang="en-GB" altLang="en-US" dirty="0"/>
              <a:t>inverts it</a:t>
            </a:r>
          </a:p>
          <a:p>
            <a:endParaRPr lang="en-GB" altLang="en-US" dirty="0"/>
          </a:p>
          <a:p>
            <a:r>
              <a:rPr lang="en-GB" altLang="en-US" dirty="0"/>
              <a:t>By using the </a:t>
            </a:r>
            <a:r>
              <a:rPr lang="en-GB" altLang="en-US" i="1" dirty="0"/>
              <a:t>NOT, AND, OR, EOR</a:t>
            </a:r>
            <a:r>
              <a:rPr lang="en-US" altLang="en-US" dirty="0"/>
              <a:t> instructions, you can perform any logical operations on a word.</a:t>
            </a: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1445"/>
            <a:ext cx="4038600" cy="4525963"/>
          </a:xfrm>
        </p:spPr>
        <p:txBody>
          <a:bodyPr>
            <a:normAutofit fontScale="70000" lnSpcReduction="20000"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729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Clearing and Toggling Bits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/>
              <a:t>Suppose you wish to clear bits </a:t>
            </a:r>
            <a:r>
              <a:rPr lang="en-GB" altLang="en-US" i="1" dirty="0"/>
              <a:t>0, 1, 2</a:t>
            </a:r>
            <a:r>
              <a:rPr lang="en-GB" altLang="en-US" dirty="0"/>
              <a:t>, set bits </a:t>
            </a:r>
            <a:r>
              <a:rPr lang="en-GB" altLang="en-US" i="1" dirty="0"/>
              <a:t>3, 4, 5 </a:t>
            </a:r>
            <a:r>
              <a:rPr lang="en-GB" altLang="en-US" dirty="0"/>
              <a:t> and toggle bits </a:t>
            </a:r>
            <a:r>
              <a:rPr lang="en-GB" altLang="en-US" i="1" dirty="0"/>
              <a:t> 6, 7</a:t>
            </a:r>
            <a:r>
              <a:rPr lang="en-GB" altLang="en-US" dirty="0"/>
              <a:t> of the byte in </a:t>
            </a:r>
            <a:r>
              <a:rPr lang="en-GB" altLang="en-US" i="1" dirty="0"/>
              <a:t>D1</a:t>
            </a:r>
          </a:p>
          <a:p>
            <a:r>
              <a:rPr lang="en-GB" altLang="en-US" dirty="0"/>
              <a:t>If </a:t>
            </a:r>
            <a:r>
              <a:rPr lang="en-GB" altLang="en-US" i="1" dirty="0"/>
              <a:t>[D1] </a:t>
            </a:r>
            <a:r>
              <a:rPr lang="en-GB" altLang="en-US" dirty="0"/>
              <a:t>initially contains</a:t>
            </a:r>
          </a:p>
          <a:p>
            <a:pPr lvl="1"/>
            <a:r>
              <a:rPr lang="en-GB" altLang="en-US" i="1" dirty="0"/>
              <a:t>01010101</a:t>
            </a:r>
            <a:r>
              <a:rPr lang="en-GB" altLang="en-US" i="1" baseline="-25000" dirty="0"/>
              <a:t>2</a:t>
            </a:r>
            <a:endParaRPr lang="en-GB" altLang="en-US" i="1" dirty="0"/>
          </a:p>
          <a:p>
            <a:pPr lvl="1"/>
            <a:r>
              <a:rPr lang="en-GB" altLang="en-US" dirty="0"/>
              <a:t>its final contents will be </a:t>
            </a:r>
            <a:r>
              <a:rPr lang="en-GB" altLang="en-US" i="1" dirty="0"/>
              <a:t>10111000</a:t>
            </a:r>
            <a:r>
              <a:rPr lang="en-GB" altLang="en-US" i="1" baseline="-25000" dirty="0"/>
              <a:t>2.</a:t>
            </a:r>
            <a:endParaRPr lang="en-GB" altLang="en-US" i="1" dirty="0"/>
          </a:p>
          <a:p>
            <a:endParaRPr lang="en-IE" altLang="en-US" dirty="0"/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AND #%11111000, D1;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 bits </a:t>
            </a: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0,1,2</a:t>
            </a:r>
          </a:p>
          <a:p>
            <a:pPr>
              <a:buFont typeface="Wingdings" pitchFamily="2" charset="2"/>
              <a:buNone/>
            </a:pPr>
            <a:endParaRPr lang="en-GB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 #%00111000, D1;</a:t>
            </a:r>
          </a:p>
          <a:p>
            <a:pPr>
              <a:buFont typeface="Wingdings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bits 3,4,5</a:t>
            </a:r>
          </a:p>
          <a:p>
            <a:pPr>
              <a:buFont typeface="Wingdings" pitchFamily="2" charset="2"/>
              <a:buNone/>
            </a:pPr>
            <a:endParaRPr lang="en-GB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EOR #%11000000, D1;</a:t>
            </a:r>
          </a:p>
          <a:p>
            <a:pPr>
              <a:buFont typeface="Wingdings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 bits </a:t>
            </a: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793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94B9-9035-B746-5515-2794E193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407077"/>
            <a:ext cx="7980566" cy="58188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Logical Shift “right”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A5047-9FBA-DAEA-212D-D4A365C9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57" y="1210252"/>
            <a:ext cx="8644398" cy="190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6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B757BF-D55E-D7D2-82D8-AC86241BB3A5}"/>
              </a:ext>
            </a:extLst>
          </p:cNvPr>
          <p:cNvSpPr txBox="1"/>
          <p:nvPr/>
        </p:nvSpPr>
        <p:spPr>
          <a:xfrm>
            <a:off x="734323" y="1326912"/>
            <a:ext cx="4574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 err="1"/>
              <a:t>lsr.b</a:t>
            </a:r>
            <a:r>
              <a:rPr lang="en-IE" sz="2100"/>
              <a:t>     #$02,d0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DC41B-D35C-83D5-9DAB-F5C7DEBA8E23}"/>
              </a:ext>
            </a:extLst>
          </p:cNvPr>
          <p:cNvSpPr txBox="1"/>
          <p:nvPr/>
        </p:nvSpPr>
        <p:spPr>
          <a:xfrm>
            <a:off x="3205792" y="1326912"/>
            <a:ext cx="4574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/>
              <a:t>D0: 000004B2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2192B-A34D-5EB7-EA32-C1012DA8F927}"/>
              </a:ext>
            </a:extLst>
          </p:cNvPr>
          <p:cNvSpPr txBox="1"/>
          <p:nvPr/>
        </p:nvSpPr>
        <p:spPr>
          <a:xfrm>
            <a:off x="734323" y="2040226"/>
            <a:ext cx="4574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/>
              <a:t>B2   : 1011 0010   </a:t>
            </a:r>
          </a:p>
          <a:p>
            <a:endParaRPr lang="en-IE" sz="2100"/>
          </a:p>
          <a:p>
            <a:endParaRPr lang="en-IE" sz="2100"/>
          </a:p>
          <a:p>
            <a:r>
              <a:rPr lang="en-IE" sz="2100"/>
              <a:t>	&gt; 2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7F5A1-5921-72E5-B191-3937EBF4104D}"/>
              </a:ext>
            </a:extLst>
          </p:cNvPr>
          <p:cNvSpPr txBox="1"/>
          <p:nvPr/>
        </p:nvSpPr>
        <p:spPr>
          <a:xfrm>
            <a:off x="1301509" y="3697158"/>
            <a:ext cx="237334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/>
              <a:t>0010  1100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4C0D8-E645-E964-447A-26509A8AC5B3}"/>
              </a:ext>
            </a:extLst>
          </p:cNvPr>
          <p:cNvSpPr txBox="1"/>
          <p:nvPr/>
        </p:nvSpPr>
        <p:spPr>
          <a:xfrm>
            <a:off x="1301509" y="4831713"/>
            <a:ext cx="7070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0010 1100 in hex is 2C, which is saved back into d0.  </a:t>
            </a:r>
          </a:p>
          <a:p>
            <a:endParaRPr lang="en-US" sz="1800"/>
          </a:p>
          <a:p>
            <a:r>
              <a:rPr lang="en-US" sz="1800"/>
              <a:t>Now d0 contains 0000042C.</a:t>
            </a:r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15036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C6A9-99E2-8C09-E7DE-08E27816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Shift Right</a:t>
            </a:r>
            <a:endParaRPr lang="en-I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3FF9A9-9490-D010-4B5D-04F281672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7" y="2805590"/>
            <a:ext cx="7231386" cy="15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8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7BBC-0682-19D0-E605-8B02BE3E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Arithmetic/Logical Shift Left</a:t>
            </a:r>
            <a:endParaRPr lang="en-I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B0E85B-AC86-889F-9379-9C93DB03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4" y="3056986"/>
            <a:ext cx="6938190" cy="15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9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E7AF47-D919-A2CC-288C-BDA91AAB24BF}"/>
              </a:ext>
            </a:extLst>
          </p:cNvPr>
          <p:cNvSpPr txBox="1"/>
          <p:nvPr/>
        </p:nvSpPr>
        <p:spPr>
          <a:xfrm>
            <a:off x="850780" y="1611584"/>
            <a:ext cx="4574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 err="1"/>
              <a:t>lsl.b</a:t>
            </a:r>
            <a:r>
              <a:rPr lang="en-IE" sz="2100"/>
              <a:t>     #$02,d0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9303-708B-E7B4-A4A5-57647E79BB59}"/>
              </a:ext>
            </a:extLst>
          </p:cNvPr>
          <p:cNvSpPr txBox="1"/>
          <p:nvPr/>
        </p:nvSpPr>
        <p:spPr>
          <a:xfrm>
            <a:off x="850780" y="2491479"/>
            <a:ext cx="45741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/>
              <a:t>B2: 1100 1000     </a:t>
            </a:r>
          </a:p>
          <a:p>
            <a:r>
              <a:rPr lang="en-IE" sz="2100"/>
              <a:t>            </a:t>
            </a:r>
          </a:p>
          <a:p>
            <a:r>
              <a:rPr lang="en-IE" sz="2100"/>
              <a:t>               &lt;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8C4AB-9129-2F66-3008-107B4B297027}"/>
              </a:ext>
            </a:extLst>
          </p:cNvPr>
          <p:cNvSpPr txBox="1"/>
          <p:nvPr/>
        </p:nvSpPr>
        <p:spPr>
          <a:xfrm>
            <a:off x="3137857" y="1611584"/>
            <a:ext cx="4574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/>
              <a:t>;d0 contains 000004B2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249ED-0E7B-C93C-98B6-D239694BCFC4}"/>
              </a:ext>
            </a:extLst>
          </p:cNvPr>
          <p:cNvSpPr txBox="1"/>
          <p:nvPr/>
        </p:nvSpPr>
        <p:spPr>
          <a:xfrm>
            <a:off x="2332367" y="4553918"/>
            <a:ext cx="4664733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50"/>
              <a:t>1100 1000 in hex is C8, which is saved back into d0.  Now d0 contains 000004C8.</a:t>
            </a:r>
          </a:p>
          <a:p>
            <a:endParaRPr lang="en-US" sz="19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FE836-7364-4DC8-498D-50310CD8CF43}"/>
              </a:ext>
            </a:extLst>
          </p:cNvPr>
          <p:cNvSpPr txBox="1"/>
          <p:nvPr/>
        </p:nvSpPr>
        <p:spPr>
          <a:xfrm>
            <a:off x="1158095" y="3649656"/>
            <a:ext cx="4574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100" b="0" i="0">
                <a:effectLst/>
                <a:latin typeface="Lucida Console" panose="020B0609040504020204" pitchFamily="49" charset="0"/>
              </a:rPr>
              <a:t>1100 10</a:t>
            </a:r>
            <a:r>
              <a:rPr lang="en-IE" sz="2100" b="0" i="0">
                <a:solidFill>
                  <a:srgbClr val="00CCFF"/>
                </a:solidFill>
                <a:effectLst/>
                <a:latin typeface="Lucida Console" panose="020B0609040504020204" pitchFamily="49" charset="0"/>
              </a:rPr>
              <a:t>00</a:t>
            </a:r>
            <a:r>
              <a:rPr lang="en-IE" sz="2100" b="0" i="0"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 &lt;</a:t>
            </a:r>
            <a:endParaRPr lang="en-IE" sz="2100"/>
          </a:p>
        </p:txBody>
      </p:sp>
    </p:spTree>
    <p:extLst>
      <p:ext uri="{BB962C8B-B14F-4D97-AF65-F5344CB8AC3E}">
        <p14:creationId xmlns:p14="http://schemas.microsoft.com/office/powerpoint/2010/main" val="176391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047B38-948E-2244-0690-AF311273DB42}"/>
              </a:ext>
            </a:extLst>
          </p:cNvPr>
          <p:cNvSpPr txBox="1"/>
          <p:nvPr/>
        </p:nvSpPr>
        <p:spPr>
          <a:xfrm>
            <a:off x="1407830" y="1697757"/>
            <a:ext cx="80717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/>
              <a:t>Shift instructions on data registers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/>
              <a:t>Freedom to use, byte, word or long-word sizes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/>
              <a:t>Shift more than 01 bit at a time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/>
              <a:t>For memory though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/>
              <a:t>you can only use </a:t>
            </a:r>
            <a:r>
              <a:rPr lang="en-US" sz="1800" b="1">
                <a:solidFill>
                  <a:schemeClr val="accent5"/>
                </a:solidFill>
              </a:rPr>
              <a:t>word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/>
              <a:t>Only shift </a:t>
            </a:r>
            <a:r>
              <a:rPr lang="en-US" sz="1800">
                <a:solidFill>
                  <a:schemeClr val="accent5"/>
                </a:solidFill>
              </a:rPr>
              <a:t>1</a:t>
            </a:r>
            <a:r>
              <a:rPr lang="en-US" sz="1800"/>
              <a:t> bit at a time.</a:t>
            </a:r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710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7ADA-4072-C3CB-2F9C-62D44D4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Status Register</a:t>
            </a:r>
            <a:endParaRPr lang="en-GB" dirty="0"/>
          </a:p>
        </p:txBody>
      </p:sp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77" y="1952625"/>
            <a:ext cx="6799772" cy="32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9323D-744E-D9AA-8467-08A728E0EAFA}"/>
              </a:ext>
            </a:extLst>
          </p:cNvPr>
          <p:cNvSpPr txBox="1"/>
          <p:nvPr/>
        </p:nvSpPr>
        <p:spPr>
          <a:xfrm>
            <a:off x="1072551" y="5845834"/>
            <a:ext cx="6078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-apple-system"/>
              </a:rPr>
              <a:t>Condition code status bits (X, N, Z, V and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9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61C-D0D7-BFCA-603A-5B05D3B2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110996"/>
            <a:ext cx="7658100" cy="80924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/>
              <a:t>Rotating Left and  Rotating Right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DEDE095-DD78-3A41-8872-45C595F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361" y="3606775"/>
            <a:ext cx="3730752" cy="10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2E6A5A4-127C-B5A1-5D4E-EFC4B06E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3887" y="3608526"/>
            <a:ext cx="3730752" cy="10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0058-48D7-F081-EF26-FFD73BF0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8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Calibri"/>
                <a:cs typeface="Calibri"/>
              </a:rPr>
              <a:t>This will rotate the byte of d0, 02 bits to the left.  We’ll pretend that d0 contains </a:t>
            </a:r>
            <a:r>
              <a:rPr lang="en-US" sz="2800" b="1" dirty="0">
                <a:ea typeface="Calibri"/>
                <a:cs typeface="Calibri"/>
              </a:rPr>
              <a:t>009F00B2</a:t>
            </a:r>
            <a:r>
              <a:rPr lang="en-US" sz="2800" dirty="0">
                <a:ea typeface="Calibri"/>
                <a:cs typeface="Calibri"/>
              </a:rPr>
              <a:t> in this example, and since it’s a byte, only the B2 is change.  B2 in binary is: 1011 0010</a:t>
            </a:r>
            <a:endParaRPr lang="en-GB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After rotating the bits left by 02, we get: 11001010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A7DF7A3-C1A9-AE89-1F72-B54872378BF6}"/>
              </a:ext>
            </a:extLst>
          </p:cNvPr>
          <p:cNvSpPr txBox="1"/>
          <p:nvPr/>
        </p:nvSpPr>
        <p:spPr>
          <a:xfrm>
            <a:off x="2150853" y="598098"/>
            <a:ext cx="274320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  </a:t>
            </a:r>
            <a:r>
              <a:rPr lang="en-US" sz="2800" dirty="0" err="1"/>
              <a:t>rol.b</a:t>
            </a:r>
            <a:r>
              <a:rPr lang="en-US" sz="2800" dirty="0"/>
              <a:t>  #$02, d0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31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E652-264C-6FD0-3CF5-06FF8E3B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BSET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340E-E99D-1B26-BC01-43B58031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BSET   (D0 : 00000000)</a:t>
            </a:r>
            <a:endParaRPr lang="en-US" sz="1800" dirty="0">
              <a:solidFill>
                <a:srgbClr val="808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   </a:t>
            </a:r>
            <a:r>
              <a:rPr lang="en-US" sz="1800" dirty="0" err="1">
                <a:latin typeface="Courier New"/>
                <a:cs typeface="Courier New"/>
              </a:rPr>
              <a:t>bset.l</a:t>
            </a:r>
            <a:r>
              <a:rPr lang="en-US" sz="1800" dirty="0">
                <a:latin typeface="Courier New"/>
                <a:cs typeface="Courier New"/>
              </a:rPr>
              <a:t> #$0E,d0</a:t>
            </a:r>
            <a:endParaRPr lang="en-US" sz="1800" dirty="0">
              <a:solidFill>
                <a:srgbClr val="80808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    </a:t>
            </a:r>
            <a:endParaRPr lang="en-US" sz="1800">
              <a:solidFill>
                <a:srgbClr val="808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D0 00004000 (in binary: 0000 0000 0000 0000 0100 0000 0000 0000).</a:t>
            </a:r>
            <a:endParaRPr lang="en-US" sz="1800" dirty="0">
              <a:latin typeface="Courier New"/>
              <a:cs typeface="Courier New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E893-1955-EB90-C556-593780085CDE}"/>
              </a:ext>
            </a:extLst>
          </p:cNvPr>
          <p:cNvSpPr txBox="1"/>
          <p:nvPr/>
        </p:nvSpPr>
        <p:spPr>
          <a:xfrm>
            <a:off x="957532" y="4321834"/>
            <a:ext cx="6955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instruction will set the bit number in the destination operand decided by the source operand, setting the bit to 1</a:t>
            </a:r>
          </a:p>
        </p:txBody>
      </p:sp>
    </p:spTree>
    <p:extLst>
      <p:ext uri="{BB962C8B-B14F-4D97-AF65-F5344CB8AC3E}">
        <p14:creationId xmlns:p14="http://schemas.microsoft.com/office/powerpoint/2010/main" val="20586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9F1B-9510-A619-2D8C-A4A984E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BCLR and BCHG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2760-C139-417E-8F09-4AB6B114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bclr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: This instruction will clear the bit number in the destination operand decided by the source operand, setting the bit to 0.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808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bchg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: This instruction will change the bit number in the destination operand decided by the source operand, setting the bit from 0 to 1, or from 1 to 0.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BD1E8-BEEB-67D1-3110-37CE09F309C2}"/>
              </a:ext>
            </a:extLst>
          </p:cNvPr>
          <p:cNvSpPr txBox="1"/>
          <p:nvPr/>
        </p:nvSpPr>
        <p:spPr>
          <a:xfrm>
            <a:off x="3200400" y="320040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Lucida Console"/>
              </a:rPr>
              <a:t>This instruction will set the bit number in the </a:t>
            </a:r>
            <a:r>
              <a:rPr lang="en-US">
                <a:solidFill>
                  <a:srgbClr val="CC99FF"/>
                </a:solidFill>
                <a:latin typeface="Lucida Console"/>
              </a:rPr>
              <a:t>destination operand</a:t>
            </a:r>
            <a:r>
              <a:rPr lang="en-US">
                <a:solidFill>
                  <a:srgbClr val="FFFFFF"/>
                </a:solidFill>
                <a:latin typeface="Lucida Console"/>
              </a:rPr>
              <a:t> decided by the </a:t>
            </a:r>
            <a:r>
              <a:rPr lang="en-US">
                <a:solidFill>
                  <a:srgbClr val="99CCFF"/>
                </a:solidFill>
                <a:latin typeface="Lucida Console"/>
              </a:rPr>
              <a:t>source operand</a:t>
            </a:r>
            <a:r>
              <a:rPr lang="en-US">
                <a:solidFill>
                  <a:srgbClr val="FFFFFF"/>
                </a:solidFill>
                <a:latin typeface="Lucida Console"/>
              </a:rPr>
              <a:t>, setting the bit to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and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A </a:t>
            </a:r>
            <a:r>
              <a:rPr lang="en-GB" altLang="en-US" i="1" dirty="0"/>
              <a:t>branch </a:t>
            </a:r>
            <a:r>
              <a:rPr lang="en-GB" altLang="en-US" dirty="0"/>
              <a:t>instruction modifies the flow of control and causes the program to continue execution at the </a:t>
            </a:r>
            <a:r>
              <a:rPr lang="en-GB" altLang="en-US" i="1" dirty="0"/>
              <a:t>target address</a:t>
            </a:r>
            <a:r>
              <a:rPr lang="en-GB" altLang="en-US" dirty="0"/>
              <a:t> specified by the branch</a:t>
            </a:r>
          </a:p>
          <a:p>
            <a:endParaRPr lang="en-GB" altLang="en-US" dirty="0"/>
          </a:p>
          <a:p>
            <a:r>
              <a:rPr lang="en-GB" altLang="en-US" dirty="0"/>
              <a:t>The simplest branch instruction is the </a:t>
            </a:r>
            <a:r>
              <a:rPr lang="en-GB" altLang="en-US" i="1" dirty="0"/>
              <a:t>unconditional </a:t>
            </a:r>
            <a:r>
              <a:rPr lang="en-GB" altLang="en-US" dirty="0"/>
              <a:t>branch instruction,</a:t>
            </a:r>
            <a:r>
              <a:rPr lang="en-GB" altLang="en-US" i="1" dirty="0"/>
              <a:t> BRA target, </a:t>
            </a:r>
            <a:r>
              <a:rPr lang="en-GB" altLang="en-US" dirty="0"/>
              <a:t> which always forces a jump to the instruction at the target address</a:t>
            </a:r>
          </a:p>
        </p:txBody>
      </p:sp>
    </p:spTree>
    <p:extLst>
      <p:ext uri="{BB962C8B-B14F-4D97-AF65-F5344CB8AC3E}">
        <p14:creationId xmlns:p14="http://schemas.microsoft.com/office/powerpoint/2010/main" val="260974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Branch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/>
              <a:t>In the following fragment of code-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	</a:t>
            </a:r>
            <a:r>
              <a:rPr lang="en-GB" altLang="en-US" i="1" dirty="0"/>
              <a:t>BRA  HERE            ;</a:t>
            </a:r>
            <a:r>
              <a:rPr lang="en-GB" altLang="en-US" dirty="0"/>
              <a:t> jump to the line that begins “</a:t>
            </a:r>
            <a:r>
              <a:rPr lang="en-GB" altLang="en-US" i="1" dirty="0"/>
              <a:t>HERE”</a:t>
            </a:r>
          </a:p>
          <a:p>
            <a:pPr>
              <a:buFont typeface="Wingdings" pitchFamily="2" charset="2"/>
              <a:buNone/>
            </a:pPr>
            <a:r>
              <a:rPr lang="en-GB" altLang="en-US" i="1" dirty="0"/>
              <a:t>	.</a:t>
            </a:r>
          </a:p>
          <a:p>
            <a:pPr>
              <a:buFont typeface="Wingdings" pitchFamily="2" charset="2"/>
              <a:buNone/>
            </a:pPr>
            <a:r>
              <a:rPr lang="en-GB" altLang="en-US" i="1" dirty="0"/>
              <a:t>	.</a:t>
            </a:r>
          </a:p>
          <a:p>
            <a:pPr>
              <a:buFont typeface="Wingdings" pitchFamily="2" charset="2"/>
              <a:buNone/>
            </a:pPr>
            <a:r>
              <a:rPr lang="en-GB" altLang="en-US" i="1" dirty="0"/>
              <a:t>	.</a:t>
            </a:r>
          </a:p>
          <a:p>
            <a:pPr>
              <a:buFont typeface="Wingdings" pitchFamily="2" charset="2"/>
              <a:buNone/>
            </a:pPr>
            <a:r>
              <a:rPr lang="en-GB" altLang="en-US" i="1" dirty="0"/>
              <a:t>HERE  ADD R0, D1</a:t>
            </a:r>
            <a:endParaRPr lang="en-GB" altLang="en-US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The </a:t>
            </a:r>
            <a:r>
              <a:rPr lang="en-GB" altLang="en-US" i="1" dirty="0"/>
              <a:t>BRA</a:t>
            </a:r>
            <a:r>
              <a:rPr lang="en-GB" altLang="en-US" dirty="0"/>
              <a:t> HERE</a:t>
            </a:r>
            <a:r>
              <a:rPr lang="en-GB" altLang="en-US" i="1" dirty="0"/>
              <a:t> INSTRUCTION</a:t>
            </a:r>
            <a:r>
              <a:rPr lang="en-GB" altLang="en-US" dirty="0"/>
              <a:t> forces the 68K to execute next the instruction on the line which is labelled by </a:t>
            </a:r>
            <a:r>
              <a:rPr lang="en-GB" altLang="en-US" i="1" dirty="0"/>
              <a:t>HERE.</a:t>
            </a:r>
            <a:r>
              <a:rPr lang="en-GB" altLang="en-US" dirty="0"/>
              <a:t> </a:t>
            </a:r>
            <a:endParaRPr lang="en-GB" altLang="en-US" i="1" dirty="0"/>
          </a:p>
          <a:p>
            <a:pPr>
              <a:buFont typeface="Wingdings" pitchFamily="2" charset="2"/>
              <a:buNone/>
            </a:pPr>
            <a:endParaRPr lang="en-IE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43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Branch and Offsets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791092" cy="354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18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68Ks (16) conditional branches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178768"/>
          <a:ext cx="82296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en-US" b="1" dirty="0"/>
                        <a:t>Mnemonic</a:t>
                      </a:r>
                      <a:endParaRPr lang="en-IE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b="1" dirty="0"/>
                        <a:t>Condition</a:t>
                      </a:r>
                      <a:endParaRPr lang="en-IE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b="1" dirty="0"/>
                        <a:t>Flags</a:t>
                      </a:r>
                      <a:endParaRPr lang="en-IE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equal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Z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not equal	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Z = 0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BCS/BHS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carry set/higher or same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C =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BCC/BLO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carry clear/lower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C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BMI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negative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N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BPL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positive or zero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N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BVS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overflow set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V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BVC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overflow clear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V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BHI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higher than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(C=1).(Z=0)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BLS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lower or same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(C=0)+(Z=1)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greater than or equal to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N =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BLT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less than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N≠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BGT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greater then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(Z=0).(N=V)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BLE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less than or equal (signed)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(Z =1)+(N≠V)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17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870910" cy="38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1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74" y="1700808"/>
            <a:ext cx="5418946" cy="461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8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2" y="342361"/>
            <a:ext cx="6109658" cy="3182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1B84E-3007-05D1-C56D-19FF4F5206DF}"/>
              </a:ext>
            </a:extLst>
          </p:cNvPr>
          <p:cNvSpPr txBox="1"/>
          <p:nvPr/>
        </p:nvSpPr>
        <p:spPr>
          <a:xfrm>
            <a:off x="583721" y="4695645"/>
            <a:ext cx="7703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-apple-system"/>
              </a:rPr>
              <a:t>The </a:t>
            </a:r>
            <a:r>
              <a:rPr lang="en-US" b="1" dirty="0">
                <a:latin typeface="-apple-system"/>
              </a:rPr>
              <a:t>Carry (C)</a:t>
            </a:r>
            <a:r>
              <a:rPr lang="en-US" dirty="0">
                <a:solidFill>
                  <a:srgbClr val="3A3A3A"/>
                </a:solidFill>
                <a:latin typeface="-apple-system"/>
              </a:rPr>
              <a:t> bit is set if there is a carry out of the most significant bit following an addition operation, or if a borrow is required from the most significant bit during a subtraction. This status (C) bit is also modified by certain shift and rotate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Application of Conditional Branching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en-US" dirty="0"/>
              <a:t>The most important feature of any computer is its ability to implement conditional behaviour  by carrying out a test and then branching on the result of the test.</a:t>
            </a:r>
          </a:p>
          <a:p>
            <a:pPr marL="0" indent="0">
              <a:buNone/>
            </a:pPr>
            <a:endParaRPr lang="en-GB" altLang="en-US" u="sng" dirty="0"/>
          </a:p>
          <a:p>
            <a:pPr marL="0" indent="0">
              <a:buNone/>
            </a:pPr>
            <a:r>
              <a:rPr lang="en-GB" altLang="en-US" u="sng" dirty="0"/>
              <a:t>If Statements:</a:t>
            </a:r>
          </a:p>
          <a:p>
            <a:pPr marL="0" indent="0">
              <a:buNone/>
            </a:pPr>
            <a:endParaRPr lang="en-GB" altLang="en-US" u="sng" dirty="0"/>
          </a:p>
          <a:p>
            <a:pPr marL="0" indent="0">
              <a:buNone/>
            </a:pPr>
            <a:r>
              <a:rPr lang="en-GB" altLang="en-US" dirty="0"/>
              <a:t>High level construct:  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  ( x == 3)  then y = 4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68K Assembly Code: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  #3, D1 is( x == 3)?</a:t>
            </a:r>
          </a:p>
          <a:p>
            <a:pPr marL="0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BNE  EXIT if x is not equal to 3, then quit</a:t>
            </a:r>
          </a:p>
          <a:p>
            <a:pPr marL="0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MOVE #4, D2 if x  is 3 then y = 4</a:t>
            </a:r>
          </a:p>
          <a:p>
            <a:pPr marL="0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EXIT</a:t>
            </a:r>
          </a:p>
          <a:p>
            <a:endParaRPr lang="en-US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36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C27C-4273-DE7F-552A-7A1EEF51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E3FA-1D28-023B-0A62-922F1A9E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en-GB" dirty="0">
                <a:ea typeface="Calibri"/>
                <a:cs typeface="Calibri"/>
              </a:rPr>
              <a:t>Example rule for the carry flag in arithmetic operation:</a:t>
            </a:r>
          </a:p>
          <a:p>
            <a:pPr lvl="1">
              <a:spcBef>
                <a:spcPts val="20"/>
              </a:spcBef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C is set if the addition of two numbers causes a carry out of the most significant (leftmost) bits added:</a:t>
            </a:r>
          </a:p>
          <a:p>
            <a:pPr lvl="1">
              <a:spcBef>
                <a:spcPts val="20"/>
              </a:spcBef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11111111 + 00000001 = 00000000 (carry flag is turned on)</a:t>
            </a: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3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2" y="342361"/>
            <a:ext cx="6109658" cy="3182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1301F1-D0D8-F0EA-6DE5-333CDF543977}"/>
              </a:ext>
            </a:extLst>
          </p:cNvPr>
          <p:cNvSpPr txBox="1"/>
          <p:nvPr/>
        </p:nvSpPr>
        <p:spPr>
          <a:xfrm>
            <a:off x="324929" y="3717985"/>
            <a:ext cx="84941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the sum of two numbers with the sign bits </a:t>
            </a:r>
            <a:r>
              <a:rPr lang="en-US" b="1" dirty="0"/>
              <a:t>off</a:t>
            </a:r>
            <a:r>
              <a:rPr lang="en-US" dirty="0"/>
              <a:t> yields a result number with the sign bit on: The "overflow" flag is turned 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 </a:t>
            </a:r>
            <a:r>
              <a:rPr lang="en-US" b="1" dirty="0"/>
              <a:t>0</a:t>
            </a:r>
            <a:r>
              <a:rPr lang="en-US" dirty="0"/>
              <a:t>1000000 + </a:t>
            </a:r>
            <a:r>
              <a:rPr lang="en-US" b="1" dirty="0"/>
              <a:t>0</a:t>
            </a:r>
            <a:r>
              <a:rPr lang="en-US" dirty="0"/>
              <a:t>1000000 = </a:t>
            </a:r>
            <a:r>
              <a:rPr lang="en-US" b="1" dirty="0"/>
              <a:t>1</a:t>
            </a:r>
            <a:r>
              <a:rPr lang="en-US" dirty="0"/>
              <a:t>0000000 (overflow flag is turned on)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If the sum of two numbers with the sign bits </a:t>
            </a:r>
            <a:r>
              <a:rPr lang="en-US" b="1" dirty="0"/>
              <a:t>on</a:t>
            </a:r>
            <a:r>
              <a:rPr lang="en-US" dirty="0"/>
              <a:t> yields a result number with the sign bit </a:t>
            </a:r>
            <a:r>
              <a:rPr lang="en-US" b="1" dirty="0"/>
              <a:t>off</a:t>
            </a:r>
            <a:r>
              <a:rPr lang="en-US" dirty="0"/>
              <a:t>, the "overflow" flag is turned on.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>
              <a:buFont typeface=""/>
            </a:pPr>
            <a:r>
              <a:rPr lang="en-US" dirty="0"/>
              <a:t>10000000 + 10000000 = 00000000 (overflow flag is turned on)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97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2" y="342361"/>
            <a:ext cx="6109658" cy="3182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1B84E-3007-05D1-C56D-19FF4F5206DF}"/>
              </a:ext>
            </a:extLst>
          </p:cNvPr>
          <p:cNvSpPr txBox="1"/>
          <p:nvPr/>
        </p:nvSpPr>
        <p:spPr>
          <a:xfrm>
            <a:off x="583721" y="4695645"/>
            <a:ext cx="7703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The</a:t>
            </a:r>
            <a:r>
              <a:rPr lang="en-US" b="1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 Zero (Z)</a:t>
            </a:r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 bit is set whenever the result of an operation is zero; it is reset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2" y="342361"/>
            <a:ext cx="6109658" cy="3182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1B84E-3007-05D1-C56D-19FF4F5206DF}"/>
              </a:ext>
            </a:extLst>
          </p:cNvPr>
          <p:cNvSpPr txBox="1"/>
          <p:nvPr/>
        </p:nvSpPr>
        <p:spPr>
          <a:xfrm>
            <a:off x="583721" y="4695645"/>
            <a:ext cx="77033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The Negative (N) bit is the equivalent of the </a:t>
            </a:r>
            <a:r>
              <a:rPr lang="en-US" b="1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sign status bit</a:t>
            </a:r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N</a:t>
            </a:r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 is equal to the value of the </a:t>
            </a:r>
            <a:r>
              <a:rPr lang="en-US" b="1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most significant result bit</a:t>
            </a:r>
            <a:r>
              <a:rPr lang="en-US" dirty="0">
                <a:solidFill>
                  <a:srgbClr val="3A3A3A"/>
                </a:solidFill>
                <a:latin typeface="-apple-system"/>
                <a:ea typeface="+mn-lt"/>
                <a:cs typeface="+mn-lt"/>
              </a:rPr>
              <a:t> following arithmetic operations. If a signed binary arithmetic operation is being performed, a negative status of 0 specifies a positive or zero result, whereas a Negative status of 1 specifies a negative result.</a:t>
            </a: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ister Architecture of 68000 Microprocessor">
            <a:extLst>
              <a:ext uri="{FF2B5EF4-FFF2-40B4-BE49-F238E27FC236}">
                <a16:creationId xmlns:a16="http://schemas.microsoft.com/office/drawing/2014/main" id="{B3656BC2-8D33-A0D5-96A4-26938102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2" y="342361"/>
            <a:ext cx="6109658" cy="3182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1B84E-3007-05D1-C56D-19FF4F5206DF}"/>
              </a:ext>
            </a:extLst>
          </p:cNvPr>
          <p:cNvSpPr txBox="1"/>
          <p:nvPr/>
        </p:nvSpPr>
        <p:spPr>
          <a:xfrm>
            <a:off x="583721" y="4695645"/>
            <a:ext cx="77033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-apple-system"/>
                <a:cs typeface="Segoe UI"/>
              </a:rPr>
              <a:t>The </a:t>
            </a:r>
            <a:r>
              <a:rPr lang="en-US" b="1" dirty="0">
                <a:solidFill>
                  <a:srgbClr val="3A3A3A"/>
                </a:solidFill>
                <a:latin typeface="-apple-system"/>
                <a:cs typeface="Segoe UI"/>
              </a:rPr>
              <a:t>Extend (X) </a:t>
            </a:r>
            <a:r>
              <a:rPr lang="en-US" dirty="0">
                <a:solidFill>
                  <a:srgbClr val="3A3A3A"/>
                </a:solidFill>
                <a:latin typeface="-apple-system"/>
                <a:cs typeface="Segoe UI"/>
              </a:rPr>
              <a:t>bit is set to the same state as the carry bit</a:t>
            </a:r>
          </a:p>
          <a:p>
            <a:endParaRPr lang="en-US" dirty="0">
              <a:solidFill>
                <a:srgbClr val="3A3A3A"/>
              </a:solidFill>
              <a:latin typeface="-apple-system"/>
              <a:cs typeface="Segoe UI"/>
            </a:endParaRPr>
          </a:p>
          <a:p>
            <a:endParaRPr lang="en-US" dirty="0">
              <a:solidFill>
                <a:srgbClr val="3A3A3A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777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807A-D232-0F2D-260E-7A14FE63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C68D-6DA6-4797-48D7-84A9843D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C flag corresponds to unsigned arithmetic and the N and V flags correspond to signed arithmetic. The Z flag is valid for both.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19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1593</Words>
  <Application>Microsoft Office PowerPoint</Application>
  <PresentationFormat>On-screen Show (4:3)</PresentationFormat>
  <Paragraphs>207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Assembly Language Logical and Shift Instructions</vt:lpstr>
      <vt:lpstr>Status Register</vt:lpstr>
      <vt:lpstr>PowerPoint Presentation</vt:lpstr>
      <vt:lpstr>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and Branch</vt:lpstr>
      <vt:lpstr>Logical Instructions</vt:lpstr>
      <vt:lpstr>OR Instruction</vt:lpstr>
      <vt:lpstr>Clearing and Toggling Bits</vt:lpstr>
      <vt:lpstr>Logical Shift “right”</vt:lpstr>
      <vt:lpstr>PowerPoint Presentation</vt:lpstr>
      <vt:lpstr>Arithmetic Shift Right</vt:lpstr>
      <vt:lpstr>Arithmetic/Logical Shift Left</vt:lpstr>
      <vt:lpstr>PowerPoint Presentation</vt:lpstr>
      <vt:lpstr>PowerPoint Presentation</vt:lpstr>
      <vt:lpstr>Rotating Left and  Rotating Right</vt:lpstr>
      <vt:lpstr>PowerPoint Presentation</vt:lpstr>
      <vt:lpstr>BSET</vt:lpstr>
      <vt:lpstr>BCLR and BCHG</vt:lpstr>
      <vt:lpstr>Compare and Branch</vt:lpstr>
      <vt:lpstr>Branch Example</vt:lpstr>
      <vt:lpstr>Branch and Offsets</vt:lpstr>
      <vt:lpstr>68Ks (16) conditional branches</vt:lpstr>
      <vt:lpstr>PowerPoint Presentation</vt:lpstr>
      <vt:lpstr>PowerPoint Presentation</vt:lpstr>
      <vt:lpstr>Application of Conditional Branching</vt:lpstr>
    </vt:vector>
  </TitlesOfParts>
  <Company>A300C014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</dc:title>
  <dc:creator>Philip Bourke</dc:creator>
  <cp:lastModifiedBy>Rejwanul Haque</cp:lastModifiedBy>
  <cp:revision>258</cp:revision>
  <dcterms:created xsi:type="dcterms:W3CDTF">2014-11-17T16:28:21Z</dcterms:created>
  <dcterms:modified xsi:type="dcterms:W3CDTF">2024-02-15T09:28:11Z</dcterms:modified>
</cp:coreProperties>
</file>