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0b4b5c22-fbaf-4e40-912b-b3efb69697e6" TargetMode="External"/><Relationship Id="rId2" Type="http://schemas.openxmlformats.org/officeDocument/2006/relationships/hyperlink" Target="https://github.com/Jake-Kenealy/COIT11241---Wk6A2Defend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8D5657B9-7CBC-6EF2-DD30-093C1D0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4" r="20814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99C69-B348-77A7-5788-CF648F53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en-AU" sz="3200" dirty="0"/>
              <a:t>COIT11241 Wk6 A2 Defend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458D-24FF-E3C1-4EEE-CF2D5D99C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r>
              <a:rPr lang="en-AU" sz="2000" dirty="0"/>
              <a:t>Jake Kenealy</a:t>
            </a:r>
          </a:p>
          <a:p>
            <a:r>
              <a:rPr lang="en-AU" sz="2000" dirty="0"/>
              <a:t>12197775</a:t>
            </a:r>
          </a:p>
        </p:txBody>
      </p:sp>
    </p:spTree>
    <p:extLst>
      <p:ext uri="{BB962C8B-B14F-4D97-AF65-F5344CB8AC3E}">
        <p14:creationId xmlns:p14="http://schemas.microsoft.com/office/powerpoint/2010/main" val="333412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8271-1367-14EE-FD4F-F31273F1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Steps #1-4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106D-CA78-F7F8-1BB8-CBB3C0E03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The output of </a:t>
            </a:r>
            <a:r>
              <a:rPr lang="en-AU" dirty="0" err="1"/>
              <a:t>testDNSBlock</a:t>
            </a:r>
            <a:r>
              <a:rPr lang="en-AU" dirty="0"/>
              <a:t>() after cleaning with </a:t>
            </a:r>
            <a:r>
              <a:rPr lang="en-AU" dirty="0" err="1"/>
              <a:t>PSScriptAnalyzer</a:t>
            </a:r>
            <a:r>
              <a:rPr lang="en-AU" dirty="0"/>
              <a:t> is as follows.</a:t>
            </a:r>
          </a:p>
          <a:p>
            <a:r>
              <a:rPr lang="en-AU" dirty="0"/>
              <a:t>This portion originally didn’t run properly. I had to manually set the DNS server to 10.0.2.3 within settings in order to get any output.</a:t>
            </a:r>
          </a:p>
        </p:txBody>
      </p:sp>
      <p:pic>
        <p:nvPicPr>
          <p:cNvPr id="6" name="Content Placeholder 5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46215FA-3BBA-3714-1A4D-4343E48DC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3" y="3702732"/>
            <a:ext cx="5016500" cy="828899"/>
          </a:xfrm>
        </p:spPr>
      </p:pic>
    </p:spTree>
    <p:extLst>
      <p:ext uri="{BB962C8B-B14F-4D97-AF65-F5344CB8AC3E}">
        <p14:creationId xmlns:p14="http://schemas.microsoft.com/office/powerpoint/2010/main" val="40708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4CDB-393D-D785-FCF0-17CB2A7A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35A0-CA05-CEDB-AC8D-864ABCB1FD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This is the output for </a:t>
            </a:r>
            <a:r>
              <a:rPr lang="en-AU" dirty="0" err="1"/>
              <a:t>enableDoH</a:t>
            </a:r>
            <a:r>
              <a:rPr lang="en-AU" dirty="0"/>
              <a:t>() function before the system restarts*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* Line in script that restarts was commented out for purposes of screenshot. This would happen too quickly to capture with Snip-Tool.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94168-CF20-5E75-3164-1C7888CD2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3" y="3874854"/>
            <a:ext cx="5016500" cy="484655"/>
          </a:xfrm>
        </p:spPr>
      </p:pic>
    </p:spTree>
    <p:extLst>
      <p:ext uri="{BB962C8B-B14F-4D97-AF65-F5344CB8AC3E}">
        <p14:creationId xmlns:p14="http://schemas.microsoft.com/office/powerpoint/2010/main" val="17134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79CD-70E5-B0F9-53B7-13370570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2E2E-F83B-E91F-5BDE-03CFF61B5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The output for </a:t>
            </a:r>
            <a:r>
              <a:rPr lang="en-AU" dirty="0" err="1"/>
              <a:t>setupQuadDoH</a:t>
            </a:r>
            <a:r>
              <a:rPr lang="en-AU" dirty="0"/>
              <a:t>() is as follows. As can be seen from both the </a:t>
            </a:r>
            <a:r>
              <a:rPr lang="en-AU" dirty="0" err="1"/>
              <a:t>oputput</a:t>
            </a:r>
            <a:r>
              <a:rPr lang="en-AU" dirty="0"/>
              <a:t> and the DNS settings, the function has changed the DNS server from 10.0.2.3 to 1.1.1.2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E62309-E34D-A148-2DE4-1BCBEBA4B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45" y="2962588"/>
            <a:ext cx="5344894" cy="599217"/>
          </a:xfrm>
        </p:spPr>
      </p:pic>
      <p:pic>
        <p:nvPicPr>
          <p:cNvPr id="12" name="Picture 11" descr="A close-up of a white page&#10;&#10;Description automatically generated">
            <a:extLst>
              <a:ext uri="{FF2B5EF4-FFF2-40B4-BE49-F238E27FC236}">
                <a16:creationId xmlns:a16="http://schemas.microsoft.com/office/drawing/2014/main" id="{61C1EA98-772D-FA55-57E7-663DE6C8A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9" y="3854726"/>
            <a:ext cx="3936274" cy="13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9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2463-B34A-9E26-47AC-F301461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6506-975C-8742-EEDD-F0207F674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As can be seen from the Post-Test, the DNS has been changed to 1.1.1.2</a:t>
            </a:r>
          </a:p>
        </p:txBody>
      </p:sp>
      <p:pic>
        <p:nvPicPr>
          <p:cNvPr id="6" name="Content Placeholder 5" descr="A blue screen with white text&#10;&#10;Description automatically generated">
            <a:extLst>
              <a:ext uri="{FF2B5EF4-FFF2-40B4-BE49-F238E27FC236}">
                <a16:creationId xmlns:a16="http://schemas.microsoft.com/office/drawing/2014/main" id="{23B72AF4-3A39-70FB-A2F8-233721BF6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3" y="3773965"/>
            <a:ext cx="5016500" cy="686432"/>
          </a:xfrm>
        </p:spPr>
      </p:pic>
    </p:spTree>
    <p:extLst>
      <p:ext uri="{BB962C8B-B14F-4D97-AF65-F5344CB8AC3E}">
        <p14:creationId xmlns:p14="http://schemas.microsoft.com/office/powerpoint/2010/main" val="427368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8D1F-5B1E-0B0C-DECF-E5AD5C90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273C-2E76-8B3D-4552-DF3617D429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The output for Step #9 is as follows. The script is able to block HTTP traffic using HTTP-Block. This is shown to be blocked via the use of HTTP-test. This can then be unblocked using HTTP-disable.</a:t>
            </a:r>
          </a:p>
        </p:txBody>
      </p:sp>
      <p:pic>
        <p:nvPicPr>
          <p:cNvPr id="6" name="Content Placeholder 5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4665AFF2-04C0-029F-F8F2-1BC0051715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3" y="2842420"/>
            <a:ext cx="5016500" cy="2549522"/>
          </a:xfrm>
        </p:spPr>
      </p:pic>
    </p:spTree>
    <p:extLst>
      <p:ext uri="{BB962C8B-B14F-4D97-AF65-F5344CB8AC3E}">
        <p14:creationId xmlns:p14="http://schemas.microsoft.com/office/powerpoint/2010/main" val="222444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7B293-27EB-003D-C47E-433D141A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Credit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D0E1-F0BE-FE25-61B1-78D0504C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AU" sz="2000" dirty="0"/>
              <a:t>Jake Kenealy 12197775</a:t>
            </a:r>
          </a:p>
          <a:p>
            <a:endParaRPr lang="en-AU" sz="2000" dirty="0"/>
          </a:p>
          <a:p>
            <a:r>
              <a:rPr lang="en-AU" sz="2000" dirty="0"/>
              <a:t>GitHub Link: </a:t>
            </a:r>
            <a:r>
              <a:rPr lang="en-AU" sz="2000" dirty="0">
                <a:hlinkClick r:id="rId2"/>
              </a:rPr>
              <a:t>https://github.com/Jake-Kenealy/COIT11241---Wk6A2Defend.git</a:t>
            </a:r>
            <a:r>
              <a:rPr lang="en-AU" sz="2000" dirty="0"/>
              <a:t> </a:t>
            </a:r>
          </a:p>
          <a:p>
            <a:endParaRPr lang="en-AU" sz="2000" dirty="0"/>
          </a:p>
          <a:p>
            <a:r>
              <a:rPr lang="en-AU" sz="2000" dirty="0"/>
              <a:t>Chat.openai.com ChatGPT / August 27, 2023 version (Used the prompts: </a:t>
            </a:r>
            <a:r>
              <a:rPr lang="en-AU" sz="2000" dirty="0">
                <a:hlinkClick r:id="rId3"/>
              </a:rPr>
              <a:t>https://chat.openai.com/share/0b4b5c22-fbaf-4e40-912b-b3efb69697e6</a:t>
            </a:r>
            <a:r>
              <a:rPr lang="en-AU" sz="2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6702552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A308F05E264499E8CFB1DC257B0F2" ma:contentTypeVersion="5" ma:contentTypeDescription="Create a new document." ma:contentTypeScope="" ma:versionID="4d89a3e45270c18f92c03bfb9ee1ed65">
  <xsd:schema xmlns:xsd="http://www.w3.org/2001/XMLSchema" xmlns:xs="http://www.w3.org/2001/XMLSchema" xmlns:p="http://schemas.microsoft.com/office/2006/metadata/properties" xmlns:ns3="ea768dfd-c716-4d78-a099-f55f7a9b1759" targetNamespace="http://schemas.microsoft.com/office/2006/metadata/properties" ma:root="true" ma:fieldsID="9ee3f2002f60741713c5da9d6d60e8c1" ns3:_="">
    <xsd:import namespace="ea768dfd-c716-4d78-a099-f55f7a9b17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68dfd-c716-4d78-a099-f55f7a9b1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D8DEE4-35A1-4428-83C3-CA175A8DA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68dfd-c716-4d78-a099-f55f7a9b1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505216-5D8E-44B7-8257-2F88B9098D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18A59D-4C76-4EFB-8D89-A4566EF8F933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a768dfd-c716-4d78-a099-f55f7a9b175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Goudy Old Style</vt:lpstr>
      <vt:lpstr>ClassicFrameVTI</vt:lpstr>
      <vt:lpstr>COIT11241 Wk6 A2 Defend</vt:lpstr>
      <vt:lpstr>Steps #1-4</vt:lpstr>
      <vt:lpstr>Step #5</vt:lpstr>
      <vt:lpstr>Step #6</vt:lpstr>
      <vt:lpstr>Step #7</vt:lpstr>
      <vt:lpstr>Step #9</vt:lpstr>
      <vt:lpstr>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COIT11241 Wk6 A2 Defend</dc:title>
  <dc:creator>Jake Kenealy</dc:creator>
  <cp:lastModifiedBy>Jake Kenealy</cp:lastModifiedBy>
  <cp:revision>1</cp:revision>
  <dcterms:created xsi:type="dcterms:W3CDTF">2023-08-27T14:26:13Z</dcterms:created>
  <dcterms:modified xsi:type="dcterms:W3CDTF">2023-08-27T14:58:29Z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0x010100170A308F05E264499E8CFB1DC257B0F2</vt:lpwstr>
  </property>
</Properties>
</file>