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914FBA-2472-4B85-ADDC-BF10FB07BAB7}" v="29" dt="2023-09-26T13:08:06.7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161" d="100"/>
          <a:sy n="161" d="100"/>
        </p:scale>
        <p:origin x="232" y="1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ke Kenealy" userId="73a876ed1ced0f87" providerId="LiveId" clId="{45914FBA-2472-4B85-ADDC-BF10FB07BAB7}"/>
    <pc:docChg chg="undo custSel addSld modSld">
      <pc:chgData name="Jake Kenealy" userId="73a876ed1ced0f87" providerId="LiveId" clId="{45914FBA-2472-4B85-ADDC-BF10FB07BAB7}" dt="2023-09-26T13:08:06.782" v="2560" actId="20577"/>
      <pc:docMkLst>
        <pc:docMk/>
      </pc:docMkLst>
      <pc:sldChg chg="modSp mod">
        <pc:chgData name="Jake Kenealy" userId="73a876ed1ced0f87" providerId="LiveId" clId="{45914FBA-2472-4B85-ADDC-BF10FB07BAB7}" dt="2023-09-24T11:56:12.532" v="1" actId="20577"/>
        <pc:sldMkLst>
          <pc:docMk/>
          <pc:sldMk cId="436769966" sldId="256"/>
        </pc:sldMkLst>
        <pc:spChg chg="mod">
          <ac:chgData name="Jake Kenealy" userId="73a876ed1ced0f87" providerId="LiveId" clId="{45914FBA-2472-4B85-ADDC-BF10FB07BAB7}" dt="2023-09-24T11:56:12.532" v="1" actId="20577"/>
          <ac:spMkLst>
            <pc:docMk/>
            <pc:sldMk cId="436769966" sldId="256"/>
            <ac:spMk id="2" creationId="{0D168213-2271-625E-787A-178AD1FB023A}"/>
          </ac:spMkLst>
        </pc:spChg>
      </pc:sldChg>
      <pc:sldChg chg="addSp delSp modSp new mod">
        <pc:chgData name="Jake Kenealy" userId="73a876ed1ced0f87" providerId="LiveId" clId="{45914FBA-2472-4B85-ADDC-BF10FB07BAB7}" dt="2023-09-24T12:14:05.887" v="270" actId="1076"/>
        <pc:sldMkLst>
          <pc:docMk/>
          <pc:sldMk cId="2963431066" sldId="257"/>
        </pc:sldMkLst>
        <pc:spChg chg="mod">
          <ac:chgData name="Jake Kenealy" userId="73a876ed1ced0f87" providerId="LiveId" clId="{45914FBA-2472-4B85-ADDC-BF10FB07BAB7}" dt="2023-09-24T11:58:12.439" v="10" actId="20577"/>
          <ac:spMkLst>
            <pc:docMk/>
            <pc:sldMk cId="2963431066" sldId="257"/>
            <ac:spMk id="2" creationId="{03E34709-7E99-4F2E-EDD7-4DE5C33813A4}"/>
          </ac:spMkLst>
        </pc:spChg>
        <pc:spChg chg="mod">
          <ac:chgData name="Jake Kenealy" userId="73a876ed1ced0f87" providerId="LiveId" clId="{45914FBA-2472-4B85-ADDC-BF10FB07BAB7}" dt="2023-09-24T12:13:37.102" v="266"/>
          <ac:spMkLst>
            <pc:docMk/>
            <pc:sldMk cId="2963431066" sldId="257"/>
            <ac:spMk id="3" creationId="{6C97E0F0-DC20-11BD-A76A-2391D289E92B}"/>
          </ac:spMkLst>
        </pc:spChg>
        <pc:spChg chg="del">
          <ac:chgData name="Jake Kenealy" userId="73a876ed1ced0f87" providerId="LiveId" clId="{45914FBA-2472-4B85-ADDC-BF10FB07BAB7}" dt="2023-09-24T11:59:35.099" v="11" actId="22"/>
          <ac:spMkLst>
            <pc:docMk/>
            <pc:sldMk cId="2963431066" sldId="257"/>
            <ac:spMk id="4" creationId="{77F88936-55D9-DD70-EA7B-9F421050C707}"/>
          </ac:spMkLst>
        </pc:spChg>
        <pc:spChg chg="add mod">
          <ac:chgData name="Jake Kenealy" userId="73a876ed1ced0f87" providerId="LiveId" clId="{45914FBA-2472-4B85-ADDC-BF10FB07BAB7}" dt="2023-09-24T12:14:05.887" v="270" actId="1076"/>
          <ac:spMkLst>
            <pc:docMk/>
            <pc:sldMk cId="2963431066" sldId="257"/>
            <ac:spMk id="7" creationId="{A08B50CF-8E1F-AAF4-EA21-B055288BF523}"/>
          </ac:spMkLst>
        </pc:spChg>
        <pc:picChg chg="add mod ord">
          <ac:chgData name="Jake Kenealy" userId="73a876ed1ced0f87" providerId="LiveId" clId="{45914FBA-2472-4B85-ADDC-BF10FB07BAB7}" dt="2023-09-24T11:59:39.638" v="12" actId="1076"/>
          <ac:picMkLst>
            <pc:docMk/>
            <pc:sldMk cId="2963431066" sldId="257"/>
            <ac:picMk id="6" creationId="{0DADA74A-8EA9-19D8-8905-0BADF693D1D6}"/>
          </ac:picMkLst>
        </pc:picChg>
      </pc:sldChg>
      <pc:sldChg chg="addSp delSp modSp new mod">
        <pc:chgData name="Jake Kenealy" userId="73a876ed1ced0f87" providerId="LiveId" clId="{45914FBA-2472-4B85-ADDC-BF10FB07BAB7}" dt="2023-09-24T12:11:23.244" v="247" actId="14100"/>
        <pc:sldMkLst>
          <pc:docMk/>
          <pc:sldMk cId="2731474224" sldId="258"/>
        </pc:sldMkLst>
        <pc:spChg chg="mod">
          <ac:chgData name="Jake Kenealy" userId="73a876ed1ced0f87" providerId="LiveId" clId="{45914FBA-2472-4B85-ADDC-BF10FB07BAB7}" dt="2023-09-24T12:11:02.126" v="244" actId="20577"/>
          <ac:spMkLst>
            <pc:docMk/>
            <pc:sldMk cId="2731474224" sldId="258"/>
            <ac:spMk id="2" creationId="{81A46EE5-8785-CFE1-B8A9-B7C402708284}"/>
          </ac:spMkLst>
        </pc:spChg>
        <pc:spChg chg="del">
          <ac:chgData name="Jake Kenealy" userId="73a876ed1ced0f87" providerId="LiveId" clId="{45914FBA-2472-4B85-ADDC-BF10FB07BAB7}" dt="2023-09-24T12:11:12.077" v="245"/>
          <ac:spMkLst>
            <pc:docMk/>
            <pc:sldMk cId="2731474224" sldId="258"/>
            <ac:spMk id="3" creationId="{C5677B5C-2741-8E8E-A490-D00E9877036B}"/>
          </ac:spMkLst>
        </pc:spChg>
        <pc:picChg chg="add mod">
          <ac:chgData name="Jake Kenealy" userId="73a876ed1ced0f87" providerId="LiveId" clId="{45914FBA-2472-4B85-ADDC-BF10FB07BAB7}" dt="2023-09-24T12:11:23.244" v="247" actId="14100"/>
          <ac:picMkLst>
            <pc:docMk/>
            <pc:sldMk cId="2731474224" sldId="258"/>
            <ac:picMk id="5" creationId="{55DF7EF2-C7A0-9E4D-3575-349E4E9023F0}"/>
          </ac:picMkLst>
        </pc:picChg>
      </pc:sldChg>
      <pc:sldChg chg="addSp delSp modSp new mod">
        <pc:chgData name="Jake Kenealy" userId="73a876ed1ced0f87" providerId="LiveId" clId="{45914FBA-2472-4B85-ADDC-BF10FB07BAB7}" dt="2023-09-24T12:37:56.253" v="570" actId="1076"/>
        <pc:sldMkLst>
          <pc:docMk/>
          <pc:sldMk cId="3574799549" sldId="259"/>
        </pc:sldMkLst>
        <pc:spChg chg="mod">
          <ac:chgData name="Jake Kenealy" userId="73a876ed1ced0f87" providerId="LiveId" clId="{45914FBA-2472-4B85-ADDC-BF10FB07BAB7}" dt="2023-09-24T12:12:21.746" v="256" actId="20577"/>
          <ac:spMkLst>
            <pc:docMk/>
            <pc:sldMk cId="3574799549" sldId="259"/>
            <ac:spMk id="2" creationId="{A9F42BD8-267B-8303-E24E-BE6D3D60ED80}"/>
          </ac:spMkLst>
        </pc:spChg>
        <pc:spChg chg="mod">
          <ac:chgData name="Jake Kenealy" userId="73a876ed1ced0f87" providerId="LiveId" clId="{45914FBA-2472-4B85-ADDC-BF10FB07BAB7}" dt="2023-09-24T12:31:47.201" v="558" actId="20577"/>
          <ac:spMkLst>
            <pc:docMk/>
            <pc:sldMk cId="3574799549" sldId="259"/>
            <ac:spMk id="3" creationId="{699E8BBC-359D-FD0C-5304-F1A9870AB886}"/>
          </ac:spMkLst>
        </pc:spChg>
        <pc:spChg chg="del">
          <ac:chgData name="Jake Kenealy" userId="73a876ed1ced0f87" providerId="LiveId" clId="{45914FBA-2472-4B85-ADDC-BF10FB07BAB7}" dt="2023-09-24T12:27:21.186" v="271" actId="22"/>
          <ac:spMkLst>
            <pc:docMk/>
            <pc:sldMk cId="3574799549" sldId="259"/>
            <ac:spMk id="4" creationId="{CEAF05E4-4F22-4CE2-7F79-53A6331A79A1}"/>
          </ac:spMkLst>
        </pc:spChg>
        <pc:spChg chg="add del mod">
          <ac:chgData name="Jake Kenealy" userId="73a876ed1ced0f87" providerId="LiveId" clId="{45914FBA-2472-4B85-ADDC-BF10FB07BAB7}" dt="2023-09-24T12:37:26.819" v="566" actId="767"/>
          <ac:spMkLst>
            <pc:docMk/>
            <pc:sldMk cId="3574799549" sldId="259"/>
            <ac:spMk id="7" creationId="{D40E0282-FCC9-82C3-7C5C-4F9975707516}"/>
          </ac:spMkLst>
        </pc:spChg>
        <pc:spChg chg="add del">
          <ac:chgData name="Jake Kenealy" userId="73a876ed1ced0f87" providerId="LiveId" clId="{45914FBA-2472-4B85-ADDC-BF10FB07BAB7}" dt="2023-09-24T12:37:03.340" v="563"/>
          <ac:spMkLst>
            <pc:docMk/>
            <pc:sldMk cId="3574799549" sldId="259"/>
            <ac:spMk id="8" creationId="{8BD669AC-5DEB-B3A6-3E46-066D1C8F7E3F}"/>
          </ac:spMkLst>
        </pc:spChg>
        <pc:spChg chg="add del mod">
          <ac:chgData name="Jake Kenealy" userId="73a876ed1ced0f87" providerId="LiveId" clId="{45914FBA-2472-4B85-ADDC-BF10FB07BAB7}" dt="2023-09-24T12:37:02.978" v="562"/>
          <ac:spMkLst>
            <pc:docMk/>
            <pc:sldMk cId="3574799549" sldId="259"/>
            <ac:spMk id="9" creationId="{6D090EC0-BECC-B9F4-A417-A60B0647CE2F}"/>
          </ac:spMkLst>
        </pc:spChg>
        <pc:spChg chg="add del">
          <ac:chgData name="Jake Kenealy" userId="73a876ed1ced0f87" providerId="LiveId" clId="{45914FBA-2472-4B85-ADDC-BF10FB07BAB7}" dt="2023-09-24T12:37:20.890" v="565"/>
          <ac:spMkLst>
            <pc:docMk/>
            <pc:sldMk cId="3574799549" sldId="259"/>
            <ac:spMk id="10" creationId="{AB9AD9ED-9EA1-B5CD-9015-71FC208EADE3}"/>
          </ac:spMkLst>
        </pc:spChg>
        <pc:spChg chg="add mod">
          <ac:chgData name="Jake Kenealy" userId="73a876ed1ced0f87" providerId="LiveId" clId="{45914FBA-2472-4B85-ADDC-BF10FB07BAB7}" dt="2023-09-24T12:37:56.253" v="570" actId="1076"/>
          <ac:spMkLst>
            <pc:docMk/>
            <pc:sldMk cId="3574799549" sldId="259"/>
            <ac:spMk id="11" creationId="{37DE5D59-F792-D500-5DCD-474F77073A2A}"/>
          </ac:spMkLst>
        </pc:spChg>
        <pc:picChg chg="add mod ord">
          <ac:chgData name="Jake Kenealy" userId="73a876ed1ced0f87" providerId="LiveId" clId="{45914FBA-2472-4B85-ADDC-BF10FB07BAB7}" dt="2023-09-24T12:27:32.555" v="274" actId="1076"/>
          <ac:picMkLst>
            <pc:docMk/>
            <pc:sldMk cId="3574799549" sldId="259"/>
            <ac:picMk id="6" creationId="{AFE57ECF-6673-3AFE-A48D-57C1450A4F8B}"/>
          </ac:picMkLst>
        </pc:picChg>
      </pc:sldChg>
      <pc:sldChg chg="addSp delSp modSp new mod">
        <pc:chgData name="Jake Kenealy" userId="73a876ed1ced0f87" providerId="LiveId" clId="{45914FBA-2472-4B85-ADDC-BF10FB07BAB7}" dt="2023-09-24T12:52:20.250" v="623" actId="20577"/>
        <pc:sldMkLst>
          <pc:docMk/>
          <pc:sldMk cId="3739412398" sldId="260"/>
        </pc:sldMkLst>
        <pc:spChg chg="mod">
          <ac:chgData name="Jake Kenealy" userId="73a876ed1ced0f87" providerId="LiveId" clId="{45914FBA-2472-4B85-ADDC-BF10FB07BAB7}" dt="2023-09-24T12:52:20.250" v="623" actId="20577"/>
          <ac:spMkLst>
            <pc:docMk/>
            <pc:sldMk cId="3739412398" sldId="260"/>
            <ac:spMk id="2" creationId="{CE4E4C39-3E2A-6043-4D79-4455A9D5F44A}"/>
          </ac:spMkLst>
        </pc:spChg>
        <pc:spChg chg="del">
          <ac:chgData name="Jake Kenealy" userId="73a876ed1ced0f87" providerId="LiveId" clId="{45914FBA-2472-4B85-ADDC-BF10FB07BAB7}" dt="2023-09-24T12:39:15.127" v="579" actId="22"/>
          <ac:spMkLst>
            <pc:docMk/>
            <pc:sldMk cId="3739412398" sldId="260"/>
            <ac:spMk id="3" creationId="{AB081E7D-8D54-CFFA-F963-41F993AB38F8}"/>
          </ac:spMkLst>
        </pc:spChg>
        <pc:picChg chg="add mod ord">
          <ac:chgData name="Jake Kenealy" userId="73a876ed1ced0f87" providerId="LiveId" clId="{45914FBA-2472-4B85-ADDC-BF10FB07BAB7}" dt="2023-09-24T12:39:24.701" v="581" actId="1076"/>
          <ac:picMkLst>
            <pc:docMk/>
            <pc:sldMk cId="3739412398" sldId="260"/>
            <ac:picMk id="5" creationId="{67E3DDD5-55B6-1309-439B-764AD9F5017E}"/>
          </ac:picMkLst>
        </pc:picChg>
      </pc:sldChg>
      <pc:sldChg chg="addSp delSp modSp new mod">
        <pc:chgData name="Jake Kenealy" userId="73a876ed1ced0f87" providerId="LiveId" clId="{45914FBA-2472-4B85-ADDC-BF10FB07BAB7}" dt="2023-09-24T12:59:08.798" v="869" actId="1076"/>
        <pc:sldMkLst>
          <pc:docMk/>
          <pc:sldMk cId="2803081369" sldId="261"/>
        </pc:sldMkLst>
        <pc:spChg chg="mod">
          <ac:chgData name="Jake Kenealy" userId="73a876ed1ced0f87" providerId="LiveId" clId="{45914FBA-2472-4B85-ADDC-BF10FB07BAB7}" dt="2023-09-24T12:52:26.730" v="631" actId="20577"/>
          <ac:spMkLst>
            <pc:docMk/>
            <pc:sldMk cId="2803081369" sldId="261"/>
            <ac:spMk id="2" creationId="{6C11646D-C9EE-2AF3-FFBA-9DD1CB27D5A2}"/>
          </ac:spMkLst>
        </pc:spChg>
        <pc:spChg chg="mod">
          <ac:chgData name="Jake Kenealy" userId="73a876ed1ced0f87" providerId="LiveId" clId="{45914FBA-2472-4B85-ADDC-BF10FB07BAB7}" dt="2023-09-24T12:57:09.465" v="866" actId="20577"/>
          <ac:spMkLst>
            <pc:docMk/>
            <pc:sldMk cId="2803081369" sldId="261"/>
            <ac:spMk id="3" creationId="{863DA75F-A8DD-9E85-2E52-078DA796BBD5}"/>
          </ac:spMkLst>
        </pc:spChg>
        <pc:spChg chg="add del">
          <ac:chgData name="Jake Kenealy" userId="73a876ed1ced0f87" providerId="LiveId" clId="{45914FBA-2472-4B85-ADDC-BF10FB07BAB7}" dt="2023-09-24T12:54:36.517" v="632" actId="22"/>
          <ac:spMkLst>
            <pc:docMk/>
            <pc:sldMk cId="2803081369" sldId="261"/>
            <ac:spMk id="4" creationId="{D4AAD121-8516-BCB6-436F-9C104E7C9615}"/>
          </ac:spMkLst>
        </pc:spChg>
        <pc:spChg chg="add mod">
          <ac:chgData name="Jake Kenealy" userId="73a876ed1ced0f87" providerId="LiveId" clId="{45914FBA-2472-4B85-ADDC-BF10FB07BAB7}" dt="2023-09-24T12:59:08.798" v="869" actId="1076"/>
          <ac:spMkLst>
            <pc:docMk/>
            <pc:sldMk cId="2803081369" sldId="261"/>
            <ac:spMk id="9" creationId="{6C19B223-017A-C50F-810D-70E9EEB974C9}"/>
          </ac:spMkLst>
        </pc:spChg>
        <pc:picChg chg="add del mod ord">
          <ac:chgData name="Jake Kenealy" userId="73a876ed1ced0f87" providerId="LiveId" clId="{45914FBA-2472-4B85-ADDC-BF10FB07BAB7}" dt="2023-09-24T12:51:45.353" v="586" actId="22"/>
          <ac:picMkLst>
            <pc:docMk/>
            <pc:sldMk cId="2803081369" sldId="261"/>
            <ac:picMk id="6" creationId="{BA796011-D64C-9144-ECE1-8A12CA1012D3}"/>
          </ac:picMkLst>
        </pc:picChg>
        <pc:picChg chg="add mod ord">
          <ac:chgData name="Jake Kenealy" userId="73a876ed1ced0f87" providerId="LiveId" clId="{45914FBA-2472-4B85-ADDC-BF10FB07BAB7}" dt="2023-09-24T12:54:42.936" v="634" actId="14100"/>
          <ac:picMkLst>
            <pc:docMk/>
            <pc:sldMk cId="2803081369" sldId="261"/>
            <ac:picMk id="8" creationId="{B63A976A-4157-D9EA-190D-69212587C0AE}"/>
          </ac:picMkLst>
        </pc:picChg>
      </pc:sldChg>
      <pc:sldChg chg="addSp delSp modSp new mod">
        <pc:chgData name="Jake Kenealy" userId="73a876ed1ced0f87" providerId="LiveId" clId="{45914FBA-2472-4B85-ADDC-BF10FB07BAB7}" dt="2023-09-24T12:52:11.576" v="611" actId="20577"/>
        <pc:sldMkLst>
          <pc:docMk/>
          <pc:sldMk cId="2030565901" sldId="262"/>
        </pc:sldMkLst>
        <pc:spChg chg="mod">
          <ac:chgData name="Jake Kenealy" userId="73a876ed1ced0f87" providerId="LiveId" clId="{45914FBA-2472-4B85-ADDC-BF10FB07BAB7}" dt="2023-09-24T12:52:11.576" v="611" actId="20577"/>
          <ac:spMkLst>
            <pc:docMk/>
            <pc:sldMk cId="2030565901" sldId="262"/>
            <ac:spMk id="2" creationId="{292BE102-FE92-B308-9B07-672987EE5618}"/>
          </ac:spMkLst>
        </pc:spChg>
        <pc:spChg chg="del">
          <ac:chgData name="Jake Kenealy" userId="73a876ed1ced0f87" providerId="LiveId" clId="{45914FBA-2472-4B85-ADDC-BF10FB07BAB7}" dt="2023-09-24T12:51:53.007" v="588" actId="22"/>
          <ac:spMkLst>
            <pc:docMk/>
            <pc:sldMk cId="2030565901" sldId="262"/>
            <ac:spMk id="3" creationId="{9C68E26A-E6CC-B64B-6BF4-45474B26C3F8}"/>
          </ac:spMkLst>
        </pc:spChg>
        <pc:picChg chg="add mod ord">
          <ac:chgData name="Jake Kenealy" userId="73a876ed1ced0f87" providerId="LiveId" clId="{45914FBA-2472-4B85-ADDC-BF10FB07BAB7}" dt="2023-09-24T12:51:59.462" v="590" actId="1076"/>
          <ac:picMkLst>
            <pc:docMk/>
            <pc:sldMk cId="2030565901" sldId="262"/>
            <ac:picMk id="5" creationId="{A1F9D808-2682-D52A-C855-C8FCE0F8DFAF}"/>
          </ac:picMkLst>
        </pc:picChg>
      </pc:sldChg>
      <pc:sldChg chg="addSp delSp modSp new mod">
        <pc:chgData name="Jake Kenealy" userId="73a876ed1ced0f87" providerId="LiveId" clId="{45914FBA-2472-4B85-ADDC-BF10FB07BAB7}" dt="2023-09-24T13:32:09.142" v="1669" actId="20577"/>
        <pc:sldMkLst>
          <pc:docMk/>
          <pc:sldMk cId="1048338106" sldId="263"/>
        </pc:sldMkLst>
        <pc:spChg chg="mod">
          <ac:chgData name="Jake Kenealy" userId="73a876ed1ced0f87" providerId="LiveId" clId="{45914FBA-2472-4B85-ADDC-BF10FB07BAB7}" dt="2023-09-24T12:59:23.693" v="878" actId="20577"/>
          <ac:spMkLst>
            <pc:docMk/>
            <pc:sldMk cId="1048338106" sldId="263"/>
            <ac:spMk id="2" creationId="{2964D2BA-18A6-6563-229E-7EF1FB2B48A3}"/>
          </ac:spMkLst>
        </pc:spChg>
        <pc:spChg chg="mod">
          <ac:chgData name="Jake Kenealy" userId="73a876ed1ced0f87" providerId="LiveId" clId="{45914FBA-2472-4B85-ADDC-BF10FB07BAB7}" dt="2023-09-24T13:32:09.142" v="1669" actId="20577"/>
          <ac:spMkLst>
            <pc:docMk/>
            <pc:sldMk cId="1048338106" sldId="263"/>
            <ac:spMk id="3" creationId="{6E468383-DDFB-0193-AF6C-6957BA5D6A21}"/>
          </ac:spMkLst>
        </pc:spChg>
        <pc:spChg chg="del">
          <ac:chgData name="Jake Kenealy" userId="73a876ed1ced0f87" providerId="LiveId" clId="{45914FBA-2472-4B85-ADDC-BF10FB07BAB7}" dt="2023-09-24T13:25:58.136" v="1040" actId="22"/>
          <ac:spMkLst>
            <pc:docMk/>
            <pc:sldMk cId="1048338106" sldId="263"/>
            <ac:spMk id="4" creationId="{51D3887C-0929-2A49-C1DA-B4B1520C148B}"/>
          </ac:spMkLst>
        </pc:spChg>
        <pc:picChg chg="add mod ord">
          <ac:chgData name="Jake Kenealy" userId="73a876ed1ced0f87" providerId="LiveId" clId="{45914FBA-2472-4B85-ADDC-BF10FB07BAB7}" dt="2023-09-24T13:26:17.765" v="1046" actId="1076"/>
          <ac:picMkLst>
            <pc:docMk/>
            <pc:sldMk cId="1048338106" sldId="263"/>
            <ac:picMk id="6" creationId="{9CD712A4-FC3F-24EB-BD3C-854C2236E60B}"/>
          </ac:picMkLst>
        </pc:picChg>
      </pc:sldChg>
      <pc:sldChg chg="addSp delSp modSp new mod">
        <pc:chgData name="Jake Kenealy" userId="73a876ed1ced0f87" providerId="LiveId" clId="{45914FBA-2472-4B85-ADDC-BF10FB07BAB7}" dt="2023-09-24T13:24:43.997" v="1039" actId="14100"/>
        <pc:sldMkLst>
          <pc:docMk/>
          <pc:sldMk cId="3101741516" sldId="264"/>
        </pc:sldMkLst>
        <pc:spChg chg="mod">
          <ac:chgData name="Jake Kenealy" userId="73a876ed1ced0f87" providerId="LiveId" clId="{45914FBA-2472-4B85-ADDC-BF10FB07BAB7}" dt="2023-09-24T13:23:38.868" v="911" actId="1076"/>
          <ac:spMkLst>
            <pc:docMk/>
            <pc:sldMk cId="3101741516" sldId="264"/>
            <ac:spMk id="2" creationId="{73556DE8-259F-A1E6-4F0C-CFF5F91B96A4}"/>
          </ac:spMkLst>
        </pc:spChg>
        <pc:spChg chg="del">
          <ac:chgData name="Jake Kenealy" userId="73a876ed1ced0f87" providerId="LiveId" clId="{45914FBA-2472-4B85-ADDC-BF10FB07BAB7}" dt="2023-09-24T13:22:24.118" v="880" actId="22"/>
          <ac:spMkLst>
            <pc:docMk/>
            <pc:sldMk cId="3101741516" sldId="264"/>
            <ac:spMk id="3" creationId="{6C93FF45-A01E-6CCD-8B2E-E5EFBD1D47B7}"/>
          </ac:spMkLst>
        </pc:spChg>
        <pc:spChg chg="add mod">
          <ac:chgData name="Jake Kenealy" userId="73a876ed1ced0f87" providerId="LiveId" clId="{45914FBA-2472-4B85-ADDC-BF10FB07BAB7}" dt="2023-09-24T13:24:43.997" v="1039" actId="14100"/>
          <ac:spMkLst>
            <pc:docMk/>
            <pc:sldMk cId="3101741516" sldId="264"/>
            <ac:spMk id="6" creationId="{3BE8B520-90C4-CA5A-A92A-A2DA994277F5}"/>
          </ac:spMkLst>
        </pc:spChg>
        <pc:picChg chg="add mod ord">
          <ac:chgData name="Jake Kenealy" userId="73a876ed1ced0f87" providerId="LiveId" clId="{45914FBA-2472-4B85-ADDC-BF10FB07BAB7}" dt="2023-09-24T13:22:53.188" v="906" actId="1076"/>
          <ac:picMkLst>
            <pc:docMk/>
            <pc:sldMk cId="3101741516" sldId="264"/>
            <ac:picMk id="5" creationId="{C741240B-11B3-BA65-39F8-A61505ABE4C2}"/>
          </ac:picMkLst>
        </pc:picChg>
      </pc:sldChg>
      <pc:sldChg chg="addSp delSp modSp new mod">
        <pc:chgData name="Jake Kenealy" userId="73a876ed1ced0f87" providerId="LiveId" clId="{45914FBA-2472-4B85-ADDC-BF10FB07BAB7}" dt="2023-09-26T12:21:27.923" v="2153" actId="1076"/>
        <pc:sldMkLst>
          <pc:docMk/>
          <pc:sldMk cId="1491147" sldId="265"/>
        </pc:sldMkLst>
        <pc:spChg chg="mod">
          <ac:chgData name="Jake Kenealy" userId="73a876ed1ced0f87" providerId="LiveId" clId="{45914FBA-2472-4B85-ADDC-BF10FB07BAB7}" dt="2023-09-26T12:06:08.785" v="1720" actId="1076"/>
          <ac:spMkLst>
            <pc:docMk/>
            <pc:sldMk cId="1491147" sldId="265"/>
            <ac:spMk id="2" creationId="{5DA759A6-FF0A-1AC2-B6DA-DE2DA8604448}"/>
          </ac:spMkLst>
        </pc:spChg>
        <pc:spChg chg="del">
          <ac:chgData name="Jake Kenealy" userId="73a876ed1ced0f87" providerId="LiveId" clId="{45914FBA-2472-4B85-ADDC-BF10FB07BAB7}" dt="2023-09-26T12:02:15.614" v="1673" actId="22"/>
          <ac:spMkLst>
            <pc:docMk/>
            <pc:sldMk cId="1491147" sldId="265"/>
            <ac:spMk id="3" creationId="{7AE7A7C5-F746-A362-DBD4-BC4BB4CC0E0F}"/>
          </ac:spMkLst>
        </pc:spChg>
        <pc:spChg chg="add del">
          <ac:chgData name="Jake Kenealy" userId="73a876ed1ced0f87" providerId="LiveId" clId="{45914FBA-2472-4B85-ADDC-BF10FB07BAB7}" dt="2023-09-26T12:02:39.383" v="1674" actId="22"/>
          <ac:spMkLst>
            <pc:docMk/>
            <pc:sldMk cId="1491147" sldId="265"/>
            <ac:spMk id="4" creationId="{1AB391A5-3579-3CB9-B91A-58F909E52A4B}"/>
          </ac:spMkLst>
        </pc:spChg>
        <pc:spChg chg="add mod">
          <ac:chgData name="Jake Kenealy" userId="73a876ed1ced0f87" providerId="LiveId" clId="{45914FBA-2472-4B85-ADDC-BF10FB07BAB7}" dt="2023-09-26T12:10:24.699" v="2123" actId="20577"/>
          <ac:spMkLst>
            <pc:docMk/>
            <pc:sldMk cId="1491147" sldId="265"/>
            <ac:spMk id="13" creationId="{C697A816-5893-59B5-9476-AD45346196C6}"/>
          </ac:spMkLst>
        </pc:spChg>
        <pc:spChg chg="add mod">
          <ac:chgData name="Jake Kenealy" userId="73a876ed1ced0f87" providerId="LiveId" clId="{45914FBA-2472-4B85-ADDC-BF10FB07BAB7}" dt="2023-09-26T12:21:27.923" v="2153" actId="1076"/>
          <ac:spMkLst>
            <pc:docMk/>
            <pc:sldMk cId="1491147" sldId="265"/>
            <ac:spMk id="14" creationId="{5832B9FA-2ED4-A767-1001-4A53195AF1A2}"/>
          </ac:spMkLst>
        </pc:spChg>
        <pc:picChg chg="add del mod ord">
          <ac:chgData name="Jake Kenealy" userId="73a876ed1ced0f87" providerId="LiveId" clId="{45914FBA-2472-4B85-ADDC-BF10FB07BAB7}" dt="2023-09-26T12:02:14.171" v="1672" actId="22"/>
          <ac:picMkLst>
            <pc:docMk/>
            <pc:sldMk cId="1491147" sldId="265"/>
            <ac:picMk id="6" creationId="{3929A386-DFA8-F974-C04F-BFACAECC71E2}"/>
          </ac:picMkLst>
        </pc:picChg>
        <pc:picChg chg="add mod ord">
          <ac:chgData name="Jake Kenealy" userId="73a876ed1ced0f87" providerId="LiveId" clId="{45914FBA-2472-4B85-ADDC-BF10FB07BAB7}" dt="2023-09-26T12:06:56.412" v="1730" actId="1076"/>
          <ac:picMkLst>
            <pc:docMk/>
            <pc:sldMk cId="1491147" sldId="265"/>
            <ac:picMk id="8" creationId="{FBEAE968-CCC3-64AB-FF25-7EA8B5FE6F57}"/>
          </ac:picMkLst>
        </pc:picChg>
        <pc:picChg chg="add mod ord">
          <ac:chgData name="Jake Kenealy" userId="73a876ed1ced0f87" providerId="LiveId" clId="{45914FBA-2472-4B85-ADDC-BF10FB07BAB7}" dt="2023-09-26T12:06:55.187" v="1729" actId="1076"/>
          <ac:picMkLst>
            <pc:docMk/>
            <pc:sldMk cId="1491147" sldId="265"/>
            <ac:picMk id="10" creationId="{446F1DB8-B130-EC06-95C4-3071464D9041}"/>
          </ac:picMkLst>
        </pc:picChg>
        <pc:picChg chg="add mod">
          <ac:chgData name="Jake Kenealy" userId="73a876ed1ced0f87" providerId="LiveId" clId="{45914FBA-2472-4B85-ADDC-BF10FB07BAB7}" dt="2023-09-26T12:06:59.195" v="1731" actId="1076"/>
          <ac:picMkLst>
            <pc:docMk/>
            <pc:sldMk cId="1491147" sldId="265"/>
            <ac:picMk id="12" creationId="{D7953977-F142-B086-3EDE-504BC46C2833}"/>
          </ac:picMkLst>
        </pc:picChg>
      </pc:sldChg>
      <pc:sldChg chg="addSp delSp modSp new mod">
        <pc:chgData name="Jake Kenealy" userId="73a876ed1ced0f87" providerId="LiveId" clId="{45914FBA-2472-4B85-ADDC-BF10FB07BAB7}" dt="2023-09-26T12:10:54.395" v="2150" actId="14100"/>
        <pc:sldMkLst>
          <pc:docMk/>
          <pc:sldMk cId="2061648833" sldId="266"/>
        </pc:sldMkLst>
        <pc:spChg chg="mod">
          <ac:chgData name="Jake Kenealy" userId="73a876ed1ced0f87" providerId="LiveId" clId="{45914FBA-2472-4B85-ADDC-BF10FB07BAB7}" dt="2023-09-26T12:10:40.224" v="2147" actId="20577"/>
          <ac:spMkLst>
            <pc:docMk/>
            <pc:sldMk cId="2061648833" sldId="266"/>
            <ac:spMk id="2" creationId="{30E588E2-EC5E-F19E-93C0-7AFF2980D6C3}"/>
          </ac:spMkLst>
        </pc:spChg>
        <pc:spChg chg="del">
          <ac:chgData name="Jake Kenealy" userId="73a876ed1ced0f87" providerId="LiveId" clId="{45914FBA-2472-4B85-ADDC-BF10FB07BAB7}" dt="2023-09-26T12:10:48.024" v="2148" actId="22"/>
          <ac:spMkLst>
            <pc:docMk/>
            <pc:sldMk cId="2061648833" sldId="266"/>
            <ac:spMk id="3" creationId="{8D8F0294-1F57-5586-090F-4D5D483978D9}"/>
          </ac:spMkLst>
        </pc:spChg>
        <pc:picChg chg="add mod ord">
          <ac:chgData name="Jake Kenealy" userId="73a876ed1ced0f87" providerId="LiveId" clId="{45914FBA-2472-4B85-ADDC-BF10FB07BAB7}" dt="2023-09-26T12:10:54.395" v="2150" actId="14100"/>
          <ac:picMkLst>
            <pc:docMk/>
            <pc:sldMk cId="2061648833" sldId="266"/>
            <ac:picMk id="5" creationId="{3932E898-2A6D-3640-B2AD-2C2C7A9A4E80}"/>
          </ac:picMkLst>
        </pc:picChg>
      </pc:sldChg>
      <pc:sldChg chg="addSp delSp modSp new mod">
        <pc:chgData name="Jake Kenealy" userId="73a876ed1ced0f87" providerId="LiveId" clId="{45914FBA-2472-4B85-ADDC-BF10FB07BAB7}" dt="2023-09-26T13:01:15.982" v="2472" actId="404"/>
        <pc:sldMkLst>
          <pc:docMk/>
          <pc:sldMk cId="4238638683" sldId="267"/>
        </pc:sldMkLst>
        <pc:spChg chg="mod">
          <ac:chgData name="Jake Kenealy" userId="73a876ed1ced0f87" providerId="LiveId" clId="{45914FBA-2472-4B85-ADDC-BF10FB07BAB7}" dt="2023-09-26T12:57:42.854" v="2176" actId="20577"/>
          <ac:spMkLst>
            <pc:docMk/>
            <pc:sldMk cId="4238638683" sldId="267"/>
            <ac:spMk id="2" creationId="{1FDE32F8-03B5-4087-14E5-453D86CF5213}"/>
          </ac:spMkLst>
        </pc:spChg>
        <pc:spChg chg="mod">
          <ac:chgData name="Jake Kenealy" userId="73a876ed1ced0f87" providerId="LiveId" clId="{45914FBA-2472-4B85-ADDC-BF10FB07BAB7}" dt="2023-09-26T13:01:15.982" v="2472" actId="404"/>
          <ac:spMkLst>
            <pc:docMk/>
            <pc:sldMk cId="4238638683" sldId="267"/>
            <ac:spMk id="3" creationId="{385D46DC-54AF-799C-24AB-C035D679FED7}"/>
          </ac:spMkLst>
        </pc:spChg>
        <pc:spChg chg="del">
          <ac:chgData name="Jake Kenealy" userId="73a876ed1ced0f87" providerId="LiveId" clId="{45914FBA-2472-4B85-ADDC-BF10FB07BAB7}" dt="2023-09-26T12:57:46.224" v="2177" actId="22"/>
          <ac:spMkLst>
            <pc:docMk/>
            <pc:sldMk cId="4238638683" sldId="267"/>
            <ac:spMk id="4" creationId="{68888C04-733D-961D-5F92-E1D0865A7794}"/>
          </ac:spMkLst>
        </pc:spChg>
        <pc:picChg chg="add mod ord">
          <ac:chgData name="Jake Kenealy" userId="73a876ed1ced0f87" providerId="LiveId" clId="{45914FBA-2472-4B85-ADDC-BF10FB07BAB7}" dt="2023-09-26T12:57:57.706" v="2180" actId="1076"/>
          <ac:picMkLst>
            <pc:docMk/>
            <pc:sldMk cId="4238638683" sldId="267"/>
            <ac:picMk id="6" creationId="{41AD7DB0-E835-1B54-D440-C4CB494F0CF0}"/>
          </ac:picMkLst>
        </pc:picChg>
      </pc:sldChg>
      <pc:sldChg chg="addSp delSp modSp new mod">
        <pc:chgData name="Jake Kenealy" userId="73a876ed1ced0f87" providerId="LiveId" clId="{45914FBA-2472-4B85-ADDC-BF10FB07BAB7}" dt="2023-09-26T12:59:08.505" v="2209" actId="20577"/>
        <pc:sldMkLst>
          <pc:docMk/>
          <pc:sldMk cId="896502913" sldId="268"/>
        </pc:sldMkLst>
        <pc:spChg chg="mod">
          <ac:chgData name="Jake Kenealy" userId="73a876ed1ced0f87" providerId="LiveId" clId="{45914FBA-2472-4B85-ADDC-BF10FB07BAB7}" dt="2023-09-26T12:59:08.505" v="2209" actId="20577"/>
          <ac:spMkLst>
            <pc:docMk/>
            <pc:sldMk cId="896502913" sldId="268"/>
            <ac:spMk id="2" creationId="{9566D311-BB7F-AD1C-FB71-C596E4CE2B30}"/>
          </ac:spMkLst>
        </pc:spChg>
        <pc:spChg chg="del">
          <ac:chgData name="Jake Kenealy" userId="73a876ed1ced0f87" providerId="LiveId" clId="{45914FBA-2472-4B85-ADDC-BF10FB07BAB7}" dt="2023-09-26T12:58:39.216" v="2182" actId="22"/>
          <ac:spMkLst>
            <pc:docMk/>
            <pc:sldMk cId="896502913" sldId="268"/>
            <ac:spMk id="3" creationId="{BF69B82A-1F17-D753-7CDA-4C09FF294F2F}"/>
          </ac:spMkLst>
        </pc:spChg>
        <pc:picChg chg="add mod ord">
          <ac:chgData name="Jake Kenealy" userId="73a876ed1ced0f87" providerId="LiveId" clId="{45914FBA-2472-4B85-ADDC-BF10FB07BAB7}" dt="2023-09-26T12:58:52.687" v="2186" actId="14100"/>
          <ac:picMkLst>
            <pc:docMk/>
            <pc:sldMk cId="896502913" sldId="268"/>
            <ac:picMk id="5" creationId="{BD663AB6-1FCD-5166-ED59-88FAC0AB6404}"/>
          </ac:picMkLst>
        </pc:picChg>
      </pc:sldChg>
      <pc:sldChg chg="addSp delSp modSp new mod">
        <pc:chgData name="Jake Kenealy" userId="73a876ed1ced0f87" providerId="LiveId" clId="{45914FBA-2472-4B85-ADDC-BF10FB07BAB7}" dt="2023-09-26T13:07:10.644" v="2544" actId="20577"/>
        <pc:sldMkLst>
          <pc:docMk/>
          <pc:sldMk cId="3315149648" sldId="269"/>
        </pc:sldMkLst>
        <pc:spChg chg="mod">
          <ac:chgData name="Jake Kenealy" userId="73a876ed1ced0f87" providerId="LiveId" clId="{45914FBA-2472-4B85-ADDC-BF10FB07BAB7}" dt="2023-09-26T13:03:43.962" v="2491" actId="20577"/>
          <ac:spMkLst>
            <pc:docMk/>
            <pc:sldMk cId="3315149648" sldId="269"/>
            <ac:spMk id="2" creationId="{FF919EF5-4094-A0EA-77FD-63484BAEBF13}"/>
          </ac:spMkLst>
        </pc:spChg>
        <pc:spChg chg="mod">
          <ac:chgData name="Jake Kenealy" userId="73a876ed1ced0f87" providerId="LiveId" clId="{45914FBA-2472-4B85-ADDC-BF10FB07BAB7}" dt="2023-09-26T13:07:10.644" v="2544" actId="20577"/>
          <ac:spMkLst>
            <pc:docMk/>
            <pc:sldMk cId="3315149648" sldId="269"/>
            <ac:spMk id="3" creationId="{5AF39747-F33F-C7D3-75F1-7DD2221F9B03}"/>
          </ac:spMkLst>
        </pc:spChg>
        <pc:spChg chg="add del">
          <ac:chgData name="Jake Kenealy" userId="73a876ed1ced0f87" providerId="LiveId" clId="{45914FBA-2472-4B85-ADDC-BF10FB07BAB7}" dt="2023-09-26T13:04:32.677" v="2497"/>
          <ac:spMkLst>
            <pc:docMk/>
            <pc:sldMk cId="3315149648" sldId="269"/>
            <ac:spMk id="4" creationId="{D09755A7-E0C3-A27B-6BF6-651CF8BAA164}"/>
          </ac:spMkLst>
        </pc:spChg>
      </pc:sldChg>
      <pc:sldChg chg="modSp new mod">
        <pc:chgData name="Jake Kenealy" userId="73a876ed1ced0f87" providerId="LiveId" clId="{45914FBA-2472-4B85-ADDC-BF10FB07BAB7}" dt="2023-09-26T13:08:06.782" v="2560" actId="20577"/>
        <pc:sldMkLst>
          <pc:docMk/>
          <pc:sldMk cId="3032109379" sldId="270"/>
        </pc:sldMkLst>
        <pc:spChg chg="mod">
          <ac:chgData name="Jake Kenealy" userId="73a876ed1ced0f87" providerId="LiveId" clId="{45914FBA-2472-4B85-ADDC-BF10FB07BAB7}" dt="2023-09-26T13:07:43.944" v="2558" actId="20577"/>
          <ac:spMkLst>
            <pc:docMk/>
            <pc:sldMk cId="3032109379" sldId="270"/>
            <ac:spMk id="2" creationId="{9C2BA912-D3E2-8D7F-0557-EE2C4F06A723}"/>
          </ac:spMkLst>
        </pc:spChg>
        <pc:spChg chg="mod">
          <ac:chgData name="Jake Kenealy" userId="73a876ed1ced0f87" providerId="LiveId" clId="{45914FBA-2472-4B85-ADDC-BF10FB07BAB7}" dt="2023-09-26T13:08:06.782" v="2560" actId="20577"/>
          <ac:spMkLst>
            <pc:docMk/>
            <pc:sldMk cId="3032109379" sldId="270"/>
            <ac:spMk id="3" creationId="{3034C1B7-CEBA-5B21-D738-7EB30E98934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9/26/2023</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5208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9/26/2023</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8493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9/26/2023</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6605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9/26/2023</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1286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9/26/2023</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876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9/26/2023</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0119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9/26/2023</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4294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9/26/2023</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772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9/26/2023</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4219771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9/26/2023</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7334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9/26/2023</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7299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lIns="109728" tIns="109728" rIns="109728" bIns="91440" anchor="t"/>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lIns="109728" tIns="109728" rIns="109728"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lIns="109728" tIns="109728" rIns="109728" bIns="91440" anchor="ctr"/>
          <a:lstStyle>
            <a:lvl1pPr algn="l">
              <a:defRPr sz="1050" b="0" i="0">
                <a:solidFill>
                  <a:schemeClr val="tx1">
                    <a:tint val="75000"/>
                  </a:schemeClr>
                </a:solidFill>
                <a:latin typeface="+mn-lt"/>
              </a:defRPr>
            </a:lvl1pPr>
          </a:lstStyle>
          <a:p>
            <a:fld id="{A5B0A250-5CC0-1746-B209-08E8B0DAE6AF}" type="datetimeFigureOut">
              <a:rPr lang="en-US" smtClean="0"/>
              <a:pPr/>
              <a:t>9/26/2023</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lIns="109728" tIns="109728" rIns="109728" bIns="9144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lIns="109728" tIns="109728" rIns="109728" bIns="9144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889852786"/>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110000"/>
        </a:lnSpc>
        <a:spcBef>
          <a:spcPct val="0"/>
        </a:spcBef>
        <a:buNone/>
        <a:defRPr sz="4000" b="1" i="0" kern="1200" spc="15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900"/>
        </a:spcBef>
        <a:buFont typeface="Arial" panose="020B0604020202020204" pitchFamily="34" charset="0"/>
        <a:buChar char="•"/>
        <a:defRPr sz="2400" b="0" i="0" kern="1200" spc="90">
          <a:solidFill>
            <a:schemeClr val="tx1"/>
          </a:solidFill>
          <a:latin typeface="+mn-lt"/>
          <a:ea typeface="+mn-ea"/>
          <a:cs typeface="+mn-cs"/>
        </a:defRPr>
      </a:lvl1pPr>
      <a:lvl2pPr marL="685800" indent="-228600" algn="l" defTabSz="914400" rtl="0" eaLnBrk="1" latinLnBrk="0" hangingPunct="1">
        <a:lnSpc>
          <a:spcPct val="120000"/>
        </a:lnSpc>
        <a:spcBef>
          <a:spcPts val="900"/>
        </a:spcBef>
        <a:buFont typeface="Arial" panose="020B0604020202020204" pitchFamily="34" charset="0"/>
        <a:buChar char="•"/>
        <a:defRPr sz="2000" b="0" i="0" kern="1200" spc="90">
          <a:solidFill>
            <a:schemeClr val="tx1"/>
          </a:solidFill>
          <a:latin typeface="+mn-lt"/>
          <a:ea typeface="+mn-ea"/>
          <a:cs typeface="+mn-cs"/>
        </a:defRPr>
      </a:lvl2pPr>
      <a:lvl3pPr marL="1143000" indent="-228600" algn="l" defTabSz="914400" rtl="0" eaLnBrk="1" latinLnBrk="0" hangingPunct="1">
        <a:lnSpc>
          <a:spcPct val="120000"/>
        </a:lnSpc>
        <a:spcBef>
          <a:spcPts val="900"/>
        </a:spcBef>
        <a:buFont typeface="Arial" panose="020B0604020202020204" pitchFamily="34" charset="0"/>
        <a:buChar char="•"/>
        <a:defRPr sz="1800" b="0" i="0" kern="1200" spc="90">
          <a:solidFill>
            <a:schemeClr val="tx1"/>
          </a:solidFill>
          <a:latin typeface="+mn-lt"/>
          <a:ea typeface="+mn-ea"/>
          <a:cs typeface="+mn-cs"/>
        </a:defRPr>
      </a:lvl3pPr>
      <a:lvl4pPr marL="1600200" indent="-228600" algn="l" defTabSz="914400" rtl="0" eaLnBrk="1" latinLnBrk="0" hangingPunct="1">
        <a:lnSpc>
          <a:spcPct val="120000"/>
        </a:lnSpc>
        <a:spcBef>
          <a:spcPts val="900"/>
        </a:spcBef>
        <a:buFont typeface="Arial" panose="020B0604020202020204" pitchFamily="34" charset="0"/>
        <a:buChar char="•"/>
        <a:defRPr sz="1600" b="0" i="0" kern="1200" spc="90">
          <a:solidFill>
            <a:schemeClr val="tx1"/>
          </a:solidFill>
          <a:latin typeface="+mn-lt"/>
          <a:ea typeface="+mn-ea"/>
          <a:cs typeface="+mn-cs"/>
        </a:defRPr>
      </a:lvl4pPr>
      <a:lvl5pPr marL="2057400" indent="-228600" algn="l" defTabSz="914400" rtl="0" eaLnBrk="1" latinLnBrk="0" hangingPunct="1">
        <a:lnSpc>
          <a:spcPct val="120000"/>
        </a:lnSpc>
        <a:spcBef>
          <a:spcPts val="900"/>
        </a:spcBef>
        <a:buFont typeface="Arial" panose="020B0604020202020204" pitchFamily="34" charset="0"/>
        <a:buChar char="•"/>
        <a:defRPr sz="1400" b="0" i="0" kern="1200" spc="9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chat.openai.com/share/6942ecaa-05da-4d2a-b081-d44211ea3868" TargetMode="External"/><Relationship Id="rId3" Type="http://schemas.openxmlformats.org/officeDocument/2006/relationships/hyperlink" Target="https://github.com/gentilkiwi/mimikatz/wiki/module-~-lsadump" TargetMode="External"/><Relationship Id="rId7" Type="http://schemas.openxmlformats.org/officeDocument/2006/relationships/hyperlink" Target="https://atomicredteam.io/discovery/T1016/" TargetMode="External"/><Relationship Id="rId2" Type="http://schemas.openxmlformats.org/officeDocument/2006/relationships/hyperlink" Target="https://www.blackhillsinfosec.com/poking-holes-in-the-firewall-egress-testing-with-allports-exposed/" TargetMode="External"/><Relationship Id="rId1" Type="http://schemas.openxmlformats.org/officeDocument/2006/relationships/slideLayout" Target="../slideLayouts/slideLayout2.xml"/><Relationship Id="rId6" Type="http://schemas.openxmlformats.org/officeDocument/2006/relationships/hyperlink" Target="https://atomicredteam.io/credential-access/T1003.001/" TargetMode="External"/><Relationship Id="rId5" Type="http://schemas.openxmlformats.org/officeDocument/2006/relationships/hyperlink" Target="https://atomicredteam.io/lateral-movement/T1021.001/#atomic-test-1---rdp-to-domaincontroller" TargetMode="External"/><Relationship Id="rId4" Type="http://schemas.openxmlformats.org/officeDocument/2006/relationships/hyperlink" Target="https://learn.microsoft.com/en-us/microsoft-365/security/defender-endpoint/attack-surface-reduction-rules-reference?view=o365-worldwide#block-credential-stealing-from-the-windows-local-security-authority-subsystem" TargetMode="Externa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Jake-Kenealy/COIT11241---Wk9Attack.gi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66F2B51C-9578-EB41-A17E-FFF9D491AD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2" name="Oval 11">
              <a:extLst>
                <a:ext uri="{FF2B5EF4-FFF2-40B4-BE49-F238E27FC236}">
                  <a16:creationId xmlns:a16="http://schemas.microsoft.com/office/drawing/2014/main" id="{14E9CAEA-4CF4-D249-8127-CD2FA2018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85">
              <a:extLst>
                <a:ext uri="{FF2B5EF4-FFF2-40B4-BE49-F238E27FC236}">
                  <a16:creationId xmlns:a16="http://schemas.microsoft.com/office/drawing/2014/main" id="{E51EDD93-C3A3-DF47-BCFC-43B049E34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86">
              <a:extLst>
                <a:ext uri="{FF2B5EF4-FFF2-40B4-BE49-F238E27FC236}">
                  <a16:creationId xmlns:a16="http://schemas.microsoft.com/office/drawing/2014/main" id="{D574DB0D-896A-D649-89B1-33753E1D46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87">
              <a:extLst>
                <a:ext uri="{FF2B5EF4-FFF2-40B4-BE49-F238E27FC236}">
                  <a16:creationId xmlns:a16="http://schemas.microsoft.com/office/drawing/2014/main" id="{62256DD9-FEA3-4A40-80D1-B33F0FF158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88">
              <a:extLst>
                <a:ext uri="{FF2B5EF4-FFF2-40B4-BE49-F238E27FC236}">
                  <a16:creationId xmlns:a16="http://schemas.microsoft.com/office/drawing/2014/main" id="{534E9839-EAD7-3C49-8D10-E4BFE0820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89">
              <a:extLst>
                <a:ext uri="{FF2B5EF4-FFF2-40B4-BE49-F238E27FC236}">
                  <a16:creationId xmlns:a16="http://schemas.microsoft.com/office/drawing/2014/main" id="{DDFC3FA6-9BB5-A34E-9337-A2E9A1EED9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97">
              <a:extLst>
                <a:ext uri="{FF2B5EF4-FFF2-40B4-BE49-F238E27FC236}">
                  <a16:creationId xmlns:a16="http://schemas.microsoft.com/office/drawing/2014/main" id="{45000D9E-4AD7-5A4F-8E99-302F388C8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0D168213-2271-625E-787A-178AD1FB023A}"/>
              </a:ext>
            </a:extLst>
          </p:cNvPr>
          <p:cNvSpPr>
            <a:spLocks noGrp="1"/>
          </p:cNvSpPr>
          <p:nvPr>
            <p:ph type="ctrTitle"/>
          </p:nvPr>
        </p:nvSpPr>
        <p:spPr>
          <a:xfrm>
            <a:off x="4739751" y="768334"/>
            <a:ext cx="6479629" cy="2866405"/>
          </a:xfrm>
        </p:spPr>
        <p:txBody>
          <a:bodyPr>
            <a:normAutofit/>
          </a:bodyPr>
          <a:lstStyle/>
          <a:p>
            <a:r>
              <a:rPr lang="en-AU" sz="6000" dirty="0"/>
              <a:t>COIT11241 Wk9 A2 Attack</a:t>
            </a:r>
            <a:endParaRPr lang="en-AU" dirty="0"/>
          </a:p>
        </p:txBody>
      </p:sp>
      <p:sp>
        <p:nvSpPr>
          <p:cNvPr id="3" name="Subtitle 2">
            <a:extLst>
              <a:ext uri="{FF2B5EF4-FFF2-40B4-BE49-F238E27FC236}">
                <a16:creationId xmlns:a16="http://schemas.microsoft.com/office/drawing/2014/main" id="{4DA8BCAF-39E8-71E5-A2C0-C164003D68AE}"/>
              </a:ext>
            </a:extLst>
          </p:cNvPr>
          <p:cNvSpPr>
            <a:spLocks noGrp="1"/>
          </p:cNvSpPr>
          <p:nvPr>
            <p:ph type="subTitle" idx="1"/>
          </p:nvPr>
        </p:nvSpPr>
        <p:spPr>
          <a:xfrm>
            <a:off x="4739751" y="4283239"/>
            <a:ext cx="6479629" cy="1475177"/>
          </a:xfrm>
        </p:spPr>
        <p:txBody>
          <a:bodyPr>
            <a:normAutofit/>
          </a:bodyPr>
          <a:lstStyle/>
          <a:p>
            <a:pPr algn="l"/>
            <a:r>
              <a:rPr lang="en-AU" dirty="0"/>
              <a:t>Jake Kenealy</a:t>
            </a:r>
          </a:p>
          <a:p>
            <a:pPr algn="l"/>
            <a:r>
              <a:rPr lang="en-AU" dirty="0"/>
              <a:t>12197775</a:t>
            </a:r>
          </a:p>
        </p:txBody>
      </p:sp>
      <p:pic>
        <p:nvPicPr>
          <p:cNvPr id="4" name="Picture 3" descr="A blue abstract watercolor pattern on a white background">
            <a:extLst>
              <a:ext uri="{FF2B5EF4-FFF2-40B4-BE49-F238E27FC236}">
                <a16:creationId xmlns:a16="http://schemas.microsoft.com/office/drawing/2014/main" id="{8165C58E-4050-7B11-5272-A7610EC08CCE}"/>
              </a:ext>
            </a:extLst>
          </p:cNvPr>
          <p:cNvPicPr>
            <a:picLocks noChangeAspect="1"/>
          </p:cNvPicPr>
          <p:nvPr/>
        </p:nvPicPr>
        <p:blipFill rotWithShape="1">
          <a:blip r:embed="rId2"/>
          <a:srcRect l="26073" r="33307" b="-2"/>
          <a:stretch/>
        </p:blipFill>
        <p:spPr>
          <a:xfrm>
            <a:off x="20" y="1"/>
            <a:ext cx="4173349" cy="6857999"/>
          </a:xfrm>
          <a:prstGeom prst="rect">
            <a:avLst/>
          </a:prstGeom>
        </p:spPr>
      </p:pic>
      <p:cxnSp>
        <p:nvCxnSpPr>
          <p:cNvPr id="20" name="Straight Connector 19">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39752" y="6087110"/>
            <a:ext cx="688374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6769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759A6-FF0A-1AC2-B6DA-DE2DA8604448}"/>
              </a:ext>
            </a:extLst>
          </p:cNvPr>
          <p:cNvSpPr>
            <a:spLocks noGrp="1"/>
          </p:cNvSpPr>
          <p:nvPr>
            <p:ph type="title"/>
          </p:nvPr>
        </p:nvSpPr>
        <p:spPr>
          <a:xfrm>
            <a:off x="547733" y="230958"/>
            <a:ext cx="7335835" cy="1268984"/>
          </a:xfrm>
        </p:spPr>
        <p:txBody>
          <a:bodyPr/>
          <a:lstStyle/>
          <a:p>
            <a:r>
              <a:rPr lang="en-AU" dirty="0"/>
              <a:t>Prevention of Attack 1</a:t>
            </a:r>
          </a:p>
        </p:txBody>
      </p:sp>
      <p:pic>
        <p:nvPicPr>
          <p:cNvPr id="8" name="Content Placeholder 7">
            <a:extLst>
              <a:ext uri="{FF2B5EF4-FFF2-40B4-BE49-F238E27FC236}">
                <a16:creationId xmlns:a16="http://schemas.microsoft.com/office/drawing/2014/main" id="{FBEAE968-CCC3-64AB-FF25-7EA8B5FE6F57}"/>
              </a:ext>
            </a:extLst>
          </p:cNvPr>
          <p:cNvPicPr>
            <a:picLocks noGrp="1" noChangeAspect="1"/>
          </p:cNvPicPr>
          <p:nvPr>
            <p:ph sz="half" idx="1"/>
          </p:nvPr>
        </p:nvPicPr>
        <p:blipFill>
          <a:blip r:embed="rId2"/>
          <a:stretch>
            <a:fillRect/>
          </a:stretch>
        </p:blipFill>
        <p:spPr>
          <a:xfrm>
            <a:off x="4530822" y="2538888"/>
            <a:ext cx="3234765" cy="3395663"/>
          </a:xfrm>
        </p:spPr>
      </p:pic>
      <p:pic>
        <p:nvPicPr>
          <p:cNvPr id="10" name="Content Placeholder 9">
            <a:extLst>
              <a:ext uri="{FF2B5EF4-FFF2-40B4-BE49-F238E27FC236}">
                <a16:creationId xmlns:a16="http://schemas.microsoft.com/office/drawing/2014/main" id="{446F1DB8-B130-EC06-95C4-3071464D9041}"/>
              </a:ext>
            </a:extLst>
          </p:cNvPr>
          <p:cNvPicPr>
            <a:picLocks noGrp="1" noChangeAspect="1"/>
          </p:cNvPicPr>
          <p:nvPr>
            <p:ph sz="half" idx="2"/>
          </p:nvPr>
        </p:nvPicPr>
        <p:blipFill>
          <a:blip r:embed="rId3"/>
          <a:stretch>
            <a:fillRect/>
          </a:stretch>
        </p:blipFill>
        <p:spPr>
          <a:xfrm>
            <a:off x="7963135" y="2538888"/>
            <a:ext cx="4042174" cy="2247151"/>
          </a:xfrm>
        </p:spPr>
      </p:pic>
      <p:pic>
        <p:nvPicPr>
          <p:cNvPr id="12" name="Picture 11">
            <a:extLst>
              <a:ext uri="{FF2B5EF4-FFF2-40B4-BE49-F238E27FC236}">
                <a16:creationId xmlns:a16="http://schemas.microsoft.com/office/drawing/2014/main" id="{D7953977-F142-B086-3EDE-504BC46C2833}"/>
              </a:ext>
            </a:extLst>
          </p:cNvPr>
          <p:cNvPicPr>
            <a:picLocks noChangeAspect="1"/>
          </p:cNvPicPr>
          <p:nvPr/>
        </p:nvPicPr>
        <p:blipFill>
          <a:blip r:embed="rId4"/>
          <a:stretch>
            <a:fillRect/>
          </a:stretch>
        </p:blipFill>
        <p:spPr>
          <a:xfrm>
            <a:off x="4842663" y="2002970"/>
            <a:ext cx="7015240" cy="251686"/>
          </a:xfrm>
          <a:prstGeom prst="rect">
            <a:avLst/>
          </a:prstGeom>
        </p:spPr>
      </p:pic>
      <p:sp>
        <p:nvSpPr>
          <p:cNvPr id="13" name="TextBox 12">
            <a:extLst>
              <a:ext uri="{FF2B5EF4-FFF2-40B4-BE49-F238E27FC236}">
                <a16:creationId xmlns:a16="http://schemas.microsoft.com/office/drawing/2014/main" id="{C697A816-5893-59B5-9476-AD45346196C6}"/>
              </a:ext>
            </a:extLst>
          </p:cNvPr>
          <p:cNvSpPr txBox="1"/>
          <p:nvPr/>
        </p:nvSpPr>
        <p:spPr>
          <a:xfrm>
            <a:off x="547733" y="2069990"/>
            <a:ext cx="3471167" cy="3768102"/>
          </a:xfrm>
          <a:prstGeom prst="rect">
            <a:avLst/>
          </a:prstGeom>
          <a:noFill/>
        </p:spPr>
        <p:txBody>
          <a:bodyPr wrap="square" rtlCol="0">
            <a:noAutofit/>
          </a:bodyPr>
          <a:lstStyle/>
          <a:p>
            <a:r>
              <a:rPr lang="en-AU" dirty="0"/>
              <a:t>To prevent against Attack 1, an administrator can user Attack Surface Reduction rules in conjunction with Windows security/defender. This will ensure that malicious entities such as </a:t>
            </a:r>
            <a:r>
              <a:rPr lang="en-AU" dirty="0" err="1"/>
              <a:t>mimikatz</a:t>
            </a:r>
            <a:r>
              <a:rPr lang="en-AU" dirty="0"/>
              <a:t> are unable to run.</a:t>
            </a:r>
          </a:p>
        </p:txBody>
      </p:sp>
      <p:sp>
        <p:nvSpPr>
          <p:cNvPr id="14" name="TextBox 13">
            <a:extLst>
              <a:ext uri="{FF2B5EF4-FFF2-40B4-BE49-F238E27FC236}">
                <a16:creationId xmlns:a16="http://schemas.microsoft.com/office/drawing/2014/main" id="{5832B9FA-2ED4-A767-1001-4A53195AF1A2}"/>
              </a:ext>
            </a:extLst>
          </p:cNvPr>
          <p:cNvSpPr txBox="1"/>
          <p:nvPr/>
        </p:nvSpPr>
        <p:spPr>
          <a:xfrm>
            <a:off x="9904417" y="6369133"/>
            <a:ext cx="1862498" cy="369332"/>
          </a:xfrm>
          <a:prstGeom prst="rect">
            <a:avLst/>
          </a:prstGeom>
          <a:noFill/>
        </p:spPr>
        <p:txBody>
          <a:bodyPr wrap="none" rtlCol="0">
            <a:spAutoFit/>
          </a:bodyPr>
          <a:lstStyle/>
          <a:p>
            <a:r>
              <a:rPr lang="en-AU" sz="1800" dirty="0">
                <a:effectLst/>
                <a:latin typeface="Calibri" panose="020F0502020204030204" pitchFamily="34" charset="0"/>
                <a:ea typeface="Calibri" panose="020F0502020204030204" pitchFamily="34" charset="0"/>
                <a:cs typeface="Times New Roman" panose="02020603050405020304" pitchFamily="18" charset="0"/>
              </a:rPr>
              <a:t> (Microsoft, 2023)</a:t>
            </a:r>
            <a:endParaRPr lang="en-AU" dirty="0"/>
          </a:p>
        </p:txBody>
      </p:sp>
    </p:spTree>
    <p:extLst>
      <p:ext uri="{BB962C8B-B14F-4D97-AF65-F5344CB8AC3E}">
        <p14:creationId xmlns:p14="http://schemas.microsoft.com/office/powerpoint/2010/main" val="1491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588E2-EC5E-F19E-93C0-7AFF2980D6C3}"/>
              </a:ext>
            </a:extLst>
          </p:cNvPr>
          <p:cNvSpPr>
            <a:spLocks noGrp="1"/>
          </p:cNvSpPr>
          <p:nvPr>
            <p:ph type="title"/>
          </p:nvPr>
        </p:nvSpPr>
        <p:spPr/>
        <p:txBody>
          <a:bodyPr/>
          <a:lstStyle/>
          <a:p>
            <a:r>
              <a:rPr lang="en-AU" dirty="0"/>
              <a:t>Results of Prevention 1</a:t>
            </a:r>
          </a:p>
        </p:txBody>
      </p:sp>
      <p:pic>
        <p:nvPicPr>
          <p:cNvPr id="5" name="Content Placeholder 4">
            <a:extLst>
              <a:ext uri="{FF2B5EF4-FFF2-40B4-BE49-F238E27FC236}">
                <a16:creationId xmlns:a16="http://schemas.microsoft.com/office/drawing/2014/main" id="{3932E898-2A6D-3640-B2AD-2C2C7A9A4E80}"/>
              </a:ext>
            </a:extLst>
          </p:cNvPr>
          <p:cNvPicPr>
            <a:picLocks noGrp="1" noChangeAspect="1"/>
          </p:cNvPicPr>
          <p:nvPr>
            <p:ph idx="1"/>
          </p:nvPr>
        </p:nvPicPr>
        <p:blipFill>
          <a:blip r:embed="rId2"/>
          <a:stretch>
            <a:fillRect/>
          </a:stretch>
        </p:blipFill>
        <p:spPr>
          <a:xfrm>
            <a:off x="657469" y="1902566"/>
            <a:ext cx="11286084" cy="1612298"/>
          </a:xfrm>
        </p:spPr>
      </p:pic>
    </p:spTree>
    <p:extLst>
      <p:ext uri="{BB962C8B-B14F-4D97-AF65-F5344CB8AC3E}">
        <p14:creationId xmlns:p14="http://schemas.microsoft.com/office/powerpoint/2010/main" val="2061648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E32F8-03B5-4087-14E5-453D86CF5213}"/>
              </a:ext>
            </a:extLst>
          </p:cNvPr>
          <p:cNvSpPr>
            <a:spLocks noGrp="1"/>
          </p:cNvSpPr>
          <p:nvPr>
            <p:ph type="title"/>
          </p:nvPr>
        </p:nvSpPr>
        <p:spPr/>
        <p:txBody>
          <a:bodyPr/>
          <a:lstStyle/>
          <a:p>
            <a:r>
              <a:rPr lang="en-AU" dirty="0"/>
              <a:t>Prevention of Attack 4</a:t>
            </a:r>
          </a:p>
        </p:txBody>
      </p:sp>
      <p:sp>
        <p:nvSpPr>
          <p:cNvPr id="3" name="Content Placeholder 2">
            <a:extLst>
              <a:ext uri="{FF2B5EF4-FFF2-40B4-BE49-F238E27FC236}">
                <a16:creationId xmlns:a16="http://schemas.microsoft.com/office/drawing/2014/main" id="{385D46DC-54AF-799C-24AB-C035D679FED7}"/>
              </a:ext>
            </a:extLst>
          </p:cNvPr>
          <p:cNvSpPr>
            <a:spLocks noGrp="1"/>
          </p:cNvSpPr>
          <p:nvPr>
            <p:ph sz="half" idx="1"/>
          </p:nvPr>
        </p:nvSpPr>
        <p:spPr/>
        <p:txBody>
          <a:bodyPr/>
          <a:lstStyle/>
          <a:p>
            <a:r>
              <a:rPr lang="en-AU" sz="2000" dirty="0"/>
              <a:t>To stop scripts being run with </a:t>
            </a:r>
            <a:r>
              <a:rPr lang="en-AU" sz="2000" dirty="0" err="1"/>
              <a:t>powershell</a:t>
            </a:r>
            <a:r>
              <a:rPr lang="en-AU" sz="2000" dirty="0"/>
              <a:t> an administrator has the ability to change the execution policy. Setting this to restricted means that no user can run scripts without changing the execution policy first.</a:t>
            </a:r>
          </a:p>
        </p:txBody>
      </p:sp>
      <p:pic>
        <p:nvPicPr>
          <p:cNvPr id="6" name="Content Placeholder 5">
            <a:extLst>
              <a:ext uri="{FF2B5EF4-FFF2-40B4-BE49-F238E27FC236}">
                <a16:creationId xmlns:a16="http://schemas.microsoft.com/office/drawing/2014/main" id="{41AD7DB0-E835-1B54-D440-C4CB494F0CF0}"/>
              </a:ext>
            </a:extLst>
          </p:cNvPr>
          <p:cNvPicPr>
            <a:picLocks noGrp="1" noChangeAspect="1"/>
          </p:cNvPicPr>
          <p:nvPr>
            <p:ph sz="half" idx="2"/>
          </p:nvPr>
        </p:nvPicPr>
        <p:blipFill>
          <a:blip r:embed="rId2"/>
          <a:stretch>
            <a:fillRect/>
          </a:stretch>
        </p:blipFill>
        <p:spPr>
          <a:xfrm>
            <a:off x="6298645" y="3073906"/>
            <a:ext cx="5238750" cy="450644"/>
          </a:xfrm>
        </p:spPr>
      </p:pic>
    </p:spTree>
    <p:extLst>
      <p:ext uri="{BB962C8B-B14F-4D97-AF65-F5344CB8AC3E}">
        <p14:creationId xmlns:p14="http://schemas.microsoft.com/office/powerpoint/2010/main" val="4238638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6D311-BB7F-AD1C-FB71-C596E4CE2B30}"/>
              </a:ext>
            </a:extLst>
          </p:cNvPr>
          <p:cNvSpPr>
            <a:spLocks noGrp="1"/>
          </p:cNvSpPr>
          <p:nvPr>
            <p:ph type="title"/>
          </p:nvPr>
        </p:nvSpPr>
        <p:spPr/>
        <p:txBody>
          <a:bodyPr/>
          <a:lstStyle/>
          <a:p>
            <a:r>
              <a:rPr lang="en-AU" dirty="0"/>
              <a:t>Results of Prevention 2</a:t>
            </a:r>
          </a:p>
        </p:txBody>
      </p:sp>
      <p:pic>
        <p:nvPicPr>
          <p:cNvPr id="5" name="Content Placeholder 4">
            <a:extLst>
              <a:ext uri="{FF2B5EF4-FFF2-40B4-BE49-F238E27FC236}">
                <a16:creationId xmlns:a16="http://schemas.microsoft.com/office/drawing/2014/main" id="{BD663AB6-1FCD-5166-ED59-88FAC0AB6404}"/>
              </a:ext>
            </a:extLst>
          </p:cNvPr>
          <p:cNvPicPr>
            <a:picLocks noGrp="1" noChangeAspect="1"/>
          </p:cNvPicPr>
          <p:nvPr>
            <p:ph idx="1"/>
          </p:nvPr>
        </p:nvPicPr>
        <p:blipFill>
          <a:blip r:embed="rId2"/>
          <a:stretch>
            <a:fillRect/>
          </a:stretch>
        </p:blipFill>
        <p:spPr>
          <a:xfrm>
            <a:off x="314658" y="3308936"/>
            <a:ext cx="11562683" cy="805864"/>
          </a:xfrm>
        </p:spPr>
      </p:pic>
    </p:spTree>
    <p:extLst>
      <p:ext uri="{BB962C8B-B14F-4D97-AF65-F5344CB8AC3E}">
        <p14:creationId xmlns:p14="http://schemas.microsoft.com/office/powerpoint/2010/main" val="896502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19EF5-4094-A0EA-77FD-63484BAEBF13}"/>
              </a:ext>
            </a:extLst>
          </p:cNvPr>
          <p:cNvSpPr>
            <a:spLocks noGrp="1"/>
          </p:cNvSpPr>
          <p:nvPr>
            <p:ph type="title"/>
          </p:nvPr>
        </p:nvSpPr>
        <p:spPr/>
        <p:txBody>
          <a:bodyPr/>
          <a:lstStyle/>
          <a:p>
            <a:r>
              <a:rPr lang="en-AU" dirty="0"/>
              <a:t>References</a:t>
            </a:r>
          </a:p>
        </p:txBody>
      </p:sp>
      <p:sp>
        <p:nvSpPr>
          <p:cNvPr id="3" name="Content Placeholder 2">
            <a:extLst>
              <a:ext uri="{FF2B5EF4-FFF2-40B4-BE49-F238E27FC236}">
                <a16:creationId xmlns:a16="http://schemas.microsoft.com/office/drawing/2014/main" id="{5AF39747-F33F-C7D3-75F1-7DD2221F9B03}"/>
              </a:ext>
            </a:extLst>
          </p:cNvPr>
          <p:cNvSpPr>
            <a:spLocks noGrp="1"/>
          </p:cNvSpPr>
          <p:nvPr>
            <p:ph idx="1"/>
          </p:nvPr>
        </p:nvSpPr>
        <p:spPr>
          <a:xfrm>
            <a:off x="565150" y="2160016"/>
            <a:ext cx="11238923" cy="3601212"/>
          </a:xfrm>
        </p:spPr>
        <p:txBody>
          <a:bodyPr/>
          <a:lstStyle/>
          <a:p>
            <a:r>
              <a:rPr lang="en-AU" sz="1050" dirty="0"/>
              <a:t>Bullock, B. (2016, April 6). Poking Holes in the Firewall: Egress Testing With </a:t>
            </a:r>
            <a:r>
              <a:rPr lang="en-AU" sz="1050" dirty="0" err="1"/>
              <a:t>AllPorts.Exposed</a:t>
            </a:r>
            <a:r>
              <a:rPr lang="en-AU" sz="1050" dirty="0"/>
              <a:t>. Retrieved from Black Hills Information Security: </a:t>
            </a:r>
            <a:r>
              <a:rPr lang="en-AU" sz="1050" dirty="0">
                <a:hlinkClick r:id="rId2"/>
              </a:rPr>
              <a:t>https://www.blackhillsinfosec.com/poking-holes-in-the-firewall-egress-testing-with-allports-exposed/</a:t>
            </a:r>
            <a:r>
              <a:rPr lang="en-AU" sz="1050" dirty="0"/>
              <a:t> </a:t>
            </a:r>
          </a:p>
          <a:p>
            <a:r>
              <a:rPr lang="en-AU" sz="1050" dirty="0"/>
              <a:t>Delpy, B. (2023, July 24). module ~ </a:t>
            </a:r>
            <a:r>
              <a:rPr lang="en-AU" sz="1050" dirty="0" err="1"/>
              <a:t>lsadump</a:t>
            </a:r>
            <a:r>
              <a:rPr lang="en-AU" sz="1050" dirty="0"/>
              <a:t>. Retrieved from </a:t>
            </a:r>
            <a:r>
              <a:rPr lang="en-AU" sz="1050" dirty="0" err="1"/>
              <a:t>mimikatz</a:t>
            </a:r>
            <a:r>
              <a:rPr lang="en-AU" sz="1050" dirty="0"/>
              <a:t>: </a:t>
            </a:r>
            <a:r>
              <a:rPr lang="en-AU" sz="1050" dirty="0">
                <a:hlinkClick r:id="rId3"/>
              </a:rPr>
              <a:t>https://github.com/gentilkiwi/mimikatz/wiki/module-~-lsadump</a:t>
            </a:r>
            <a:r>
              <a:rPr lang="en-AU" sz="1050" dirty="0"/>
              <a:t> </a:t>
            </a:r>
          </a:p>
          <a:p>
            <a:r>
              <a:rPr lang="en-AU" sz="1050" dirty="0"/>
              <a:t>Microsoft. (2023, August 4). Attack surface reduction (ASR) rules reference. Retrieved from Microsoft Learn: </a:t>
            </a:r>
            <a:r>
              <a:rPr lang="en-AU" sz="1050" dirty="0">
                <a:hlinkClick r:id="rId4"/>
              </a:rPr>
              <a:t>https://learn.microsoft.com/en-us/microsoft-365/security/defender-endpoint/attack-surface-reduction-rules-reference?view=o365-worldwide#block-credential-stealing-from-the-windows-local-security-authority-subsystem</a:t>
            </a:r>
            <a:r>
              <a:rPr lang="en-AU" sz="1050" dirty="0"/>
              <a:t>  </a:t>
            </a:r>
          </a:p>
          <a:p>
            <a:r>
              <a:rPr lang="en-AU" sz="1050" dirty="0"/>
              <a:t>Red Canary. (2023, September 24). Retrieved from Atomic Red Team: </a:t>
            </a:r>
            <a:r>
              <a:rPr lang="en-AU" sz="1050" dirty="0">
                <a:hlinkClick r:id="rId5"/>
              </a:rPr>
              <a:t>https://atomicredteam.io/lateral-movement/T1021.001/#atomic-test-1---rdp-to-domaincontroller</a:t>
            </a:r>
            <a:r>
              <a:rPr lang="en-AU" sz="1050" dirty="0"/>
              <a:t>  </a:t>
            </a:r>
          </a:p>
          <a:p>
            <a:r>
              <a:rPr lang="en-AU" sz="1050" dirty="0"/>
              <a:t>Red Canary. (2023, September 24). OS Credential Dumping: LSASS Memory. Retrieved from Atomic Red Team: </a:t>
            </a:r>
            <a:r>
              <a:rPr lang="en-AU" sz="1050" dirty="0">
                <a:hlinkClick r:id="rId6"/>
              </a:rPr>
              <a:t>https://atomicredteam.io/credential-access/T1003.001/</a:t>
            </a:r>
            <a:r>
              <a:rPr lang="en-AU" sz="1050" dirty="0"/>
              <a:t>  </a:t>
            </a:r>
          </a:p>
          <a:p>
            <a:r>
              <a:rPr lang="en-AU" sz="1050" dirty="0"/>
              <a:t>Red Canary. (2023, September 24). System Network Configuration Discovery. Retrieved from Atomic Red Team: </a:t>
            </a:r>
            <a:r>
              <a:rPr lang="en-AU" sz="1050" dirty="0">
                <a:hlinkClick r:id="rId7"/>
              </a:rPr>
              <a:t>https://atomicredteam.io/discovery/T1016/</a:t>
            </a:r>
            <a:r>
              <a:rPr lang="en-AU" sz="1050" dirty="0"/>
              <a:t>  </a:t>
            </a:r>
          </a:p>
          <a:p>
            <a:r>
              <a:rPr lang="en-AU" sz="1050" dirty="0"/>
              <a:t>Chat.openai.com ChatGPT / September 25, 2023 version (Used the prompts: </a:t>
            </a:r>
            <a:r>
              <a:rPr lang="en-AU" sz="1050" dirty="0">
                <a:hlinkClick r:id="rId8"/>
              </a:rPr>
              <a:t>https://chat.openai.com/share/6942ecaa-05da-4d2a-b081-d44211ea3868</a:t>
            </a:r>
            <a:r>
              <a:rPr lang="en-AU" sz="1050" dirty="0"/>
              <a:t>)</a:t>
            </a:r>
          </a:p>
        </p:txBody>
      </p:sp>
    </p:spTree>
    <p:extLst>
      <p:ext uri="{BB962C8B-B14F-4D97-AF65-F5344CB8AC3E}">
        <p14:creationId xmlns:p14="http://schemas.microsoft.com/office/powerpoint/2010/main" val="3315149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BA912-D3E2-8D7F-0557-EE2C4F06A723}"/>
              </a:ext>
            </a:extLst>
          </p:cNvPr>
          <p:cNvSpPr>
            <a:spLocks noGrp="1"/>
          </p:cNvSpPr>
          <p:nvPr>
            <p:ph type="title"/>
          </p:nvPr>
        </p:nvSpPr>
        <p:spPr/>
        <p:txBody>
          <a:bodyPr/>
          <a:lstStyle/>
          <a:p>
            <a:r>
              <a:rPr lang="en-AU" dirty="0" err="1"/>
              <a:t>Github</a:t>
            </a:r>
            <a:r>
              <a:rPr lang="en-AU" dirty="0"/>
              <a:t> Link</a:t>
            </a:r>
          </a:p>
        </p:txBody>
      </p:sp>
      <p:sp>
        <p:nvSpPr>
          <p:cNvPr id="3" name="Content Placeholder 2">
            <a:extLst>
              <a:ext uri="{FF2B5EF4-FFF2-40B4-BE49-F238E27FC236}">
                <a16:creationId xmlns:a16="http://schemas.microsoft.com/office/drawing/2014/main" id="{3034C1B7-CEBA-5B21-D738-7EB30E989348}"/>
              </a:ext>
            </a:extLst>
          </p:cNvPr>
          <p:cNvSpPr>
            <a:spLocks noGrp="1"/>
          </p:cNvSpPr>
          <p:nvPr>
            <p:ph idx="1"/>
          </p:nvPr>
        </p:nvSpPr>
        <p:spPr/>
        <p:txBody>
          <a:bodyPr/>
          <a:lstStyle/>
          <a:p>
            <a:r>
              <a:rPr lang="en-AU">
                <a:hlinkClick r:id="rId2"/>
              </a:rPr>
              <a:t>https://github.com/Jake-Kenealy/COIT11241---Wk9Attack.git</a:t>
            </a:r>
            <a:r>
              <a:rPr lang="en-AU"/>
              <a:t> </a:t>
            </a:r>
            <a:endParaRPr lang="en-AU" dirty="0"/>
          </a:p>
        </p:txBody>
      </p:sp>
    </p:spTree>
    <p:extLst>
      <p:ext uri="{BB962C8B-B14F-4D97-AF65-F5344CB8AC3E}">
        <p14:creationId xmlns:p14="http://schemas.microsoft.com/office/powerpoint/2010/main" val="3032109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34709-7E99-4F2E-EDD7-4DE5C33813A4}"/>
              </a:ext>
            </a:extLst>
          </p:cNvPr>
          <p:cNvSpPr>
            <a:spLocks noGrp="1"/>
          </p:cNvSpPr>
          <p:nvPr>
            <p:ph type="title"/>
          </p:nvPr>
        </p:nvSpPr>
        <p:spPr/>
        <p:txBody>
          <a:bodyPr/>
          <a:lstStyle/>
          <a:p>
            <a:r>
              <a:rPr lang="en-AU" dirty="0"/>
              <a:t>Attack 1</a:t>
            </a:r>
          </a:p>
        </p:txBody>
      </p:sp>
      <p:sp>
        <p:nvSpPr>
          <p:cNvPr id="3" name="Content Placeholder 2">
            <a:extLst>
              <a:ext uri="{FF2B5EF4-FFF2-40B4-BE49-F238E27FC236}">
                <a16:creationId xmlns:a16="http://schemas.microsoft.com/office/drawing/2014/main" id="{6C97E0F0-DC20-11BD-A76A-2391D289E92B}"/>
              </a:ext>
            </a:extLst>
          </p:cNvPr>
          <p:cNvSpPr>
            <a:spLocks noGrp="1"/>
          </p:cNvSpPr>
          <p:nvPr>
            <p:ph sz="half" idx="1"/>
          </p:nvPr>
        </p:nvSpPr>
        <p:spPr/>
        <p:txBody>
          <a:bodyPr/>
          <a:lstStyle/>
          <a:p>
            <a:pPr marL="0" indent="0">
              <a:buNone/>
            </a:pPr>
            <a:r>
              <a:rPr lang="en-AU" sz="1800" dirty="0"/>
              <a:t>One of the attacks that </a:t>
            </a:r>
            <a:r>
              <a:rPr lang="en-AU" sz="1800" dirty="0" err="1"/>
              <a:t>BlackCat</a:t>
            </a:r>
            <a:r>
              <a:rPr lang="en-AU" sz="1800" dirty="0"/>
              <a:t> is known to make is LSASS credential dumping. One of the way they do this is using the tool </a:t>
            </a:r>
            <a:r>
              <a:rPr lang="en-AU" sz="1800" dirty="0" err="1"/>
              <a:t>Mimikatz</a:t>
            </a:r>
            <a:r>
              <a:rPr lang="en-AU" sz="1800" dirty="0"/>
              <a:t>. The command can be categorised as T1003.001 </a:t>
            </a:r>
            <a:r>
              <a:rPr lang="pt-BR" sz="1800" dirty="0"/>
              <a:t>OS Credential Dumping: LSASS Memory</a:t>
            </a:r>
            <a:r>
              <a:rPr lang="en-AU" sz="1800" dirty="0"/>
              <a:t>.</a:t>
            </a:r>
          </a:p>
          <a:p>
            <a:pPr marL="0" indent="0">
              <a:buNone/>
            </a:pPr>
            <a:endParaRPr lang="en-AU" sz="1800" dirty="0"/>
          </a:p>
          <a:p>
            <a:pPr marL="0" indent="0">
              <a:buNone/>
            </a:pPr>
            <a:endParaRPr lang="pt-BR" sz="1800" dirty="0"/>
          </a:p>
        </p:txBody>
      </p:sp>
      <p:pic>
        <p:nvPicPr>
          <p:cNvPr id="6" name="Content Placeholder 5">
            <a:extLst>
              <a:ext uri="{FF2B5EF4-FFF2-40B4-BE49-F238E27FC236}">
                <a16:creationId xmlns:a16="http://schemas.microsoft.com/office/drawing/2014/main" id="{0DADA74A-8EA9-19D8-8905-0BADF693D1D6}"/>
              </a:ext>
            </a:extLst>
          </p:cNvPr>
          <p:cNvPicPr>
            <a:picLocks noGrp="1" noChangeAspect="1"/>
          </p:cNvPicPr>
          <p:nvPr>
            <p:ph sz="half" idx="2"/>
          </p:nvPr>
        </p:nvPicPr>
        <p:blipFill>
          <a:blip r:embed="rId2"/>
          <a:stretch>
            <a:fillRect/>
          </a:stretch>
        </p:blipFill>
        <p:spPr>
          <a:xfrm>
            <a:off x="7071134" y="2365755"/>
            <a:ext cx="3492679" cy="901746"/>
          </a:xfrm>
        </p:spPr>
      </p:pic>
      <p:sp>
        <p:nvSpPr>
          <p:cNvPr id="7" name="TextBox 6">
            <a:extLst>
              <a:ext uri="{FF2B5EF4-FFF2-40B4-BE49-F238E27FC236}">
                <a16:creationId xmlns:a16="http://schemas.microsoft.com/office/drawing/2014/main" id="{A08B50CF-8E1F-AAF4-EA21-B055288BF523}"/>
              </a:ext>
            </a:extLst>
          </p:cNvPr>
          <p:cNvSpPr txBox="1"/>
          <p:nvPr/>
        </p:nvSpPr>
        <p:spPr>
          <a:xfrm>
            <a:off x="8859745" y="6428509"/>
            <a:ext cx="3243067" cy="375552"/>
          </a:xfrm>
          <a:prstGeom prst="rect">
            <a:avLst/>
          </a:prstGeom>
          <a:noFill/>
        </p:spPr>
        <p:txBody>
          <a:bodyPr wrap="none" rtlCol="0">
            <a:spAutoFit/>
          </a:bodyPr>
          <a:lstStyle/>
          <a:p>
            <a:pPr>
              <a:lnSpc>
                <a:spcPct val="107000"/>
              </a:lnSpc>
              <a:spcAft>
                <a:spcPts val="800"/>
              </a:spcAft>
            </a:pPr>
            <a:r>
              <a:rPr lang="en-AU" sz="1800" kern="100" dirty="0">
                <a:effectLst/>
                <a:latin typeface="Calibri" panose="020F0502020204030204" pitchFamily="34" charset="0"/>
                <a:ea typeface="Calibri" panose="020F0502020204030204" pitchFamily="34" charset="0"/>
                <a:cs typeface="Times New Roman" panose="02020603050405020304" pitchFamily="18" charset="0"/>
              </a:rPr>
              <a:t>(Delpy, 2023) (Red Canary, 2023)</a:t>
            </a:r>
          </a:p>
        </p:txBody>
      </p:sp>
    </p:spTree>
    <p:extLst>
      <p:ext uri="{BB962C8B-B14F-4D97-AF65-F5344CB8AC3E}">
        <p14:creationId xmlns:p14="http://schemas.microsoft.com/office/powerpoint/2010/main" val="2963431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46EE5-8785-CFE1-B8A9-B7C402708284}"/>
              </a:ext>
            </a:extLst>
          </p:cNvPr>
          <p:cNvSpPr>
            <a:spLocks noGrp="1"/>
          </p:cNvSpPr>
          <p:nvPr>
            <p:ph type="title"/>
          </p:nvPr>
        </p:nvSpPr>
        <p:spPr/>
        <p:txBody>
          <a:bodyPr/>
          <a:lstStyle/>
          <a:p>
            <a:r>
              <a:rPr lang="en-AU" dirty="0"/>
              <a:t>Results of Attack 1</a:t>
            </a:r>
          </a:p>
        </p:txBody>
      </p:sp>
      <p:pic>
        <p:nvPicPr>
          <p:cNvPr id="5" name="Content Placeholder 4" descr="A computer screen shot of a black screen&#10;&#10;Description automatically generated">
            <a:extLst>
              <a:ext uri="{FF2B5EF4-FFF2-40B4-BE49-F238E27FC236}">
                <a16:creationId xmlns:a16="http://schemas.microsoft.com/office/drawing/2014/main" id="{55DF7EF2-C7A0-9E4D-3575-349E4E9023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5149" y="1494382"/>
            <a:ext cx="6005467" cy="4605354"/>
          </a:xfrm>
        </p:spPr>
      </p:pic>
    </p:spTree>
    <p:extLst>
      <p:ext uri="{BB962C8B-B14F-4D97-AF65-F5344CB8AC3E}">
        <p14:creationId xmlns:p14="http://schemas.microsoft.com/office/powerpoint/2010/main" val="2731474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42BD8-267B-8303-E24E-BE6D3D60ED80}"/>
              </a:ext>
            </a:extLst>
          </p:cNvPr>
          <p:cNvSpPr>
            <a:spLocks noGrp="1"/>
          </p:cNvSpPr>
          <p:nvPr>
            <p:ph type="title"/>
          </p:nvPr>
        </p:nvSpPr>
        <p:spPr/>
        <p:txBody>
          <a:bodyPr/>
          <a:lstStyle/>
          <a:p>
            <a:r>
              <a:rPr lang="en-AU" dirty="0"/>
              <a:t>Attack 2</a:t>
            </a:r>
          </a:p>
        </p:txBody>
      </p:sp>
      <p:sp>
        <p:nvSpPr>
          <p:cNvPr id="3" name="Content Placeholder 2">
            <a:extLst>
              <a:ext uri="{FF2B5EF4-FFF2-40B4-BE49-F238E27FC236}">
                <a16:creationId xmlns:a16="http://schemas.microsoft.com/office/drawing/2014/main" id="{699E8BBC-359D-FD0C-5304-F1A9870AB886}"/>
              </a:ext>
            </a:extLst>
          </p:cNvPr>
          <p:cNvSpPr>
            <a:spLocks noGrp="1"/>
          </p:cNvSpPr>
          <p:nvPr>
            <p:ph sz="half" idx="1"/>
          </p:nvPr>
        </p:nvSpPr>
        <p:spPr>
          <a:xfrm>
            <a:off x="562850" y="2365755"/>
            <a:ext cx="9531175" cy="3395473"/>
          </a:xfrm>
        </p:spPr>
        <p:txBody>
          <a:bodyPr/>
          <a:lstStyle/>
          <a:p>
            <a:pPr marL="0" indent="0">
              <a:buNone/>
            </a:pPr>
            <a:r>
              <a:rPr lang="en-AU" dirty="0"/>
              <a:t>Another attack used by </a:t>
            </a:r>
            <a:r>
              <a:rPr lang="en-AU" dirty="0" err="1"/>
              <a:t>BlackCat</a:t>
            </a:r>
            <a:r>
              <a:rPr lang="en-AU" dirty="0"/>
              <a:t> is testing parts of the firewall. This command is used to test for which ports are open outbound. This </a:t>
            </a:r>
            <a:r>
              <a:rPr lang="en-AU" dirty="0" err="1"/>
              <a:t>commandThis</a:t>
            </a:r>
            <a:r>
              <a:rPr lang="en-AU" dirty="0"/>
              <a:t> command can be categorised as T1016 System Network Configuration Discovery.</a:t>
            </a:r>
          </a:p>
        </p:txBody>
      </p:sp>
      <p:pic>
        <p:nvPicPr>
          <p:cNvPr id="6" name="Content Placeholder 5">
            <a:extLst>
              <a:ext uri="{FF2B5EF4-FFF2-40B4-BE49-F238E27FC236}">
                <a16:creationId xmlns:a16="http://schemas.microsoft.com/office/drawing/2014/main" id="{AFE57ECF-6673-3AFE-A48D-57C1450A4F8B}"/>
              </a:ext>
            </a:extLst>
          </p:cNvPr>
          <p:cNvPicPr>
            <a:picLocks noGrp="1" noChangeAspect="1"/>
          </p:cNvPicPr>
          <p:nvPr>
            <p:ph sz="half" idx="2"/>
          </p:nvPr>
        </p:nvPicPr>
        <p:blipFill>
          <a:blip r:embed="rId2"/>
          <a:stretch>
            <a:fillRect/>
          </a:stretch>
        </p:blipFill>
        <p:spPr>
          <a:xfrm>
            <a:off x="249180" y="1797133"/>
            <a:ext cx="11416550" cy="315756"/>
          </a:xfrm>
        </p:spPr>
      </p:pic>
      <p:sp>
        <p:nvSpPr>
          <p:cNvPr id="11" name="TextBox 10">
            <a:extLst>
              <a:ext uri="{FF2B5EF4-FFF2-40B4-BE49-F238E27FC236}">
                <a16:creationId xmlns:a16="http://schemas.microsoft.com/office/drawing/2014/main" id="{37DE5D59-F792-D500-5DCD-474F77073A2A}"/>
              </a:ext>
            </a:extLst>
          </p:cNvPr>
          <p:cNvSpPr txBox="1"/>
          <p:nvPr/>
        </p:nvSpPr>
        <p:spPr>
          <a:xfrm>
            <a:off x="7900985" y="6339840"/>
            <a:ext cx="4279698" cy="369332"/>
          </a:xfrm>
          <a:prstGeom prst="rect">
            <a:avLst/>
          </a:prstGeom>
          <a:noFill/>
        </p:spPr>
        <p:txBody>
          <a:bodyPr wrap="none" rtlCol="0">
            <a:spAutoFit/>
          </a:bodyPr>
          <a:lstStyle/>
          <a:p>
            <a:r>
              <a:rPr lang="en-GB" dirty="0"/>
              <a:t> (Red Canary, 2023) (Bullock, 2016)</a:t>
            </a:r>
            <a:endParaRPr lang="en-AU" dirty="0"/>
          </a:p>
        </p:txBody>
      </p:sp>
    </p:spTree>
    <p:extLst>
      <p:ext uri="{BB962C8B-B14F-4D97-AF65-F5344CB8AC3E}">
        <p14:creationId xmlns:p14="http://schemas.microsoft.com/office/powerpoint/2010/main" val="3574799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E4C39-3E2A-6043-4D79-4455A9D5F44A}"/>
              </a:ext>
            </a:extLst>
          </p:cNvPr>
          <p:cNvSpPr>
            <a:spLocks noGrp="1"/>
          </p:cNvSpPr>
          <p:nvPr>
            <p:ph type="title"/>
          </p:nvPr>
        </p:nvSpPr>
        <p:spPr/>
        <p:txBody>
          <a:bodyPr/>
          <a:lstStyle/>
          <a:p>
            <a:r>
              <a:rPr lang="en-AU" dirty="0"/>
              <a:t>Results of Attack 2</a:t>
            </a:r>
          </a:p>
        </p:txBody>
      </p:sp>
      <p:pic>
        <p:nvPicPr>
          <p:cNvPr id="5" name="Content Placeholder 4">
            <a:extLst>
              <a:ext uri="{FF2B5EF4-FFF2-40B4-BE49-F238E27FC236}">
                <a16:creationId xmlns:a16="http://schemas.microsoft.com/office/drawing/2014/main" id="{67E3DDD5-55B6-1309-439B-764AD9F5017E}"/>
              </a:ext>
            </a:extLst>
          </p:cNvPr>
          <p:cNvPicPr>
            <a:picLocks noGrp="1" noChangeAspect="1"/>
          </p:cNvPicPr>
          <p:nvPr>
            <p:ph idx="1"/>
          </p:nvPr>
        </p:nvPicPr>
        <p:blipFill>
          <a:blip r:embed="rId2"/>
          <a:stretch>
            <a:fillRect/>
          </a:stretch>
        </p:blipFill>
        <p:spPr>
          <a:xfrm>
            <a:off x="498475" y="1678895"/>
            <a:ext cx="11195050" cy="4290405"/>
          </a:xfrm>
        </p:spPr>
      </p:pic>
    </p:spTree>
    <p:extLst>
      <p:ext uri="{BB962C8B-B14F-4D97-AF65-F5344CB8AC3E}">
        <p14:creationId xmlns:p14="http://schemas.microsoft.com/office/powerpoint/2010/main" val="3739412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1646D-C9EE-2AF3-FFBA-9DD1CB27D5A2}"/>
              </a:ext>
            </a:extLst>
          </p:cNvPr>
          <p:cNvSpPr>
            <a:spLocks noGrp="1"/>
          </p:cNvSpPr>
          <p:nvPr>
            <p:ph type="title"/>
          </p:nvPr>
        </p:nvSpPr>
        <p:spPr/>
        <p:txBody>
          <a:bodyPr/>
          <a:lstStyle/>
          <a:p>
            <a:r>
              <a:rPr lang="en-AU" dirty="0"/>
              <a:t>Attack 3</a:t>
            </a:r>
          </a:p>
        </p:txBody>
      </p:sp>
      <p:sp>
        <p:nvSpPr>
          <p:cNvPr id="3" name="Content Placeholder 2">
            <a:extLst>
              <a:ext uri="{FF2B5EF4-FFF2-40B4-BE49-F238E27FC236}">
                <a16:creationId xmlns:a16="http://schemas.microsoft.com/office/drawing/2014/main" id="{863DA75F-A8DD-9E85-2E52-078DA796BBD5}"/>
              </a:ext>
            </a:extLst>
          </p:cNvPr>
          <p:cNvSpPr>
            <a:spLocks noGrp="1"/>
          </p:cNvSpPr>
          <p:nvPr>
            <p:ph sz="half" idx="1"/>
          </p:nvPr>
        </p:nvSpPr>
        <p:spPr>
          <a:xfrm>
            <a:off x="562850" y="2365755"/>
            <a:ext cx="11194415" cy="3395473"/>
          </a:xfrm>
        </p:spPr>
        <p:txBody>
          <a:bodyPr/>
          <a:lstStyle/>
          <a:p>
            <a:pPr marL="0" indent="0">
              <a:buNone/>
            </a:pPr>
            <a:r>
              <a:rPr lang="en-AU" dirty="0"/>
              <a:t>Blackcat uses this attack as part of its lateral movement. It changes the port used by RDP and allows connections through that port. We can categorise this attack as T1021.001 Remote Services: Remote Desktop Protocol.</a:t>
            </a:r>
          </a:p>
        </p:txBody>
      </p:sp>
      <p:pic>
        <p:nvPicPr>
          <p:cNvPr id="8" name="Content Placeholder 7">
            <a:extLst>
              <a:ext uri="{FF2B5EF4-FFF2-40B4-BE49-F238E27FC236}">
                <a16:creationId xmlns:a16="http://schemas.microsoft.com/office/drawing/2014/main" id="{B63A976A-4157-D9EA-190D-69212587C0AE}"/>
              </a:ext>
            </a:extLst>
          </p:cNvPr>
          <p:cNvPicPr>
            <a:picLocks noGrp="1" noChangeAspect="1"/>
          </p:cNvPicPr>
          <p:nvPr>
            <p:ph sz="half" idx="2"/>
          </p:nvPr>
        </p:nvPicPr>
        <p:blipFill>
          <a:blip r:embed="rId2"/>
          <a:stretch>
            <a:fillRect/>
          </a:stretch>
        </p:blipFill>
        <p:spPr>
          <a:xfrm>
            <a:off x="563613" y="1650846"/>
            <a:ext cx="11194416" cy="518314"/>
          </a:xfrm>
        </p:spPr>
      </p:pic>
      <p:sp>
        <p:nvSpPr>
          <p:cNvPr id="9" name="TextBox 8">
            <a:extLst>
              <a:ext uri="{FF2B5EF4-FFF2-40B4-BE49-F238E27FC236}">
                <a16:creationId xmlns:a16="http://schemas.microsoft.com/office/drawing/2014/main" id="{6C19B223-017A-C50F-810D-70E9EEB974C9}"/>
              </a:ext>
            </a:extLst>
          </p:cNvPr>
          <p:cNvSpPr txBox="1"/>
          <p:nvPr/>
        </p:nvSpPr>
        <p:spPr>
          <a:xfrm>
            <a:off x="9364302" y="6324600"/>
            <a:ext cx="2392963" cy="369332"/>
          </a:xfrm>
          <a:prstGeom prst="rect">
            <a:avLst/>
          </a:prstGeom>
          <a:noFill/>
        </p:spPr>
        <p:txBody>
          <a:bodyPr wrap="none" rtlCol="0">
            <a:spAutoFit/>
          </a:bodyPr>
          <a:lstStyle/>
          <a:p>
            <a:r>
              <a:rPr lang="en-GB" dirty="0"/>
              <a:t>(Red Canary, 2023)</a:t>
            </a:r>
            <a:endParaRPr lang="en-AU" dirty="0"/>
          </a:p>
        </p:txBody>
      </p:sp>
    </p:spTree>
    <p:extLst>
      <p:ext uri="{BB962C8B-B14F-4D97-AF65-F5344CB8AC3E}">
        <p14:creationId xmlns:p14="http://schemas.microsoft.com/office/powerpoint/2010/main" val="2803081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BE102-FE92-B308-9B07-672987EE5618}"/>
              </a:ext>
            </a:extLst>
          </p:cNvPr>
          <p:cNvSpPr>
            <a:spLocks noGrp="1"/>
          </p:cNvSpPr>
          <p:nvPr>
            <p:ph type="title"/>
          </p:nvPr>
        </p:nvSpPr>
        <p:spPr/>
        <p:txBody>
          <a:bodyPr/>
          <a:lstStyle/>
          <a:p>
            <a:r>
              <a:rPr lang="en-AU" dirty="0"/>
              <a:t>Results of Attack 3</a:t>
            </a:r>
          </a:p>
        </p:txBody>
      </p:sp>
      <p:pic>
        <p:nvPicPr>
          <p:cNvPr id="5" name="Content Placeholder 4">
            <a:extLst>
              <a:ext uri="{FF2B5EF4-FFF2-40B4-BE49-F238E27FC236}">
                <a16:creationId xmlns:a16="http://schemas.microsoft.com/office/drawing/2014/main" id="{A1F9D808-2682-D52A-C855-C8FCE0F8DFAF}"/>
              </a:ext>
            </a:extLst>
          </p:cNvPr>
          <p:cNvPicPr>
            <a:picLocks noGrp="1" noChangeAspect="1"/>
          </p:cNvPicPr>
          <p:nvPr>
            <p:ph idx="1"/>
          </p:nvPr>
        </p:nvPicPr>
        <p:blipFill>
          <a:blip r:embed="rId2"/>
          <a:stretch>
            <a:fillRect/>
          </a:stretch>
        </p:blipFill>
        <p:spPr>
          <a:xfrm>
            <a:off x="369814" y="2486454"/>
            <a:ext cx="11452372" cy="3223466"/>
          </a:xfrm>
        </p:spPr>
      </p:pic>
    </p:spTree>
    <p:extLst>
      <p:ext uri="{BB962C8B-B14F-4D97-AF65-F5344CB8AC3E}">
        <p14:creationId xmlns:p14="http://schemas.microsoft.com/office/powerpoint/2010/main" val="2030565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4D2BA-18A6-6563-229E-7EF1FB2B48A3}"/>
              </a:ext>
            </a:extLst>
          </p:cNvPr>
          <p:cNvSpPr>
            <a:spLocks noGrp="1"/>
          </p:cNvSpPr>
          <p:nvPr>
            <p:ph type="title"/>
          </p:nvPr>
        </p:nvSpPr>
        <p:spPr/>
        <p:txBody>
          <a:bodyPr/>
          <a:lstStyle/>
          <a:p>
            <a:r>
              <a:rPr lang="en-AU" dirty="0"/>
              <a:t>Attack 4</a:t>
            </a:r>
          </a:p>
        </p:txBody>
      </p:sp>
      <p:sp>
        <p:nvSpPr>
          <p:cNvPr id="3" name="Content Placeholder 2">
            <a:extLst>
              <a:ext uri="{FF2B5EF4-FFF2-40B4-BE49-F238E27FC236}">
                <a16:creationId xmlns:a16="http://schemas.microsoft.com/office/drawing/2014/main" id="{6E468383-DDFB-0193-AF6C-6957BA5D6A21}"/>
              </a:ext>
            </a:extLst>
          </p:cNvPr>
          <p:cNvSpPr>
            <a:spLocks noGrp="1"/>
          </p:cNvSpPr>
          <p:nvPr>
            <p:ph sz="half" idx="1"/>
          </p:nvPr>
        </p:nvSpPr>
        <p:spPr>
          <a:xfrm>
            <a:off x="562850" y="3007360"/>
            <a:ext cx="10750309" cy="2753868"/>
          </a:xfrm>
        </p:spPr>
        <p:txBody>
          <a:bodyPr/>
          <a:lstStyle/>
          <a:p>
            <a:pPr marL="0" indent="0">
              <a:buNone/>
            </a:pPr>
            <a:r>
              <a:rPr lang="en-AU" dirty="0"/>
              <a:t>The next attack uses </a:t>
            </a:r>
            <a:r>
              <a:rPr lang="en-AU" dirty="0" err="1"/>
              <a:t>nslookup</a:t>
            </a:r>
            <a:r>
              <a:rPr lang="en-AU" dirty="0"/>
              <a:t>. This checks for the first adapter’s IP on the machine it is run on and searches for every other machine on the network with a variation in only the last octet. We can categorise this attack as T1018 Remote System Discovery.</a:t>
            </a:r>
          </a:p>
        </p:txBody>
      </p:sp>
      <p:pic>
        <p:nvPicPr>
          <p:cNvPr id="6" name="Content Placeholder 5">
            <a:extLst>
              <a:ext uri="{FF2B5EF4-FFF2-40B4-BE49-F238E27FC236}">
                <a16:creationId xmlns:a16="http://schemas.microsoft.com/office/drawing/2014/main" id="{9CD712A4-FC3F-24EB-BD3C-854C2236E60B}"/>
              </a:ext>
            </a:extLst>
          </p:cNvPr>
          <p:cNvPicPr>
            <a:picLocks noGrp="1" noChangeAspect="1"/>
          </p:cNvPicPr>
          <p:nvPr>
            <p:ph sz="half" idx="2"/>
          </p:nvPr>
        </p:nvPicPr>
        <p:blipFill>
          <a:blip r:embed="rId2"/>
          <a:stretch>
            <a:fillRect/>
          </a:stretch>
        </p:blipFill>
        <p:spPr>
          <a:xfrm>
            <a:off x="562850" y="1652803"/>
            <a:ext cx="9814827" cy="1100023"/>
          </a:xfrm>
        </p:spPr>
      </p:pic>
    </p:spTree>
    <p:extLst>
      <p:ext uri="{BB962C8B-B14F-4D97-AF65-F5344CB8AC3E}">
        <p14:creationId xmlns:p14="http://schemas.microsoft.com/office/powerpoint/2010/main" val="1048338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56DE8-259F-A1E6-4F0C-CFF5F91B96A4}"/>
              </a:ext>
            </a:extLst>
          </p:cNvPr>
          <p:cNvSpPr>
            <a:spLocks noGrp="1"/>
          </p:cNvSpPr>
          <p:nvPr>
            <p:ph type="title"/>
          </p:nvPr>
        </p:nvSpPr>
        <p:spPr>
          <a:xfrm>
            <a:off x="1687831" y="1035050"/>
            <a:ext cx="3260090" cy="2393950"/>
          </a:xfrm>
        </p:spPr>
        <p:txBody>
          <a:bodyPr/>
          <a:lstStyle/>
          <a:p>
            <a:r>
              <a:rPr lang="en-AU" dirty="0"/>
              <a:t>Results of Attack 4</a:t>
            </a:r>
          </a:p>
        </p:txBody>
      </p:sp>
      <p:pic>
        <p:nvPicPr>
          <p:cNvPr id="5" name="Content Placeholder 4">
            <a:extLst>
              <a:ext uri="{FF2B5EF4-FFF2-40B4-BE49-F238E27FC236}">
                <a16:creationId xmlns:a16="http://schemas.microsoft.com/office/drawing/2014/main" id="{C741240B-11B3-BA65-39F8-A61505ABE4C2}"/>
              </a:ext>
            </a:extLst>
          </p:cNvPr>
          <p:cNvPicPr>
            <a:picLocks noGrp="1" noChangeAspect="1"/>
          </p:cNvPicPr>
          <p:nvPr>
            <p:ph idx="1"/>
          </p:nvPr>
        </p:nvPicPr>
        <p:blipFill>
          <a:blip r:embed="rId2"/>
          <a:stretch>
            <a:fillRect/>
          </a:stretch>
        </p:blipFill>
        <p:spPr>
          <a:xfrm>
            <a:off x="6387884" y="199045"/>
            <a:ext cx="5238966" cy="6323993"/>
          </a:xfrm>
        </p:spPr>
      </p:pic>
      <p:sp>
        <p:nvSpPr>
          <p:cNvPr id="6" name="TextBox 5">
            <a:extLst>
              <a:ext uri="{FF2B5EF4-FFF2-40B4-BE49-F238E27FC236}">
                <a16:creationId xmlns:a16="http://schemas.microsoft.com/office/drawing/2014/main" id="{3BE8B520-90C4-CA5A-A92A-A2DA994277F5}"/>
              </a:ext>
            </a:extLst>
          </p:cNvPr>
          <p:cNvSpPr txBox="1"/>
          <p:nvPr/>
        </p:nvSpPr>
        <p:spPr>
          <a:xfrm>
            <a:off x="1082040" y="5176520"/>
            <a:ext cx="4810760" cy="646331"/>
          </a:xfrm>
          <a:prstGeom prst="rect">
            <a:avLst/>
          </a:prstGeom>
          <a:noFill/>
        </p:spPr>
        <p:txBody>
          <a:bodyPr wrap="square" rtlCol="0">
            <a:spAutoFit/>
          </a:bodyPr>
          <a:lstStyle/>
          <a:p>
            <a:r>
              <a:rPr lang="en-AU" dirty="0"/>
              <a:t>My test obviously is not successful because my DC VM is not domain joined.</a:t>
            </a:r>
          </a:p>
        </p:txBody>
      </p:sp>
    </p:spTree>
    <p:extLst>
      <p:ext uri="{BB962C8B-B14F-4D97-AF65-F5344CB8AC3E}">
        <p14:creationId xmlns:p14="http://schemas.microsoft.com/office/powerpoint/2010/main" val="3101741516"/>
      </p:ext>
    </p:extLst>
  </p:cSld>
  <p:clrMapOvr>
    <a:masterClrMapping/>
  </p:clrMapOvr>
</p:sld>
</file>

<file path=ppt/theme/theme1.xml><?xml version="1.0" encoding="utf-8"?>
<a:theme xmlns:a="http://schemas.openxmlformats.org/drawingml/2006/main" name="PunchcardVTI">
  <a:themeElements>
    <a:clrScheme name="AnalogousFromDarkSeedLeftStep">
      <a:dk1>
        <a:srgbClr val="000000"/>
      </a:dk1>
      <a:lt1>
        <a:srgbClr val="FFFFFF"/>
      </a:lt1>
      <a:dk2>
        <a:srgbClr val="1B2830"/>
      </a:dk2>
      <a:lt2>
        <a:srgbClr val="F1F3F0"/>
      </a:lt2>
      <a:accent1>
        <a:srgbClr val="A629E7"/>
      </a:accent1>
      <a:accent2>
        <a:srgbClr val="592FD9"/>
      </a:accent2>
      <a:accent3>
        <a:srgbClr val="294AE7"/>
      </a:accent3>
      <a:accent4>
        <a:srgbClr val="1787D5"/>
      </a:accent4>
      <a:accent5>
        <a:srgbClr val="22BFBE"/>
      </a:accent5>
      <a:accent6>
        <a:srgbClr val="16C67B"/>
      </a:accent6>
      <a:hlink>
        <a:srgbClr val="3897A9"/>
      </a:hlink>
      <a:folHlink>
        <a:srgbClr val="7F7F7F"/>
      </a:folHlink>
    </a:clrScheme>
    <a:fontScheme name="Punchcard">
      <a:majorFont>
        <a:latin typeface="Meiryo"/>
        <a:ea typeface=""/>
        <a:cs typeface=""/>
      </a:majorFont>
      <a:minorFont>
        <a:latin typeface="Meiry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docProps/app.xml><?xml version="1.0" encoding="utf-8"?>
<Properties xmlns="http://schemas.openxmlformats.org/officeDocument/2006/extended-properties" xmlns:vt="http://schemas.openxmlformats.org/officeDocument/2006/docPropsVTypes">
  <TotalTime>262</TotalTime>
  <Words>590</Words>
  <Application>Microsoft Office PowerPoint</Application>
  <PresentationFormat>Widescreen</PresentationFormat>
  <Paragraphs>36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Meiryo</vt:lpstr>
      <vt:lpstr>Arial</vt:lpstr>
      <vt:lpstr>Calibri</vt:lpstr>
      <vt:lpstr>PunchcardVTI</vt:lpstr>
      <vt:lpstr>COIT11241 Wk9 A2 Attack</vt:lpstr>
      <vt:lpstr>Attack 1</vt:lpstr>
      <vt:lpstr>Results of Attack 1</vt:lpstr>
      <vt:lpstr>Attack 2</vt:lpstr>
      <vt:lpstr>Results of Attack 2</vt:lpstr>
      <vt:lpstr>Attack 3</vt:lpstr>
      <vt:lpstr>Results of Attack 3</vt:lpstr>
      <vt:lpstr>Attack 4</vt:lpstr>
      <vt:lpstr>Results of Attack 4</vt:lpstr>
      <vt:lpstr>Prevention of Attack 1</vt:lpstr>
      <vt:lpstr>Results of Prevention 1</vt:lpstr>
      <vt:lpstr>Prevention of Attack 4</vt:lpstr>
      <vt:lpstr>Results of Prevention 2</vt:lpstr>
      <vt:lpstr>References</vt:lpstr>
      <vt:lpstr>Github Link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COIT11241 Wk7 A2 Attack</dc:title>
  <dc:creator>Jake Kenealy</dc:creator>
  <cp:lastModifiedBy>Jake Kenealy</cp:lastModifiedBy>
  <cp:revision>1</cp:revision>
  <dcterms:created xsi:type="dcterms:W3CDTF">2023-09-24T11:54:52Z</dcterms:created>
  <dcterms:modified xsi:type="dcterms:W3CDTF">2023-09-26T13:08:10Z</dcterms:modified>
</cp:coreProperties>
</file>