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Lexend"/>
      <p:regular r:id="rId21"/>
      <p:bold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Lexend-bold.fntdata"/><Relationship Id="rId21" Type="http://schemas.openxmlformats.org/officeDocument/2006/relationships/font" Target="fonts/Lexend-regular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4cf35e12c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f4cf35e12c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information on daily temperature variables, we were able to aggregate data to create insights based on average sales for days in a given temperature range. The data demonstrates that, generally speaking, average </a:t>
            </a:r>
            <a:r>
              <a:rPr lang="en-GB"/>
              <a:t>sales are increased within lower temperature quartiles. Further analysis can be carried out to account for outliers (e.g. Christmas, Thanksgiving), to ascertain whether these trends are independent of these periods.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4cf35e12c_2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4cf35e12c_2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4c3e6833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4c3e6833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4c3e6833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4c3e6833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Using packages is a two step process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First thing is we did was install all the relevant packages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Then load them into the session, there are comments next to each to show what they are used for.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4c3e6833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4c3e6833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Now to load the data into R itself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After downloading the data set from kaggle, I made sure I knew where I have saved the data as I need the file path in order for R to find it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 set the file path as a variable as it alot of characters to keep repeating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Use the read csv function to pull the data into 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(When inspecting the data within excel half of the dates changed to american date format, when I inspected the csv in notepad all the dates were of the same format)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Then used the head function to view the first few rows of the data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4c3e6833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4c3e6833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Using the df summary function it generated a summary view that can be seen here on the right. It gives statistical analysis for each of the columns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 </a:t>
            </a:r>
            <a:r>
              <a:rPr lang="en-GB">
                <a:solidFill>
                  <a:schemeClr val="dk1"/>
                </a:solidFill>
              </a:rPr>
              <a:t>double</a:t>
            </a:r>
            <a:r>
              <a:rPr lang="en-GB">
                <a:solidFill>
                  <a:schemeClr val="dk1"/>
                </a:solidFill>
              </a:rPr>
              <a:t> colon is to </a:t>
            </a:r>
            <a:r>
              <a:rPr lang="en-GB">
                <a:solidFill>
                  <a:schemeClr val="dk1"/>
                </a:solidFill>
              </a:rPr>
              <a:t>explicitly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specify which “view()” as there is another view within another package.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 str(data) output provides an overview of the dataset's structure, including the number of rows and columns, data types of each column, and a preview of the data in each column.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Finally the last part of the code checks for missing values. As the entire data set show False there are no missing values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4c3e6833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4c3e683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 first 3 lines of the code generate a the mean, median and standard deviation of weekly sales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 using the cat function prints them in a more readable way seen here </a:t>
            </a:r>
            <a:r>
              <a:rPr lang="en-GB">
                <a:solidFill>
                  <a:schemeClr val="dk1"/>
                </a:solidFill>
              </a:rPr>
              <a:t>in the purple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 last lines of code generate the correlation matrix between all fields 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A positive correlation between one variable and any of the other variables indicates that as one increases, so does the other.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 negative correlation indicates an inverse relationship.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 correlation value close to 0 suggests no linear relationship.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4c3e683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4c3e683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Each store has a regular type of customer during the different 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of the region temperature and allows the weekly sales figures to be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justified.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It also shows the amount of fuel that the customer will spend 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getting to the store location.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Also the holiday event that takes place that could stop the customers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from coming to the store for shopping at that particular event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like the U.S superbowl event if it is happening during the daytime.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4cf35e12c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4cf35e12c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Anyone not familiar with scientific notation, 1e^6 is the same as 1 with 6 0s which in this case is 1 million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As you can see from this time series graph there is a peak at christmas every year for both average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Recommendations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>
                <a:solidFill>
                  <a:schemeClr val="dk1"/>
                </a:solidFill>
              </a:rPr>
              <a:t>Seasonality:</a:t>
            </a:r>
            <a:r>
              <a:rPr lang="en-GB">
                <a:solidFill>
                  <a:schemeClr val="dk1"/>
                </a:solidFill>
              </a:rPr>
              <a:t> If the time series plot shows clear seasonal trends, Walmart could plan inventory, staffing, and promotions to align with high and low sales periods.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>
                <a:solidFill>
                  <a:schemeClr val="dk1"/>
                </a:solidFill>
              </a:rPr>
              <a:t>Promotions:</a:t>
            </a:r>
            <a:r>
              <a:rPr lang="en-GB">
                <a:solidFill>
                  <a:schemeClr val="dk1"/>
                </a:solidFill>
              </a:rPr>
              <a:t> Spikes in sales might correlate with promotional activities. Understanding these can help Walmart optimize the timing and scale of future promotions.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4cf35e12c_1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4cf35e12c_1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5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Walmart A</a:t>
            </a:r>
            <a:r>
              <a:rPr lang="en-GB"/>
              <a:t>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Jake, James, Yommy, Omid and Toqeer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8063" y="-12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1152475"/>
            <a:ext cx="4393200" cy="8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20"/>
              <a:t>Graph Displaying Average Sales by Temperature Range</a:t>
            </a:r>
            <a:endParaRPr sz="2020"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5019600" y="2189900"/>
            <a:ext cx="412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temperature_ranges &lt;- cut(walmart_data$Temperature, breaks = c(min(walmart_data$Temperature), quantile(walmart_data$Temperature, c(0.25, 0.5, 0.75, 1)), include = TRUE))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average_sales_by_temp &lt;- aggregate(Weekly_Sales ~ temperature_ranges, walmart_data, FUN = mean)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ggplot(average_sales_by_temp, aes(x = temperature_ranges, y = Weekly_Sales)) +  geom_bar(stat = "identity") +  scale_y_continuous(labels = function(x) format(x, scientific = FALSE, big.mark = ",")) +  labs(title = "Average Sales by Temperature Range", x = "Temperature Range (F)", y = "Average Sales ($)")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25" y="2085175"/>
            <a:ext cx="4645149" cy="278816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5.d Data Visualisation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5019600" y="1244000"/>
            <a:ext cx="38232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2"/>
                </a:solidFill>
              </a:rPr>
              <a:t>This graph uses a series of </a:t>
            </a:r>
            <a:r>
              <a:rPr lang="en-GB" sz="950">
                <a:solidFill>
                  <a:schemeClr val="dk2"/>
                </a:solidFill>
              </a:rPr>
              <a:t>predefined</a:t>
            </a:r>
            <a:r>
              <a:rPr lang="en-GB" sz="950">
                <a:solidFill>
                  <a:schemeClr val="dk2"/>
                </a:solidFill>
              </a:rPr>
              <a:t> temperature ranges using the </a:t>
            </a:r>
            <a:r>
              <a:rPr i="1" lang="en-GB" sz="950">
                <a:solidFill>
                  <a:schemeClr val="dk2"/>
                </a:solidFill>
              </a:rPr>
              <a:t>cut </a:t>
            </a:r>
            <a:r>
              <a:rPr lang="en-GB" sz="950">
                <a:solidFill>
                  <a:schemeClr val="dk2"/>
                </a:solidFill>
              </a:rPr>
              <a:t>and </a:t>
            </a:r>
            <a:r>
              <a:rPr i="1" lang="en-GB" sz="950">
                <a:solidFill>
                  <a:schemeClr val="dk2"/>
                </a:solidFill>
              </a:rPr>
              <a:t>quantile</a:t>
            </a:r>
            <a:r>
              <a:rPr lang="en-GB" sz="950">
                <a:solidFill>
                  <a:schemeClr val="dk2"/>
                </a:solidFill>
              </a:rPr>
              <a:t> functions to analyse how </a:t>
            </a:r>
            <a:r>
              <a:rPr lang="en-GB" sz="950">
                <a:solidFill>
                  <a:schemeClr val="dk2"/>
                </a:solidFill>
              </a:rPr>
              <a:t>aggregated average sales are affected by temperature.</a:t>
            </a:r>
            <a:endParaRPr sz="95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Weekly sales for Walmart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3475"/>
            <a:ext cx="5153351" cy="27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5153350" y="445025"/>
            <a:ext cx="3905700" cy="18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Syntax for </a:t>
            </a:r>
            <a:r>
              <a:rPr lang="en-GB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histogram</a:t>
            </a:r>
            <a:r>
              <a:rPr lang="en-GB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: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ggplot(data, aes(x = Weekly_Sales)) + 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geom_histogram(binwidth = 5000, fill = "black", color = "blue") + 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labs(title = "Histogram of the Weekly_Sales", x = "Weekly Sales", y = "Frequency") +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theme_minimal()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5711800" y="2258225"/>
            <a:ext cx="29127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 </a:t>
            </a:r>
            <a: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you</a:t>
            </a:r>
            <a: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can see the histogram chart was </a:t>
            </a:r>
            <a: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accumulated</a:t>
            </a:r>
            <a: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by using the above syntax. Now what this </a:t>
            </a:r>
            <a: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tells</a:t>
            </a:r>
            <a: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us about is that the weekly sales for walmart are changing from high to low.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910425" y="1297825"/>
            <a:ext cx="6719100" cy="1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Task: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Gather sales insights from walmart 2010-2012 dataset. 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Included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 in our 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presentation will be insights into temperature vs sales, sales over time and much more…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3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256875" y="121825"/>
            <a:ext cx="8520600" cy="4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07669" lvl="0" marL="457200" rtl="0" algn="ctr">
              <a:spcBef>
                <a:spcPts val="0"/>
              </a:spcBef>
              <a:spcAft>
                <a:spcPts val="0"/>
              </a:spcAft>
              <a:buSzPts val="2820"/>
              <a:buAutoNum type="arabicPeriod"/>
            </a:pPr>
            <a:r>
              <a:rPr lang="en-GB" sz="2820"/>
              <a:t>Setting up the </a:t>
            </a:r>
            <a:r>
              <a:rPr lang="en-GB" sz="2820"/>
              <a:t>Environment</a:t>
            </a:r>
            <a:endParaRPr sz="282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75" y="1041150"/>
            <a:ext cx="718185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281250" y="0"/>
            <a:ext cx="8520600" cy="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2. Loading the Data Into 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521" y="1154600"/>
            <a:ext cx="4424950" cy="2049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4025" y="3512377"/>
            <a:ext cx="5320500" cy="12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0"/>
            <a:ext cx="85206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3. </a:t>
            </a:r>
            <a:r>
              <a:rPr lang="en-GB" sz="2820"/>
              <a:t>Exploring the Dataset</a:t>
            </a:r>
            <a:endParaRPr sz="282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5000"/>
            <a:ext cx="2967225" cy="17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8300" y="875000"/>
            <a:ext cx="3894008" cy="411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11550"/>
            <a:ext cx="3320525" cy="15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4393850"/>
            <a:ext cx="4785898" cy="43958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2609800" y="1610750"/>
            <a:ext cx="2222400" cy="27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 rot="5400000">
            <a:off x="2449738" y="3159850"/>
            <a:ext cx="2060400" cy="516300"/>
          </a:xfrm>
          <a:prstGeom prst="bentArrow">
            <a:avLst>
              <a:gd fmla="val 25000" name="adj1"/>
              <a:gd fmla="val 24049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25" y="720050"/>
            <a:ext cx="7195499" cy="26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0"/>
            <a:ext cx="85206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00"/>
              <a:t>4. Statistical Analysis</a:t>
            </a:r>
            <a:endParaRPr sz="2800"/>
          </a:p>
        </p:txBody>
      </p:sp>
      <p:sp>
        <p:nvSpPr>
          <p:cNvPr id="92" name="Google Shape;92;p18"/>
          <p:cNvSpPr txBox="1"/>
          <p:nvPr/>
        </p:nvSpPr>
        <p:spPr>
          <a:xfrm>
            <a:off x="4367575" y="1204800"/>
            <a:ext cx="46515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Mean Weekly Sales:</a:t>
            </a: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$1,046,965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Median Weekly Sales:</a:t>
            </a: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$960,746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Standard Deviation of Weekly Sales:</a:t>
            </a: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$564,366.6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4">
            <a:alphaModFix/>
          </a:blip>
          <a:srcRect b="16812" l="0" r="0" t="0"/>
          <a:stretch/>
        </p:blipFill>
        <p:spPr>
          <a:xfrm>
            <a:off x="128550" y="3666150"/>
            <a:ext cx="5753100" cy="11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784375" y="924225"/>
            <a:ext cx="291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Temperature Chart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75" y="1542675"/>
            <a:ext cx="4196001" cy="33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4374550" y="1206325"/>
            <a:ext cx="46209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2"/>
                </a:solidFill>
              </a:rPr>
              <a:t>ggplot(data, aes(x = `Temperature`)) +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2"/>
                </a:solidFill>
              </a:rPr>
              <a:t>  geom_histogram(binwidth = 5, fill = "</a:t>
            </a:r>
            <a:r>
              <a:rPr lang="en-GB" sz="1200">
                <a:solidFill>
                  <a:srgbClr val="0000FF"/>
                </a:solidFill>
              </a:rPr>
              <a:t>blue</a:t>
            </a:r>
            <a:r>
              <a:rPr lang="en-GB" sz="1200">
                <a:solidFill>
                  <a:schemeClr val="dk2"/>
                </a:solidFill>
              </a:rPr>
              <a:t>", color = "black") +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  labs(title = </a:t>
            </a:r>
            <a:r>
              <a:rPr lang="en-GB" sz="1200">
                <a:solidFill>
                  <a:srgbClr val="38761D"/>
                </a:solidFill>
              </a:rPr>
              <a:t>"Histogram of the Temperature"</a:t>
            </a:r>
            <a:r>
              <a:rPr lang="en-GB" sz="1200">
                <a:solidFill>
                  <a:schemeClr val="dk2"/>
                </a:solidFill>
              </a:rPr>
              <a:t>, </a:t>
            </a:r>
            <a:br>
              <a:rPr lang="en-GB" sz="1200">
                <a:solidFill>
                  <a:schemeClr val="dk2"/>
                </a:solidFill>
              </a:rPr>
            </a:br>
            <a:r>
              <a:rPr lang="en-GB" sz="1200">
                <a:solidFill>
                  <a:schemeClr val="dk2"/>
                </a:solidFill>
              </a:rPr>
              <a:t>	x = </a:t>
            </a:r>
            <a:r>
              <a:rPr lang="en-GB" sz="1200">
                <a:solidFill>
                  <a:srgbClr val="38761D"/>
                </a:solidFill>
              </a:rPr>
              <a:t>"Temperature"</a:t>
            </a:r>
            <a:r>
              <a:rPr lang="en-GB" sz="1200">
                <a:solidFill>
                  <a:schemeClr val="dk2"/>
                </a:solidFill>
              </a:rPr>
              <a:t>, y = </a:t>
            </a:r>
            <a:r>
              <a:rPr lang="en-GB" sz="1200">
                <a:solidFill>
                  <a:srgbClr val="38761D"/>
                </a:solidFill>
              </a:rPr>
              <a:t>"Frequency"</a:t>
            </a:r>
            <a:r>
              <a:rPr lang="en-GB" sz="1200">
                <a:solidFill>
                  <a:schemeClr val="dk2"/>
                </a:solidFill>
              </a:rPr>
              <a:t>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1910025" y="0"/>
            <a:ext cx="5372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5.a Data Visualisation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906088" y="1403775"/>
            <a:ext cx="19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series 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27" y="2075225"/>
            <a:ext cx="3179574" cy="2762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3542400" y="1976471"/>
            <a:ext cx="52899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ggplot(data, aes(x = Date, y = Weekly_Sales)) +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geom_line(color = "</a:t>
            </a:r>
            <a:r>
              <a:rPr lang="en-GB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-GB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") +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labs(title = </a:t>
            </a:r>
            <a:r>
              <a:rPr lang="en-GB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"Time Series Plot of Weekly Sales Over Time"</a:t>
            </a:r>
            <a:r>
              <a:rPr lang="en-GB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br>
              <a:rPr lang="en-GB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x = </a:t>
            </a:r>
            <a:r>
              <a:rPr lang="en-GB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"Date"</a:t>
            </a:r>
            <a:r>
              <a:rPr lang="en-GB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y = </a:t>
            </a:r>
            <a:r>
              <a:rPr lang="en-GB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"Weekly Sales"</a:t>
            </a:r>
            <a:r>
              <a:rPr lang="en-GB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718050" y="0"/>
            <a:ext cx="770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5.b Data Visualisation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2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0"/>
            <a:ext cx="85206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820"/>
              <a:t>5.c Data Visualisation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572000" y="1152475"/>
            <a:ext cx="4260300" cy="3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ggplot(data, aes(y = `Unemployment`)) +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geom_boxplot(fill = "lightgreen") +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labs(title = "Boxplot of the Unemployment Index", y = "Unemployment Index")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This is to produce a boxplot for the Unemployment Index from the Walmart Dataset and to use the LIGHT-GREEN colour for the display of the information plot.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00" y="1152472"/>
            <a:ext cx="4235950" cy="35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