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78" r:id="rId3"/>
    <p:sldId id="291" r:id="rId4"/>
    <p:sldId id="277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B3AD83A-51D6-4061-99CB-5EBF6ABCC07F}">
          <p14:sldIdLst/>
        </p14:section>
        <p14:section name="제목 없는 구역" id="{A4E51D8F-49CC-4620-BB02-46EEFABB93BD}">
          <p14:sldIdLst>
            <p14:sldId id="279"/>
            <p14:sldId id="278"/>
            <p14:sldId id="291"/>
            <p14:sldId id="277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82" y="-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2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9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92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15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18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61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98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3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0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59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6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74E8A-811D-4BEA-87EC-F08DC1023EA6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4A695-0F88-4A66-ADD6-CAEF5E9C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72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1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7174550" y="2214943"/>
            <a:ext cx="3764941" cy="510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WIZ500SR-RP 3D(TOP)</a:t>
            </a:r>
            <a:endParaRPr lang="ko-KR" altLang="en-US" dirty="0"/>
          </a:p>
        </p:txBody>
      </p:sp>
      <p:pic>
        <p:nvPicPr>
          <p:cNvPr id="4" name="그림 3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5D90B53C-F3F7-82D7-730D-9A4D422CF2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192" y="2839339"/>
            <a:ext cx="8512278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8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6500" t="26500" r="26500" b="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2DE5F9-8447-99FB-90A9-F07C85E834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62" y="2831108"/>
            <a:ext cx="8549938" cy="5137546"/>
          </a:xfrm>
          <a:prstGeom prst="rect">
            <a:avLst/>
          </a:prstGeom>
        </p:spPr>
      </p:pic>
      <p:sp useBgFill="1"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7CDE6EB-5A67-13B0-9CE4-189EBAE703CF}"/>
              </a:ext>
            </a:extLst>
          </p:cNvPr>
          <p:cNvSpPr/>
          <p:nvPr/>
        </p:nvSpPr>
        <p:spPr>
          <a:xfrm>
            <a:off x="12362866" y="3393591"/>
            <a:ext cx="305384" cy="4026746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사각형: 둥근 모서리 247">
            <a:extLst>
              <a:ext uri="{FF2B5EF4-FFF2-40B4-BE49-F238E27FC236}">
                <a16:creationId xmlns:a16="http://schemas.microsoft.com/office/drawing/2014/main" id="{84F2D929-EF80-6FA2-55D0-696B8527083A}"/>
              </a:ext>
            </a:extLst>
          </p:cNvPr>
          <p:cNvSpPr/>
          <p:nvPr/>
        </p:nvSpPr>
        <p:spPr>
          <a:xfrm>
            <a:off x="10417141" y="2965398"/>
            <a:ext cx="1575570" cy="4719929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D7AF2C15-A953-8028-A597-86CF3DEAFC8E}"/>
              </a:ext>
            </a:extLst>
          </p:cNvPr>
          <p:cNvSpPr/>
          <p:nvPr/>
        </p:nvSpPr>
        <p:spPr>
          <a:xfrm>
            <a:off x="11804079" y="384404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3C603F25-678A-C541-25C7-C4629B852557}"/>
              </a:ext>
            </a:extLst>
          </p:cNvPr>
          <p:cNvSpPr/>
          <p:nvPr/>
        </p:nvSpPr>
        <p:spPr>
          <a:xfrm>
            <a:off x="11813472" y="485419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770FDE4F-9BA4-B35D-3CAD-82208EA20433}"/>
              </a:ext>
            </a:extLst>
          </p:cNvPr>
          <p:cNvSpPr/>
          <p:nvPr/>
        </p:nvSpPr>
        <p:spPr>
          <a:xfrm>
            <a:off x="11806100" y="4518851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10B24994-E0A7-0AF3-B93C-65CD800C3531}"/>
              </a:ext>
            </a:extLst>
          </p:cNvPr>
          <p:cNvSpPr/>
          <p:nvPr/>
        </p:nvSpPr>
        <p:spPr>
          <a:xfrm>
            <a:off x="11804081" y="418054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B471458A-9025-4127-B55C-49227D6C404B}"/>
              </a:ext>
            </a:extLst>
          </p:cNvPr>
          <p:cNvSpPr/>
          <p:nvPr/>
        </p:nvSpPr>
        <p:spPr>
          <a:xfrm>
            <a:off x="11804080" y="350137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사각형: 둥근 모서리 254">
            <a:extLst>
              <a:ext uri="{FF2B5EF4-FFF2-40B4-BE49-F238E27FC236}">
                <a16:creationId xmlns:a16="http://schemas.microsoft.com/office/drawing/2014/main" id="{B76BCBEC-EB2B-0898-9645-7723882EB1FA}"/>
              </a:ext>
            </a:extLst>
          </p:cNvPr>
          <p:cNvSpPr/>
          <p:nvPr/>
        </p:nvSpPr>
        <p:spPr>
          <a:xfrm>
            <a:off x="10548508" y="3724299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256" name="사각형: 둥근 모서리 255">
            <a:extLst>
              <a:ext uri="{FF2B5EF4-FFF2-40B4-BE49-F238E27FC236}">
                <a16:creationId xmlns:a16="http://schemas.microsoft.com/office/drawing/2014/main" id="{986FD707-7A6F-9074-3980-9A3EE962D2CF}"/>
              </a:ext>
            </a:extLst>
          </p:cNvPr>
          <p:cNvSpPr/>
          <p:nvPr/>
        </p:nvSpPr>
        <p:spPr>
          <a:xfrm>
            <a:off x="10548508" y="4066741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57A8C2C0-4E50-A549-8A32-F9843EE5AB95}"/>
              </a:ext>
            </a:extLst>
          </p:cNvPr>
          <p:cNvSpPr/>
          <p:nvPr/>
        </p:nvSpPr>
        <p:spPr>
          <a:xfrm>
            <a:off x="10548508" y="4403597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사각형: 둥근 모서리 258">
            <a:extLst>
              <a:ext uri="{FF2B5EF4-FFF2-40B4-BE49-F238E27FC236}">
                <a16:creationId xmlns:a16="http://schemas.microsoft.com/office/drawing/2014/main" id="{5CC92DF7-16C9-5147-8E9B-7F1FD5A4950C}"/>
              </a:ext>
            </a:extLst>
          </p:cNvPr>
          <p:cNvSpPr/>
          <p:nvPr/>
        </p:nvSpPr>
        <p:spPr>
          <a:xfrm>
            <a:off x="10548508" y="3382597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23C21E6-7418-81D8-9DA1-7C2E002BD8B8}"/>
              </a:ext>
            </a:extLst>
          </p:cNvPr>
          <p:cNvSpPr txBox="1"/>
          <p:nvPr/>
        </p:nvSpPr>
        <p:spPr>
          <a:xfrm>
            <a:off x="11012350" y="2958415"/>
            <a:ext cx="4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J5</a:t>
            </a:r>
          </a:p>
        </p:txBody>
      </p:sp>
      <p:sp>
        <p:nvSpPr>
          <p:cNvPr id="262" name="사각형: 둥근 모서리 261">
            <a:extLst>
              <a:ext uri="{FF2B5EF4-FFF2-40B4-BE49-F238E27FC236}">
                <a16:creationId xmlns:a16="http://schemas.microsoft.com/office/drawing/2014/main" id="{AA418F9E-C254-1F38-4313-9BD97AE2C14E}"/>
              </a:ext>
            </a:extLst>
          </p:cNvPr>
          <p:cNvSpPr/>
          <p:nvPr/>
        </p:nvSpPr>
        <p:spPr>
          <a:xfrm>
            <a:off x="10550859" y="4744192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FE097E-0B31-81F3-0B4C-F53448C9E3BC}"/>
              </a:ext>
            </a:extLst>
          </p:cNvPr>
          <p:cNvSpPr txBox="1"/>
          <p:nvPr/>
        </p:nvSpPr>
        <p:spPr>
          <a:xfrm>
            <a:off x="10699392" y="4737249"/>
            <a:ext cx="1014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FACT_RST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447C0152-B744-5AF5-5498-AA553344E140}"/>
              </a:ext>
            </a:extLst>
          </p:cNvPr>
          <p:cNvSpPr/>
          <p:nvPr/>
        </p:nvSpPr>
        <p:spPr>
          <a:xfrm>
            <a:off x="11810402" y="555719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89C84CC1-EC2D-BDB9-B6DE-3AABDFD37352}"/>
              </a:ext>
            </a:extLst>
          </p:cNvPr>
          <p:cNvSpPr/>
          <p:nvPr/>
        </p:nvSpPr>
        <p:spPr>
          <a:xfrm>
            <a:off x="11813472" y="689787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2B3F4D88-3F9F-9A8F-83D2-995F6A5B82A2}"/>
              </a:ext>
            </a:extLst>
          </p:cNvPr>
          <p:cNvSpPr/>
          <p:nvPr/>
        </p:nvSpPr>
        <p:spPr>
          <a:xfrm>
            <a:off x="11806432" y="655638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4C5ABB99-DD34-0073-AE9C-4194F2530CA3}"/>
              </a:ext>
            </a:extLst>
          </p:cNvPr>
          <p:cNvSpPr/>
          <p:nvPr/>
        </p:nvSpPr>
        <p:spPr>
          <a:xfrm>
            <a:off x="11812423" y="623199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76432D4-1C73-1293-1B2B-9CFAAD2F4E14}"/>
              </a:ext>
            </a:extLst>
          </p:cNvPr>
          <p:cNvSpPr/>
          <p:nvPr/>
        </p:nvSpPr>
        <p:spPr>
          <a:xfrm>
            <a:off x="11810404" y="589369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8B4E5171-A2A3-4418-099A-9C5953367676}"/>
              </a:ext>
            </a:extLst>
          </p:cNvPr>
          <p:cNvSpPr/>
          <p:nvPr/>
        </p:nvSpPr>
        <p:spPr>
          <a:xfrm>
            <a:off x="11810403" y="521452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D8063DA1-B935-F3B4-DB6F-025BB420E29C}"/>
              </a:ext>
            </a:extLst>
          </p:cNvPr>
          <p:cNvSpPr/>
          <p:nvPr/>
        </p:nvSpPr>
        <p:spPr>
          <a:xfrm>
            <a:off x="10554831" y="5437447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USB_DM</a:t>
            </a:r>
            <a:endParaRPr lang="ko-KR" altLang="en-US" sz="1600" b="1" dirty="0"/>
          </a:p>
        </p:txBody>
      </p:sp>
      <p:sp>
        <p:nvSpPr>
          <p:cNvPr id="273" name="사각형: 둥근 모서리 272">
            <a:extLst>
              <a:ext uri="{FF2B5EF4-FFF2-40B4-BE49-F238E27FC236}">
                <a16:creationId xmlns:a16="http://schemas.microsoft.com/office/drawing/2014/main" id="{56936FF2-B71E-EA7E-9C94-331D6655A64C}"/>
              </a:ext>
            </a:extLst>
          </p:cNvPr>
          <p:cNvSpPr/>
          <p:nvPr/>
        </p:nvSpPr>
        <p:spPr>
          <a:xfrm>
            <a:off x="10554831" y="5779889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사각형: 둥근 모서리 273">
            <a:extLst>
              <a:ext uri="{FF2B5EF4-FFF2-40B4-BE49-F238E27FC236}">
                <a16:creationId xmlns:a16="http://schemas.microsoft.com/office/drawing/2014/main" id="{D053B34F-BBD6-292D-BE79-5212781CF83E}"/>
              </a:ext>
            </a:extLst>
          </p:cNvPr>
          <p:cNvSpPr/>
          <p:nvPr/>
        </p:nvSpPr>
        <p:spPr>
          <a:xfrm>
            <a:off x="10554831" y="6116745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사각형: 둥근 모서리 274">
            <a:extLst>
              <a:ext uri="{FF2B5EF4-FFF2-40B4-BE49-F238E27FC236}">
                <a16:creationId xmlns:a16="http://schemas.microsoft.com/office/drawing/2014/main" id="{B2242BF9-113F-E541-8273-F6DEDB6D1F71}"/>
              </a:ext>
            </a:extLst>
          </p:cNvPr>
          <p:cNvSpPr/>
          <p:nvPr/>
        </p:nvSpPr>
        <p:spPr>
          <a:xfrm>
            <a:off x="10554831" y="6453600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39F2C339-7414-35D1-6D76-15865FF6510A}"/>
              </a:ext>
            </a:extLst>
          </p:cNvPr>
          <p:cNvSpPr/>
          <p:nvPr/>
        </p:nvSpPr>
        <p:spPr>
          <a:xfrm>
            <a:off x="10554831" y="5095745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BOOTMODE</a:t>
            </a:r>
            <a:endParaRPr lang="ko-KR" altLang="en-US" sz="1600" b="1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9A1431A-A4A6-73AF-CAC1-16EFE40E00E5}"/>
              </a:ext>
            </a:extLst>
          </p:cNvPr>
          <p:cNvSpPr txBox="1"/>
          <p:nvPr/>
        </p:nvSpPr>
        <p:spPr>
          <a:xfrm>
            <a:off x="10780361" y="5783147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USB_DP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278" name="사각형: 둥근 모서리 277">
            <a:extLst>
              <a:ext uri="{FF2B5EF4-FFF2-40B4-BE49-F238E27FC236}">
                <a16:creationId xmlns:a16="http://schemas.microsoft.com/office/drawing/2014/main" id="{F7D56195-85AA-3403-6997-33905B642924}"/>
              </a:ext>
            </a:extLst>
          </p:cNvPr>
          <p:cNvSpPr/>
          <p:nvPr/>
        </p:nvSpPr>
        <p:spPr>
          <a:xfrm>
            <a:off x="10550859" y="6787870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5BE36A89-3106-5491-4D05-27C606CFAC55}"/>
              </a:ext>
            </a:extLst>
          </p:cNvPr>
          <p:cNvSpPr txBox="1"/>
          <p:nvPr/>
        </p:nvSpPr>
        <p:spPr>
          <a:xfrm>
            <a:off x="10589033" y="6795163"/>
            <a:ext cx="12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LINK_STATUS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AFE06392-0240-99D9-16E8-4799C55FD2DA}"/>
              </a:ext>
            </a:extLst>
          </p:cNvPr>
          <p:cNvSpPr txBox="1"/>
          <p:nvPr/>
        </p:nvSpPr>
        <p:spPr>
          <a:xfrm>
            <a:off x="10759047" y="6119754"/>
            <a:ext cx="958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BOOTSEL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404DDB0C-918A-2F44-CFC4-EB8B9CC61413}"/>
              </a:ext>
            </a:extLst>
          </p:cNvPr>
          <p:cNvSpPr txBox="1"/>
          <p:nvPr/>
        </p:nvSpPr>
        <p:spPr>
          <a:xfrm>
            <a:off x="10615793" y="6459163"/>
            <a:ext cx="1224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TCP_STATUS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C3FFC019-EA85-F87E-4C7B-EB38DEE82A7F}"/>
              </a:ext>
            </a:extLst>
          </p:cNvPr>
          <p:cNvSpPr/>
          <p:nvPr/>
        </p:nvSpPr>
        <p:spPr>
          <a:xfrm rot="4133135">
            <a:off x="12462438" y="384962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11EC25CD-A87F-1E32-FC37-C54DEC176D6D}"/>
              </a:ext>
            </a:extLst>
          </p:cNvPr>
          <p:cNvSpPr/>
          <p:nvPr/>
        </p:nvSpPr>
        <p:spPr>
          <a:xfrm rot="4133135">
            <a:off x="12458468" y="484881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5315BA5F-AF28-E62D-343C-1CFAB4B06EBD}"/>
              </a:ext>
            </a:extLst>
          </p:cNvPr>
          <p:cNvSpPr/>
          <p:nvPr/>
        </p:nvSpPr>
        <p:spPr>
          <a:xfrm rot="4133135">
            <a:off x="12464459" y="452442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1026F158-C86E-F617-7113-42C002B04B06}"/>
              </a:ext>
            </a:extLst>
          </p:cNvPr>
          <p:cNvSpPr/>
          <p:nvPr/>
        </p:nvSpPr>
        <p:spPr>
          <a:xfrm rot="4133135">
            <a:off x="12462440" y="418612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4E5EA747-9C55-C890-B21B-AD723BBD10D8}"/>
              </a:ext>
            </a:extLst>
          </p:cNvPr>
          <p:cNvSpPr/>
          <p:nvPr/>
        </p:nvSpPr>
        <p:spPr>
          <a:xfrm rot="4133135">
            <a:off x="12462439" y="350695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556946AA-CFF6-1224-7810-39060FE8309E}"/>
              </a:ext>
            </a:extLst>
          </p:cNvPr>
          <p:cNvSpPr/>
          <p:nvPr/>
        </p:nvSpPr>
        <p:spPr>
          <a:xfrm rot="4133135">
            <a:off x="12465426" y="554308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2EB71743-67D4-9965-24C4-3F38B18535A1}"/>
              </a:ext>
            </a:extLst>
          </p:cNvPr>
          <p:cNvSpPr/>
          <p:nvPr/>
        </p:nvSpPr>
        <p:spPr>
          <a:xfrm rot="4133135">
            <a:off x="12465426" y="656810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F09CC3A5-A73E-D2A9-C77C-E969280420C9}"/>
              </a:ext>
            </a:extLst>
          </p:cNvPr>
          <p:cNvSpPr/>
          <p:nvPr/>
        </p:nvSpPr>
        <p:spPr>
          <a:xfrm rot="4133135">
            <a:off x="12464294" y="622564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76DC4A9F-8339-DA5D-47DE-C0CFD0CC4DE0}"/>
              </a:ext>
            </a:extLst>
          </p:cNvPr>
          <p:cNvSpPr/>
          <p:nvPr/>
        </p:nvSpPr>
        <p:spPr>
          <a:xfrm rot="4133135">
            <a:off x="12460065" y="588640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72B5D7ED-BA63-BE86-50D3-C4484B0DD1CE}"/>
              </a:ext>
            </a:extLst>
          </p:cNvPr>
          <p:cNvSpPr/>
          <p:nvPr/>
        </p:nvSpPr>
        <p:spPr>
          <a:xfrm rot="4133135">
            <a:off x="12464295" y="518857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1EB53BFC-BDCD-7E80-97AC-F75EEC74D102}"/>
              </a:ext>
            </a:extLst>
          </p:cNvPr>
          <p:cNvSpPr/>
          <p:nvPr/>
        </p:nvSpPr>
        <p:spPr>
          <a:xfrm rot="4133135">
            <a:off x="12473355" y="723745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99659CB2-46DB-3A2E-50ED-C68C43FCDF35}"/>
              </a:ext>
            </a:extLst>
          </p:cNvPr>
          <p:cNvSpPr/>
          <p:nvPr/>
        </p:nvSpPr>
        <p:spPr>
          <a:xfrm rot="4133135">
            <a:off x="12466315" y="689596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6" name="직선 연결선 375">
            <a:extLst>
              <a:ext uri="{FF2B5EF4-FFF2-40B4-BE49-F238E27FC236}">
                <a16:creationId xmlns:a16="http://schemas.microsoft.com/office/drawing/2014/main" id="{25E53DF6-D92D-6291-C938-6F1DB67E989A}"/>
              </a:ext>
            </a:extLst>
          </p:cNvPr>
          <p:cNvCxnSpPr>
            <a:cxnSpLocks/>
          </p:cNvCxnSpPr>
          <p:nvPr/>
        </p:nvCxnSpPr>
        <p:spPr>
          <a:xfrm flipH="1">
            <a:off x="11891529" y="3562453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직선 연결선 376">
            <a:extLst>
              <a:ext uri="{FF2B5EF4-FFF2-40B4-BE49-F238E27FC236}">
                <a16:creationId xmlns:a16="http://schemas.microsoft.com/office/drawing/2014/main" id="{3B4708F1-1465-A533-17B5-D0991AC5E764}"/>
              </a:ext>
            </a:extLst>
          </p:cNvPr>
          <p:cNvCxnSpPr>
            <a:cxnSpLocks/>
          </p:cNvCxnSpPr>
          <p:nvPr/>
        </p:nvCxnSpPr>
        <p:spPr>
          <a:xfrm flipH="1">
            <a:off x="11891529" y="3904549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직선 연결선 377">
            <a:extLst>
              <a:ext uri="{FF2B5EF4-FFF2-40B4-BE49-F238E27FC236}">
                <a16:creationId xmlns:a16="http://schemas.microsoft.com/office/drawing/2014/main" id="{A4936B53-8BAF-F74B-17AF-39DF27FD0E18}"/>
              </a:ext>
            </a:extLst>
          </p:cNvPr>
          <p:cNvCxnSpPr>
            <a:cxnSpLocks/>
          </p:cNvCxnSpPr>
          <p:nvPr/>
        </p:nvCxnSpPr>
        <p:spPr>
          <a:xfrm flipH="1">
            <a:off x="11891528" y="4242253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>
            <a:extLst>
              <a:ext uri="{FF2B5EF4-FFF2-40B4-BE49-F238E27FC236}">
                <a16:creationId xmlns:a16="http://schemas.microsoft.com/office/drawing/2014/main" id="{23B0A9FA-E0DF-B6D8-58E6-4CE485F85896}"/>
              </a:ext>
            </a:extLst>
          </p:cNvPr>
          <p:cNvCxnSpPr>
            <a:cxnSpLocks/>
          </p:cNvCxnSpPr>
          <p:nvPr/>
        </p:nvCxnSpPr>
        <p:spPr>
          <a:xfrm flipH="1">
            <a:off x="11899334" y="4579109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연결선 379">
            <a:extLst>
              <a:ext uri="{FF2B5EF4-FFF2-40B4-BE49-F238E27FC236}">
                <a16:creationId xmlns:a16="http://schemas.microsoft.com/office/drawing/2014/main" id="{A30806E7-4168-DFED-D20B-A1812F82C490}"/>
              </a:ext>
            </a:extLst>
          </p:cNvPr>
          <p:cNvCxnSpPr>
            <a:cxnSpLocks/>
          </p:cNvCxnSpPr>
          <p:nvPr/>
        </p:nvCxnSpPr>
        <p:spPr>
          <a:xfrm flipH="1">
            <a:off x="11868472" y="4905739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연결선 380">
            <a:extLst>
              <a:ext uri="{FF2B5EF4-FFF2-40B4-BE49-F238E27FC236}">
                <a16:creationId xmlns:a16="http://schemas.microsoft.com/office/drawing/2014/main" id="{41FCC92C-9BAC-76DD-42DF-CF43FB1ED3D8}"/>
              </a:ext>
            </a:extLst>
          </p:cNvPr>
          <p:cNvCxnSpPr>
            <a:cxnSpLocks/>
          </p:cNvCxnSpPr>
          <p:nvPr/>
        </p:nvCxnSpPr>
        <p:spPr>
          <a:xfrm flipH="1">
            <a:off x="11868472" y="5245495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연결선 381">
            <a:extLst>
              <a:ext uri="{FF2B5EF4-FFF2-40B4-BE49-F238E27FC236}">
                <a16:creationId xmlns:a16="http://schemas.microsoft.com/office/drawing/2014/main" id="{40CA3B2F-EAC9-963B-3B74-E36E5CCE6955}"/>
              </a:ext>
            </a:extLst>
          </p:cNvPr>
          <p:cNvCxnSpPr>
            <a:cxnSpLocks/>
          </p:cNvCxnSpPr>
          <p:nvPr/>
        </p:nvCxnSpPr>
        <p:spPr>
          <a:xfrm flipH="1">
            <a:off x="11851790" y="5607559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382">
            <a:extLst>
              <a:ext uri="{FF2B5EF4-FFF2-40B4-BE49-F238E27FC236}">
                <a16:creationId xmlns:a16="http://schemas.microsoft.com/office/drawing/2014/main" id="{FD2A14B0-6B43-E20A-0B2B-1CCF41E7642F}"/>
              </a:ext>
            </a:extLst>
          </p:cNvPr>
          <p:cNvCxnSpPr>
            <a:cxnSpLocks/>
          </p:cNvCxnSpPr>
          <p:nvPr/>
        </p:nvCxnSpPr>
        <p:spPr>
          <a:xfrm flipH="1">
            <a:off x="11868472" y="5950223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연결선 383">
            <a:extLst>
              <a:ext uri="{FF2B5EF4-FFF2-40B4-BE49-F238E27FC236}">
                <a16:creationId xmlns:a16="http://schemas.microsoft.com/office/drawing/2014/main" id="{BC51B995-9219-06A6-3EF9-663C92EDE043}"/>
              </a:ext>
            </a:extLst>
          </p:cNvPr>
          <p:cNvCxnSpPr>
            <a:cxnSpLocks/>
          </p:cNvCxnSpPr>
          <p:nvPr/>
        </p:nvCxnSpPr>
        <p:spPr>
          <a:xfrm flipH="1">
            <a:off x="11868471" y="6284354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연결선 384">
            <a:extLst>
              <a:ext uri="{FF2B5EF4-FFF2-40B4-BE49-F238E27FC236}">
                <a16:creationId xmlns:a16="http://schemas.microsoft.com/office/drawing/2014/main" id="{0A0A9FA9-226D-EE2E-27AA-0E0E8A6BBB02}"/>
              </a:ext>
            </a:extLst>
          </p:cNvPr>
          <p:cNvCxnSpPr>
            <a:cxnSpLocks/>
          </p:cNvCxnSpPr>
          <p:nvPr/>
        </p:nvCxnSpPr>
        <p:spPr>
          <a:xfrm flipH="1">
            <a:off x="11868470" y="6618183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연결선 385">
            <a:extLst>
              <a:ext uri="{FF2B5EF4-FFF2-40B4-BE49-F238E27FC236}">
                <a16:creationId xmlns:a16="http://schemas.microsoft.com/office/drawing/2014/main" id="{3D8F6B6A-1300-F4C2-5C9E-1DB0B280B9D5}"/>
              </a:ext>
            </a:extLst>
          </p:cNvPr>
          <p:cNvCxnSpPr>
            <a:cxnSpLocks/>
          </p:cNvCxnSpPr>
          <p:nvPr/>
        </p:nvCxnSpPr>
        <p:spPr>
          <a:xfrm flipH="1">
            <a:off x="11868470" y="6949417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>
            <a:extLst>
              <a:ext uri="{FF2B5EF4-FFF2-40B4-BE49-F238E27FC236}">
                <a16:creationId xmlns:a16="http://schemas.microsoft.com/office/drawing/2014/main" id="{904D1B3F-50D8-1E29-C1F2-6A9A0A05770A}"/>
              </a:ext>
            </a:extLst>
          </p:cNvPr>
          <p:cNvCxnSpPr>
            <a:cxnSpLocks/>
          </p:cNvCxnSpPr>
          <p:nvPr/>
        </p:nvCxnSpPr>
        <p:spPr>
          <a:xfrm flipH="1">
            <a:off x="11899334" y="7290355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20F7B10A-79EF-1940-81A4-09F4DA3AD301}"/>
              </a:ext>
            </a:extLst>
          </p:cNvPr>
          <p:cNvSpPr txBox="1"/>
          <p:nvPr/>
        </p:nvSpPr>
        <p:spPr>
          <a:xfrm>
            <a:off x="10736324" y="3745563"/>
            <a:ext cx="968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Reserved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555BD73B-0658-A33A-F1BC-84F43116613F}"/>
              </a:ext>
            </a:extLst>
          </p:cNvPr>
          <p:cNvSpPr txBox="1"/>
          <p:nvPr/>
        </p:nvSpPr>
        <p:spPr>
          <a:xfrm>
            <a:off x="10736324" y="4069095"/>
            <a:ext cx="968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Reserved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83BD8B35-F45F-7941-26F7-F4762DB8036D}"/>
              </a:ext>
            </a:extLst>
          </p:cNvPr>
          <p:cNvSpPr txBox="1"/>
          <p:nvPr/>
        </p:nvSpPr>
        <p:spPr>
          <a:xfrm>
            <a:off x="10677030" y="44027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HW_TRIG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EE1D7C05-9791-EF9F-9B81-25663D4240DD}"/>
              </a:ext>
            </a:extLst>
          </p:cNvPr>
          <p:cNvSpPr/>
          <p:nvPr/>
        </p:nvSpPr>
        <p:spPr>
          <a:xfrm>
            <a:off x="11811121" y="723430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사각형: 둥근 모서리 402">
            <a:extLst>
              <a:ext uri="{FF2B5EF4-FFF2-40B4-BE49-F238E27FC236}">
                <a16:creationId xmlns:a16="http://schemas.microsoft.com/office/drawing/2014/main" id="{C53829D5-D2E3-8B02-3D42-5F9633B806FD}"/>
              </a:ext>
            </a:extLst>
          </p:cNvPr>
          <p:cNvSpPr/>
          <p:nvPr/>
        </p:nvSpPr>
        <p:spPr>
          <a:xfrm>
            <a:off x="10548508" y="7124297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0A96DDA8-43C6-8D1C-F6A1-BAC5A9C87845}"/>
              </a:ext>
            </a:extLst>
          </p:cNvPr>
          <p:cNvSpPr txBox="1"/>
          <p:nvPr/>
        </p:nvSpPr>
        <p:spPr>
          <a:xfrm>
            <a:off x="10914622" y="7131559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A619E70-68F9-7459-B639-BF8C1B0BA313}"/>
              </a:ext>
            </a:extLst>
          </p:cNvPr>
          <p:cNvSpPr txBox="1"/>
          <p:nvPr/>
        </p:nvSpPr>
        <p:spPr>
          <a:xfrm>
            <a:off x="10631189" y="9632117"/>
            <a:ext cx="300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WIZ500SR-RP (J5-Pinmap)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37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6500" t="26500" r="26500" b="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B64EDF16-3EAA-C0EC-CD68-706DC56441AF}"/>
              </a:ext>
            </a:extLst>
          </p:cNvPr>
          <p:cNvSpPr txBox="1"/>
          <p:nvPr/>
        </p:nvSpPr>
        <p:spPr>
          <a:xfrm>
            <a:off x="2904332" y="2095891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WIZ500SR-RP LED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2DE5F9-8447-99FB-90A9-F07C85E834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62" y="2831108"/>
            <a:ext cx="8549938" cy="5137546"/>
          </a:xfrm>
          <a:prstGeom prst="rect">
            <a:avLst/>
          </a:prstGeom>
        </p:spPr>
      </p:pic>
      <p:sp useBgFill="1"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7ABA1697-6DF9-CA3A-A91A-A6711B16DC04}"/>
              </a:ext>
            </a:extLst>
          </p:cNvPr>
          <p:cNvSpPr/>
          <p:nvPr/>
        </p:nvSpPr>
        <p:spPr>
          <a:xfrm>
            <a:off x="10890091" y="7112000"/>
            <a:ext cx="295213" cy="5738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0B85484-8EA8-632F-1022-10F73BC250CE}"/>
              </a:ext>
            </a:extLst>
          </p:cNvPr>
          <p:cNvSpPr/>
          <p:nvPr/>
        </p:nvSpPr>
        <p:spPr>
          <a:xfrm>
            <a:off x="11245239" y="7112000"/>
            <a:ext cx="281259" cy="5738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56D4029-785D-8A44-9389-E6FE6D8248A7}"/>
              </a:ext>
            </a:extLst>
          </p:cNvPr>
          <p:cNvSpPr/>
          <p:nvPr/>
        </p:nvSpPr>
        <p:spPr>
          <a:xfrm>
            <a:off x="11586433" y="7112000"/>
            <a:ext cx="281259" cy="5738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DA70844-BEF9-D157-E7A5-4EAE2B1A58C0}"/>
              </a:ext>
            </a:extLst>
          </p:cNvPr>
          <p:cNvSpPr/>
          <p:nvPr/>
        </p:nvSpPr>
        <p:spPr>
          <a:xfrm>
            <a:off x="11917881" y="7112000"/>
            <a:ext cx="281259" cy="57388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9726040-E7B5-F272-E320-8695A88C1BC2}"/>
              </a:ext>
            </a:extLst>
          </p:cNvPr>
          <p:cNvSpPr/>
          <p:nvPr/>
        </p:nvSpPr>
        <p:spPr>
          <a:xfrm>
            <a:off x="10716945" y="615061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DC5BAF0-AC01-AD62-1E23-24B601829ED5}"/>
              </a:ext>
            </a:extLst>
          </p:cNvPr>
          <p:cNvSpPr/>
          <p:nvPr/>
        </p:nvSpPr>
        <p:spPr>
          <a:xfrm>
            <a:off x="10710635" y="649125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E507EE0-5399-538A-2DBE-4235004FB0F7}"/>
              </a:ext>
            </a:extLst>
          </p:cNvPr>
          <p:cNvSpPr/>
          <p:nvPr/>
        </p:nvSpPr>
        <p:spPr>
          <a:xfrm>
            <a:off x="10709817" y="682810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E1079D2-CF6B-FF18-2548-53E694C2717A}"/>
              </a:ext>
            </a:extLst>
          </p:cNvPr>
          <p:cNvSpPr/>
          <p:nvPr/>
        </p:nvSpPr>
        <p:spPr>
          <a:xfrm>
            <a:off x="10710635" y="582361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480C410-9AB6-1B6E-DBE5-37C64D464D54}"/>
              </a:ext>
            </a:extLst>
          </p:cNvPr>
          <p:cNvSpPr/>
          <p:nvPr/>
        </p:nvSpPr>
        <p:spPr>
          <a:xfrm>
            <a:off x="9454402" y="6707133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LD2</a:t>
            </a:r>
            <a:endParaRPr lang="ko-KR" altLang="en-US" sz="1600" b="1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FBFFFF4-7ADD-8CA4-8414-9F5D44B03AF1}"/>
              </a:ext>
            </a:extLst>
          </p:cNvPr>
          <p:cNvSpPr/>
          <p:nvPr/>
        </p:nvSpPr>
        <p:spPr>
          <a:xfrm>
            <a:off x="9455968" y="6041388"/>
            <a:ext cx="1312837" cy="33685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8711CB0-EF4C-3879-682A-D59D772DFECA}"/>
              </a:ext>
            </a:extLst>
          </p:cNvPr>
          <p:cNvSpPr/>
          <p:nvPr/>
        </p:nvSpPr>
        <p:spPr>
          <a:xfrm>
            <a:off x="9455968" y="6378242"/>
            <a:ext cx="1312837" cy="33685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15FC852-65EF-AE11-E4CB-88B74CC68612}"/>
              </a:ext>
            </a:extLst>
          </p:cNvPr>
          <p:cNvSpPr/>
          <p:nvPr/>
        </p:nvSpPr>
        <p:spPr>
          <a:xfrm>
            <a:off x="9454405" y="5714394"/>
            <a:ext cx="1312837" cy="33685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7BBD50-415B-8268-BADD-7854A855D3ED}"/>
              </a:ext>
            </a:extLst>
          </p:cNvPr>
          <p:cNvSpPr txBox="1"/>
          <p:nvPr/>
        </p:nvSpPr>
        <p:spPr>
          <a:xfrm>
            <a:off x="9860813" y="6364491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LD3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883709-8092-5BAE-25A2-7B53E923311E}"/>
              </a:ext>
            </a:extLst>
          </p:cNvPr>
          <p:cNvSpPr txBox="1"/>
          <p:nvPr/>
        </p:nvSpPr>
        <p:spPr>
          <a:xfrm>
            <a:off x="9860813" y="6039687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LD4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0BB912-A6EB-0BD4-36AA-8F992D3A6653}"/>
              </a:ext>
            </a:extLst>
          </p:cNvPr>
          <p:cNvSpPr txBox="1"/>
          <p:nvPr/>
        </p:nvSpPr>
        <p:spPr>
          <a:xfrm>
            <a:off x="9859250" y="5714396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LD5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B7028848-4AA2-A176-85A2-F80F5572C2B4}"/>
              </a:ext>
            </a:extLst>
          </p:cNvPr>
          <p:cNvCxnSpPr>
            <a:stCxn id="48" idx="6"/>
            <a:endCxn id="70" idx="0"/>
          </p:cNvCxnSpPr>
          <p:nvPr/>
        </p:nvCxnSpPr>
        <p:spPr>
          <a:xfrm>
            <a:off x="10823028" y="6883525"/>
            <a:ext cx="214670" cy="228475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53E9E02-70F3-EA9B-B293-BC8AB32FCFAD}"/>
              </a:ext>
            </a:extLst>
          </p:cNvPr>
          <p:cNvCxnSpPr>
            <a:endCxn id="41" idx="0"/>
          </p:cNvCxnSpPr>
          <p:nvPr/>
        </p:nvCxnSpPr>
        <p:spPr>
          <a:xfrm rot="16200000" flipH="1">
            <a:off x="10819043" y="6545174"/>
            <a:ext cx="571628" cy="562023"/>
          </a:xfrm>
          <a:prstGeom prst="bentConnector3">
            <a:avLst>
              <a:gd name="adj1" fmla="val 844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7B688F4-4DD4-BEB7-33B6-C84B569E9754}"/>
              </a:ext>
            </a:extLst>
          </p:cNvPr>
          <p:cNvCxnSpPr>
            <a:stCxn id="45" idx="6"/>
            <a:endCxn id="43" idx="0"/>
          </p:cNvCxnSpPr>
          <p:nvPr/>
        </p:nvCxnSpPr>
        <p:spPr>
          <a:xfrm>
            <a:off x="10830156" y="6206031"/>
            <a:ext cx="896907" cy="905969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6608BA9-15B0-CF13-6922-BD5143BDD721}"/>
              </a:ext>
            </a:extLst>
          </p:cNvPr>
          <p:cNvCxnSpPr>
            <a:stCxn id="49" idx="6"/>
            <a:endCxn id="44" idx="0"/>
          </p:cNvCxnSpPr>
          <p:nvPr/>
        </p:nvCxnSpPr>
        <p:spPr>
          <a:xfrm>
            <a:off x="10823846" y="5879037"/>
            <a:ext cx="1234665" cy="1232963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541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6500" t="26500" r="26500" b="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B64EDF16-3EAA-C0EC-CD68-706DC56441AF}"/>
              </a:ext>
            </a:extLst>
          </p:cNvPr>
          <p:cNvSpPr txBox="1"/>
          <p:nvPr/>
        </p:nvSpPr>
        <p:spPr>
          <a:xfrm>
            <a:off x="2155032" y="2197491"/>
            <a:ext cx="206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WIZ500SR-RP RESET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2DE5F9-8447-99FB-90A9-F07C85E834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62" y="2831108"/>
            <a:ext cx="8549938" cy="5137546"/>
          </a:xfrm>
          <a:prstGeom prst="rect">
            <a:avLst/>
          </a:prstGeom>
        </p:spPr>
      </p:pic>
      <p:sp useBgFill="1"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03D2248-7741-1C79-651D-0536B467C2CE}"/>
              </a:ext>
            </a:extLst>
          </p:cNvPr>
          <p:cNvSpPr/>
          <p:nvPr/>
        </p:nvSpPr>
        <p:spPr>
          <a:xfrm>
            <a:off x="9863146" y="6757193"/>
            <a:ext cx="689761" cy="92868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41D9C37B-6491-3563-60A2-7BD7FFCFE507}"/>
              </a:ext>
            </a:extLst>
          </p:cNvPr>
          <p:cNvSpPr/>
          <p:nvPr/>
        </p:nvSpPr>
        <p:spPr>
          <a:xfrm>
            <a:off x="7194641" y="6926619"/>
            <a:ext cx="1185487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F89520B-BD0A-B1D0-CDF9-C93FB9495A50}"/>
              </a:ext>
            </a:extLst>
          </p:cNvPr>
          <p:cNvSpPr txBox="1"/>
          <p:nvPr/>
        </p:nvSpPr>
        <p:spPr>
          <a:xfrm>
            <a:off x="7193710" y="6889432"/>
            <a:ext cx="1187349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SW1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RESET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23D206-43E1-F61D-1172-8E8434CEA26F}"/>
              </a:ext>
            </a:extLst>
          </p:cNvPr>
          <p:cNvCxnSpPr>
            <a:cxnSpLocks/>
          </p:cNvCxnSpPr>
          <p:nvPr/>
        </p:nvCxnSpPr>
        <p:spPr>
          <a:xfrm>
            <a:off x="8380127" y="7221537"/>
            <a:ext cx="1483018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14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B64EDF16-3EAA-C0EC-CD68-706DC56441AF}"/>
              </a:ext>
            </a:extLst>
          </p:cNvPr>
          <p:cNvSpPr txBox="1"/>
          <p:nvPr/>
        </p:nvSpPr>
        <p:spPr>
          <a:xfrm>
            <a:off x="1227932" y="88939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WIZ500SR-RP Dimension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528AFB-791A-7A03-435B-1023EE0E4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521" y="2458306"/>
            <a:ext cx="9007621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11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367B0D-311B-68E0-B0A8-BE8693E7FE46}"/>
              </a:ext>
            </a:extLst>
          </p:cNvPr>
          <p:cNvSpPr txBox="1"/>
          <p:nvPr/>
        </p:nvSpPr>
        <p:spPr>
          <a:xfrm>
            <a:off x="1227932" y="889391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WIZ500SR-RP Dimension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C727B5-C56D-7D1F-AF5D-078799DA7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932" y="3048908"/>
            <a:ext cx="7818798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7280607" y="2137188"/>
            <a:ext cx="3769750" cy="510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WIZ500SR-RP 3D(BOT)</a:t>
            </a:r>
            <a:endParaRPr lang="ko-KR" altLang="en-US" dirty="0"/>
          </a:p>
        </p:txBody>
      </p:sp>
      <p:pic>
        <p:nvPicPr>
          <p:cNvPr id="4" name="그림 3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8203D94D-CAC9-F4D6-D896-E4EA30B65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659" y="2770753"/>
            <a:ext cx="9053345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9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6500" t="26500" r="26500" b="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B64EDF16-3EAA-C0EC-CD68-706DC56441AF}"/>
              </a:ext>
            </a:extLst>
          </p:cNvPr>
          <p:cNvSpPr txBox="1"/>
          <p:nvPr/>
        </p:nvSpPr>
        <p:spPr>
          <a:xfrm>
            <a:off x="2904332" y="2095891"/>
            <a:ext cx="4268733" cy="510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WIZ500SR-RP Callout Top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2DE5F9-8447-99FB-90A9-F07C85E834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62" y="2831108"/>
            <a:ext cx="8549938" cy="5137546"/>
          </a:xfrm>
          <a:prstGeom prst="rect">
            <a:avLst/>
          </a:prstGeom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49D1A5D-9ABF-0871-4361-127AEFDA6CE1}"/>
              </a:ext>
            </a:extLst>
          </p:cNvPr>
          <p:cNvSpPr/>
          <p:nvPr/>
        </p:nvSpPr>
        <p:spPr>
          <a:xfrm>
            <a:off x="5067919" y="4503030"/>
            <a:ext cx="1185487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0F5A7A-A996-FD46-D94E-B10786AB2C04}"/>
              </a:ext>
            </a:extLst>
          </p:cNvPr>
          <p:cNvSpPr txBox="1"/>
          <p:nvPr/>
        </p:nvSpPr>
        <p:spPr>
          <a:xfrm>
            <a:off x="5095515" y="4503030"/>
            <a:ext cx="1187349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U2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W5100S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 useBgFill="1"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8A6A04F-92FA-7AFC-17C5-894932FF07FB}"/>
              </a:ext>
            </a:extLst>
          </p:cNvPr>
          <p:cNvSpPr/>
          <p:nvPr/>
        </p:nvSpPr>
        <p:spPr>
          <a:xfrm>
            <a:off x="6822387" y="3912777"/>
            <a:ext cx="1804564" cy="180714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64F40F9-2919-7CD8-F788-096037D3F472}"/>
              </a:ext>
            </a:extLst>
          </p:cNvPr>
          <p:cNvSpPr/>
          <p:nvPr/>
        </p:nvSpPr>
        <p:spPr>
          <a:xfrm>
            <a:off x="9602311" y="3501297"/>
            <a:ext cx="1363980" cy="104514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71BF43A0-D411-74C4-0809-8AE7FA0D0B7A}"/>
              </a:ext>
            </a:extLst>
          </p:cNvPr>
          <p:cNvSpPr/>
          <p:nvPr/>
        </p:nvSpPr>
        <p:spPr>
          <a:xfrm>
            <a:off x="6963411" y="2959814"/>
            <a:ext cx="167733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6E32AD-3A66-AFFE-B4E5-CC5808D85F38}"/>
              </a:ext>
            </a:extLst>
          </p:cNvPr>
          <p:cNvSpPr txBox="1"/>
          <p:nvPr/>
        </p:nvSpPr>
        <p:spPr>
          <a:xfrm>
            <a:off x="6894012" y="2919552"/>
            <a:ext cx="1804564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U6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Flash Memory</a:t>
            </a:r>
          </a:p>
        </p:txBody>
      </p:sp>
      <p:sp useBgFill="1"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D994199-8937-072E-19A8-39930DCBA5EE}"/>
              </a:ext>
            </a:extLst>
          </p:cNvPr>
          <p:cNvSpPr/>
          <p:nvPr/>
        </p:nvSpPr>
        <p:spPr>
          <a:xfrm>
            <a:off x="9602311" y="4694058"/>
            <a:ext cx="1512570" cy="1559264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7ABA1697-6DF9-CA3A-A91A-A6711B16DC04}"/>
              </a:ext>
            </a:extLst>
          </p:cNvPr>
          <p:cNvSpPr/>
          <p:nvPr/>
        </p:nvSpPr>
        <p:spPr>
          <a:xfrm>
            <a:off x="10890091" y="7047707"/>
            <a:ext cx="1358265" cy="63817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03D2248-7741-1C79-651D-0536B467C2CE}"/>
              </a:ext>
            </a:extLst>
          </p:cNvPr>
          <p:cNvSpPr/>
          <p:nvPr/>
        </p:nvSpPr>
        <p:spPr>
          <a:xfrm>
            <a:off x="9863146" y="6757193"/>
            <a:ext cx="689761" cy="92868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AC2304E-C281-30CA-90B0-CA7A1D113E77}"/>
              </a:ext>
            </a:extLst>
          </p:cNvPr>
          <p:cNvSpPr/>
          <p:nvPr/>
        </p:nvSpPr>
        <p:spPr>
          <a:xfrm>
            <a:off x="9352756" y="2923835"/>
            <a:ext cx="2724150" cy="52257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DB8AC689-B667-63A7-2A6A-254B1A450EEE}"/>
              </a:ext>
            </a:extLst>
          </p:cNvPr>
          <p:cNvSpPr/>
          <p:nvPr/>
        </p:nvSpPr>
        <p:spPr>
          <a:xfrm>
            <a:off x="11114882" y="3477181"/>
            <a:ext cx="962025" cy="48918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1FDE5F4-E522-3978-2D2D-F8C458376762}"/>
              </a:ext>
            </a:extLst>
          </p:cNvPr>
          <p:cNvSpPr/>
          <p:nvPr/>
        </p:nvSpPr>
        <p:spPr>
          <a:xfrm>
            <a:off x="9548018" y="3154144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0F88254-F387-6215-C51B-A2459178FB5E}"/>
              </a:ext>
            </a:extLst>
          </p:cNvPr>
          <p:cNvSpPr/>
          <p:nvPr/>
        </p:nvSpPr>
        <p:spPr>
          <a:xfrm>
            <a:off x="9973744" y="3146804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3E71C26E-3EBA-11FA-CAF2-D1B5C6AFBB53}"/>
              </a:ext>
            </a:extLst>
          </p:cNvPr>
          <p:cNvSpPr/>
          <p:nvPr/>
        </p:nvSpPr>
        <p:spPr>
          <a:xfrm>
            <a:off x="10406304" y="3146804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39CE801-C7A7-ED5B-A5B3-1AF267FBD6A3}"/>
              </a:ext>
            </a:extLst>
          </p:cNvPr>
          <p:cNvSpPr/>
          <p:nvPr/>
        </p:nvSpPr>
        <p:spPr>
          <a:xfrm>
            <a:off x="10838864" y="3146804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FCDADDDD-8677-3405-2A9B-B0710527ABFE}"/>
              </a:ext>
            </a:extLst>
          </p:cNvPr>
          <p:cNvSpPr/>
          <p:nvPr/>
        </p:nvSpPr>
        <p:spPr>
          <a:xfrm>
            <a:off x="11271424" y="3146804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10ADF3F6-E9B9-B278-B9B7-B758D38EBE47}"/>
              </a:ext>
            </a:extLst>
          </p:cNvPr>
          <p:cNvSpPr/>
          <p:nvPr/>
        </p:nvSpPr>
        <p:spPr>
          <a:xfrm>
            <a:off x="11703984" y="3146130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AB09267-B3AA-AD1A-C3E7-2D0D8F9A7339}"/>
              </a:ext>
            </a:extLst>
          </p:cNvPr>
          <p:cNvSpPr/>
          <p:nvPr/>
        </p:nvSpPr>
        <p:spPr>
          <a:xfrm>
            <a:off x="11271424" y="3638185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F1C2707-08D6-3CDD-8B02-EF59D771B5FD}"/>
              </a:ext>
            </a:extLst>
          </p:cNvPr>
          <p:cNvSpPr/>
          <p:nvPr/>
        </p:nvSpPr>
        <p:spPr>
          <a:xfrm>
            <a:off x="11703984" y="3638185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D2F8899-248F-0B88-D8EA-99CBD764C240}"/>
              </a:ext>
            </a:extLst>
          </p:cNvPr>
          <p:cNvSpPr/>
          <p:nvPr/>
        </p:nvSpPr>
        <p:spPr>
          <a:xfrm>
            <a:off x="13073043" y="5169247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D2BA8D9-431A-3D2C-F6FE-23D7D9E2AB9F}"/>
              </a:ext>
            </a:extLst>
          </p:cNvPr>
          <p:cNvSpPr txBox="1"/>
          <p:nvPr/>
        </p:nvSpPr>
        <p:spPr>
          <a:xfrm>
            <a:off x="13302897" y="5150017"/>
            <a:ext cx="1060147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RP2040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DE00B4C-B8BD-9134-1EE8-FA9C2711A930}"/>
              </a:ext>
            </a:extLst>
          </p:cNvPr>
          <p:cNvSpPr/>
          <p:nvPr/>
        </p:nvSpPr>
        <p:spPr>
          <a:xfrm>
            <a:off x="12936664" y="2768776"/>
            <a:ext cx="1739540" cy="91417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4B32DA3-9091-409F-B42C-90BE02090DC8}"/>
              </a:ext>
            </a:extLst>
          </p:cNvPr>
          <p:cNvSpPr txBox="1"/>
          <p:nvPr/>
        </p:nvSpPr>
        <p:spPr>
          <a:xfrm>
            <a:off x="12818546" y="2734226"/>
            <a:ext cx="197577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J1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DEBUG 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(Not Mount)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1D43479-8B4C-F634-FC2B-63A3AA44F3A4}"/>
              </a:ext>
            </a:extLst>
          </p:cNvPr>
          <p:cNvCxnSpPr/>
          <p:nvPr/>
        </p:nvCxnSpPr>
        <p:spPr>
          <a:xfrm flipH="1">
            <a:off x="12076906" y="3185121"/>
            <a:ext cx="859758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0FDEC37-A8DA-9E1F-879C-2C92EDA1F10D}"/>
              </a:ext>
            </a:extLst>
          </p:cNvPr>
          <p:cNvSpPr/>
          <p:nvPr/>
        </p:nvSpPr>
        <p:spPr>
          <a:xfrm>
            <a:off x="12936664" y="3747492"/>
            <a:ext cx="1739540" cy="91417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789775B-6AB2-437A-54E0-E6359605F73E}"/>
              </a:ext>
            </a:extLst>
          </p:cNvPr>
          <p:cNvSpPr txBox="1"/>
          <p:nvPr/>
        </p:nvSpPr>
        <p:spPr>
          <a:xfrm>
            <a:off x="12808727" y="3708594"/>
            <a:ext cx="197577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J2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BOOTSEL 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(Not Mount)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952E887-5EE8-C022-7A39-AEBE73CDD6DD}"/>
              </a:ext>
            </a:extLst>
          </p:cNvPr>
          <p:cNvCxnSpPr>
            <a:endCxn id="73" idx="3"/>
          </p:cNvCxnSpPr>
          <p:nvPr/>
        </p:nvCxnSpPr>
        <p:spPr>
          <a:xfrm rot="10800000">
            <a:off x="12076906" y="3708596"/>
            <a:ext cx="859758" cy="491137"/>
          </a:xfrm>
          <a:prstGeom prst="bentConnector3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41D9C37B-6491-3563-60A2-7BD7FFCFE507}"/>
              </a:ext>
            </a:extLst>
          </p:cNvPr>
          <p:cNvSpPr/>
          <p:nvPr/>
        </p:nvSpPr>
        <p:spPr>
          <a:xfrm>
            <a:off x="7194641" y="6926619"/>
            <a:ext cx="1185487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F89520B-BD0A-B1D0-CDF9-C93FB9495A50}"/>
              </a:ext>
            </a:extLst>
          </p:cNvPr>
          <p:cNvSpPr txBox="1"/>
          <p:nvPr/>
        </p:nvSpPr>
        <p:spPr>
          <a:xfrm>
            <a:off x="7193710" y="6889432"/>
            <a:ext cx="1187349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SW1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RESET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CC4629A-0CA1-1B18-F9F5-66CB86181D31}"/>
              </a:ext>
            </a:extLst>
          </p:cNvPr>
          <p:cNvCxnSpPr>
            <a:cxnSpLocks/>
          </p:cNvCxnSpPr>
          <p:nvPr/>
        </p:nvCxnSpPr>
        <p:spPr>
          <a:xfrm>
            <a:off x="6253405" y="4816349"/>
            <a:ext cx="568982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23D206-43E1-F61D-1172-8E8434CEA26F}"/>
              </a:ext>
            </a:extLst>
          </p:cNvPr>
          <p:cNvCxnSpPr>
            <a:cxnSpLocks/>
          </p:cNvCxnSpPr>
          <p:nvPr/>
        </p:nvCxnSpPr>
        <p:spPr>
          <a:xfrm>
            <a:off x="8380127" y="7221537"/>
            <a:ext cx="1483018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5A734D2-2890-A813-3112-D8D12E64092B}"/>
              </a:ext>
            </a:extLst>
          </p:cNvPr>
          <p:cNvCxnSpPr>
            <a:cxnSpLocks/>
            <a:stCxn id="101" idx="1"/>
            <a:endCxn id="69" idx="3"/>
          </p:cNvCxnSpPr>
          <p:nvPr/>
        </p:nvCxnSpPr>
        <p:spPr>
          <a:xfrm flipH="1">
            <a:off x="11114881" y="5473690"/>
            <a:ext cx="1958162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5543BC2A-4316-C757-E9F1-50A0A3742BCF}"/>
              </a:ext>
            </a:extLst>
          </p:cNvPr>
          <p:cNvSpPr/>
          <p:nvPr/>
        </p:nvSpPr>
        <p:spPr>
          <a:xfrm>
            <a:off x="13035195" y="7055325"/>
            <a:ext cx="1542478" cy="6088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91C429A-1C6D-D981-F3B8-CB998A3C9F1E}"/>
              </a:ext>
            </a:extLst>
          </p:cNvPr>
          <p:cNvSpPr txBox="1"/>
          <p:nvPr/>
        </p:nvSpPr>
        <p:spPr>
          <a:xfrm>
            <a:off x="12984165" y="7047707"/>
            <a:ext cx="1609217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LD1~4</a:t>
            </a:r>
          </a:p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Indicade</a:t>
            </a:r>
            <a:r>
              <a:rPr lang="en-US" altLang="ko-KR" b="1" dirty="0">
                <a:solidFill>
                  <a:schemeClr val="bg1"/>
                </a:solidFill>
              </a:rPr>
              <a:t> LED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8114A283-3587-C114-6F96-56EFC2ED6FF2}"/>
              </a:ext>
            </a:extLst>
          </p:cNvPr>
          <p:cNvCxnSpPr>
            <a:cxnSpLocks/>
          </p:cNvCxnSpPr>
          <p:nvPr/>
        </p:nvCxnSpPr>
        <p:spPr>
          <a:xfrm flipH="1">
            <a:off x="12248355" y="7353290"/>
            <a:ext cx="778924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86553E41-8866-4F46-E51A-2813AFC5760A}"/>
              </a:ext>
            </a:extLst>
          </p:cNvPr>
          <p:cNvCxnSpPr>
            <a:cxnSpLocks/>
            <a:stCxn id="67" idx="3"/>
            <a:endCxn id="62" idx="1"/>
          </p:cNvCxnSpPr>
          <p:nvPr/>
        </p:nvCxnSpPr>
        <p:spPr>
          <a:xfrm>
            <a:off x="8640749" y="3264257"/>
            <a:ext cx="961562" cy="759612"/>
          </a:xfrm>
          <a:prstGeom prst="bentConnector3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20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6000" t="26000" r="26000" b="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BF39DDFE-69FD-5C72-076C-0EC3A59998D0}"/>
              </a:ext>
            </a:extLst>
          </p:cNvPr>
          <p:cNvSpPr txBox="1"/>
          <p:nvPr/>
        </p:nvSpPr>
        <p:spPr>
          <a:xfrm>
            <a:off x="7031674" y="2102548"/>
            <a:ext cx="4345228" cy="510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WIZ500SR-RP Callout BOT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319B2-07C0-6FAC-3E07-81DFD3DD247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503" y="2763133"/>
            <a:ext cx="8725656" cy="5273497"/>
          </a:xfrm>
          <a:prstGeom prst="rect">
            <a:avLst/>
          </a:prstGeom>
        </p:spPr>
      </p:pic>
      <p:sp useBgFill="1">
        <p:nvSpPr>
          <p:cNvPr id="6" name="사각형: 둥근 모서리 5">
            <a:extLst>
              <a:ext uri="{FF2B5EF4-FFF2-40B4-BE49-F238E27FC236}">
                <a16:creationId xmlns:a16="http://schemas.microsoft.com/office/drawing/2014/main" id="{0239FC65-9CFC-5D8C-99ED-7CDA5AB3E247}"/>
              </a:ext>
            </a:extLst>
          </p:cNvPr>
          <p:cNvSpPr/>
          <p:nvPr/>
        </p:nvSpPr>
        <p:spPr>
          <a:xfrm>
            <a:off x="4828403" y="3208020"/>
            <a:ext cx="352404" cy="441959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2F6A0C1-EA57-F25B-A4EC-3955926F30BF}"/>
              </a:ext>
            </a:extLst>
          </p:cNvPr>
          <p:cNvSpPr/>
          <p:nvPr/>
        </p:nvSpPr>
        <p:spPr>
          <a:xfrm>
            <a:off x="10692074" y="4960772"/>
            <a:ext cx="1659060" cy="84230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11BCE2-90E5-0E8B-6AAC-1F423CFA5EF5}"/>
              </a:ext>
            </a:extLst>
          </p:cNvPr>
          <p:cNvSpPr txBox="1"/>
          <p:nvPr/>
        </p:nvSpPr>
        <p:spPr>
          <a:xfrm>
            <a:off x="10692074" y="5058888"/>
            <a:ext cx="1663828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J3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Network Line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2626D7B-5BDA-2E0E-852A-4771034378DB}"/>
              </a:ext>
            </a:extLst>
          </p:cNvPr>
          <p:cNvCxnSpPr>
            <a:stCxn id="9" idx="3"/>
          </p:cNvCxnSpPr>
          <p:nvPr/>
        </p:nvCxnSpPr>
        <p:spPr>
          <a:xfrm>
            <a:off x="12351134" y="5381924"/>
            <a:ext cx="413478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5CAE6F9-75ED-152E-A72C-AB46ED3C1B6E}"/>
              </a:ext>
            </a:extLst>
          </p:cNvPr>
          <p:cNvSpPr/>
          <p:nvPr/>
        </p:nvSpPr>
        <p:spPr>
          <a:xfrm>
            <a:off x="6016237" y="4960772"/>
            <a:ext cx="2272894" cy="84230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FDC15E-BBEC-EF27-9D7D-78161F489323}"/>
              </a:ext>
            </a:extLst>
          </p:cNvPr>
          <p:cNvSpPr txBox="1"/>
          <p:nvPr/>
        </p:nvSpPr>
        <p:spPr>
          <a:xfrm>
            <a:off x="6062011" y="5058888"/>
            <a:ext cx="2181346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J5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Download, Signal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D29694-54EC-12E8-185E-3999C48CE532}"/>
              </a:ext>
            </a:extLst>
          </p:cNvPr>
          <p:cNvCxnSpPr>
            <a:stCxn id="16" idx="1"/>
          </p:cNvCxnSpPr>
          <p:nvPr/>
        </p:nvCxnSpPr>
        <p:spPr>
          <a:xfrm flipH="1">
            <a:off x="5607527" y="5381924"/>
            <a:ext cx="408710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84832CF-F9AA-C6EF-EDA6-DFA320D4DF59}"/>
              </a:ext>
            </a:extLst>
          </p:cNvPr>
          <p:cNvSpPr/>
          <p:nvPr/>
        </p:nvSpPr>
        <p:spPr>
          <a:xfrm>
            <a:off x="3086377" y="4960772"/>
            <a:ext cx="1341686" cy="84230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776FEA-55BA-EB6C-BACB-88DE16914BF0}"/>
              </a:ext>
            </a:extLst>
          </p:cNvPr>
          <p:cNvSpPr txBox="1"/>
          <p:nvPr/>
        </p:nvSpPr>
        <p:spPr>
          <a:xfrm>
            <a:off x="2922835" y="5058888"/>
            <a:ext cx="1663828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J4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UART1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718689E-6465-7FE1-5AF9-8D850D86F7C5}"/>
              </a:ext>
            </a:extLst>
          </p:cNvPr>
          <p:cNvCxnSpPr>
            <a:cxnSpLocks/>
          </p:cNvCxnSpPr>
          <p:nvPr/>
        </p:nvCxnSpPr>
        <p:spPr>
          <a:xfrm>
            <a:off x="4428063" y="5381924"/>
            <a:ext cx="326022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D7DC660-6247-B5BF-738C-6F44AB138B69}"/>
              </a:ext>
            </a:extLst>
          </p:cNvPr>
          <p:cNvSpPr/>
          <p:nvPr/>
        </p:nvSpPr>
        <p:spPr>
          <a:xfrm>
            <a:off x="5246712" y="3208019"/>
            <a:ext cx="352404" cy="441959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A0BB187-061C-AADE-6CA4-2D9AB3490EE2}"/>
              </a:ext>
            </a:extLst>
          </p:cNvPr>
          <p:cNvSpPr/>
          <p:nvPr/>
        </p:nvSpPr>
        <p:spPr>
          <a:xfrm>
            <a:off x="12790873" y="3313830"/>
            <a:ext cx="352404" cy="441959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6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6500" t="26500" r="26500" b="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B64EDF16-3EAA-C0EC-CD68-706DC56441AF}"/>
              </a:ext>
            </a:extLst>
          </p:cNvPr>
          <p:cNvSpPr txBox="1"/>
          <p:nvPr/>
        </p:nvSpPr>
        <p:spPr>
          <a:xfrm>
            <a:off x="10126891" y="9481042"/>
            <a:ext cx="250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WIZ500SR-RP Pinout Top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2DE5F9-8447-99FB-90A9-F07C85E834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62" y="2831108"/>
            <a:ext cx="8549938" cy="5137546"/>
          </a:xfrm>
          <a:prstGeom prst="rect">
            <a:avLst/>
          </a:prstGeom>
        </p:spPr>
      </p:pic>
      <p:sp useBgFill="1"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AC2304E-C281-30CA-90B0-CA7A1D113E77}"/>
              </a:ext>
            </a:extLst>
          </p:cNvPr>
          <p:cNvSpPr/>
          <p:nvPr/>
        </p:nvSpPr>
        <p:spPr>
          <a:xfrm>
            <a:off x="9352756" y="2923835"/>
            <a:ext cx="2635893" cy="52257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DB8AC689-B667-63A7-2A6A-254B1A450EEE}"/>
              </a:ext>
            </a:extLst>
          </p:cNvPr>
          <p:cNvSpPr/>
          <p:nvPr/>
        </p:nvSpPr>
        <p:spPr>
          <a:xfrm>
            <a:off x="11114883" y="3477181"/>
            <a:ext cx="873766" cy="48918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1FDE5F4-E522-3978-2D2D-F8C458376762}"/>
              </a:ext>
            </a:extLst>
          </p:cNvPr>
          <p:cNvSpPr/>
          <p:nvPr/>
        </p:nvSpPr>
        <p:spPr>
          <a:xfrm>
            <a:off x="9548018" y="3154144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0F88254-F387-6215-C51B-A2459178FB5E}"/>
              </a:ext>
            </a:extLst>
          </p:cNvPr>
          <p:cNvSpPr/>
          <p:nvPr/>
        </p:nvSpPr>
        <p:spPr>
          <a:xfrm>
            <a:off x="9973744" y="3146804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3E71C26E-3EBA-11FA-CAF2-D1B5C6AFBB53}"/>
              </a:ext>
            </a:extLst>
          </p:cNvPr>
          <p:cNvSpPr/>
          <p:nvPr/>
        </p:nvSpPr>
        <p:spPr>
          <a:xfrm>
            <a:off x="10406304" y="3146804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39CE801-C7A7-ED5B-A5B3-1AF267FBD6A3}"/>
              </a:ext>
            </a:extLst>
          </p:cNvPr>
          <p:cNvSpPr/>
          <p:nvPr/>
        </p:nvSpPr>
        <p:spPr>
          <a:xfrm>
            <a:off x="10838864" y="3146804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FCDADDDD-8677-3405-2A9B-B0710527ABFE}"/>
              </a:ext>
            </a:extLst>
          </p:cNvPr>
          <p:cNvSpPr/>
          <p:nvPr/>
        </p:nvSpPr>
        <p:spPr>
          <a:xfrm>
            <a:off x="11271424" y="3146804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10ADF3F6-E9B9-B278-B9B7-B758D38EBE47}"/>
              </a:ext>
            </a:extLst>
          </p:cNvPr>
          <p:cNvSpPr/>
          <p:nvPr/>
        </p:nvSpPr>
        <p:spPr>
          <a:xfrm>
            <a:off x="11703984" y="3146130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AB09267-B3AA-AD1A-C3E7-2D0D8F9A7339}"/>
              </a:ext>
            </a:extLst>
          </p:cNvPr>
          <p:cNvSpPr/>
          <p:nvPr/>
        </p:nvSpPr>
        <p:spPr>
          <a:xfrm>
            <a:off x="11259221" y="3654781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F1C2707-08D6-3CDD-8B02-EF59D771B5FD}"/>
              </a:ext>
            </a:extLst>
          </p:cNvPr>
          <p:cNvSpPr/>
          <p:nvPr/>
        </p:nvSpPr>
        <p:spPr>
          <a:xfrm>
            <a:off x="11682515" y="3642082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7CDE6EB-5A67-13B0-9CE4-189EBAE703CF}"/>
              </a:ext>
            </a:extLst>
          </p:cNvPr>
          <p:cNvSpPr/>
          <p:nvPr/>
        </p:nvSpPr>
        <p:spPr>
          <a:xfrm>
            <a:off x="12362866" y="3393591"/>
            <a:ext cx="305384" cy="4026746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D8EFD2B-4A29-5B83-BE47-C60EB99E60C7}"/>
              </a:ext>
            </a:extLst>
          </p:cNvPr>
          <p:cNvSpPr/>
          <p:nvPr/>
        </p:nvSpPr>
        <p:spPr>
          <a:xfrm>
            <a:off x="12744367" y="3386508"/>
            <a:ext cx="305384" cy="4026746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F150F9E-C2F6-984D-0853-C1857F37DFC9}"/>
              </a:ext>
            </a:extLst>
          </p:cNvPr>
          <p:cNvSpPr/>
          <p:nvPr/>
        </p:nvSpPr>
        <p:spPr>
          <a:xfrm>
            <a:off x="4959031" y="3386508"/>
            <a:ext cx="305384" cy="408664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6BEACC3-2DE0-8996-7E6C-F6C670034CFE}"/>
              </a:ext>
            </a:extLst>
          </p:cNvPr>
          <p:cNvSpPr/>
          <p:nvPr/>
        </p:nvSpPr>
        <p:spPr>
          <a:xfrm>
            <a:off x="7015814" y="475710"/>
            <a:ext cx="1575570" cy="2513567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696ECB8-C09F-74AD-62F1-00AB266DF088}"/>
              </a:ext>
            </a:extLst>
          </p:cNvPr>
          <p:cNvSpPr/>
          <p:nvPr/>
        </p:nvSpPr>
        <p:spPr>
          <a:xfrm>
            <a:off x="8401190" y="129874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681BDF29-8116-288F-A39D-608D31AE8490}"/>
              </a:ext>
            </a:extLst>
          </p:cNvPr>
          <p:cNvSpPr/>
          <p:nvPr/>
        </p:nvSpPr>
        <p:spPr>
          <a:xfrm>
            <a:off x="8404260" y="263943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B8611743-C4DF-4F74-0725-80B5ADD93351}"/>
              </a:ext>
            </a:extLst>
          </p:cNvPr>
          <p:cNvSpPr/>
          <p:nvPr/>
        </p:nvSpPr>
        <p:spPr>
          <a:xfrm>
            <a:off x="8397220" y="229794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1B49325-ADA9-A661-C913-E6CBDB3DBC5C}"/>
              </a:ext>
            </a:extLst>
          </p:cNvPr>
          <p:cNvSpPr/>
          <p:nvPr/>
        </p:nvSpPr>
        <p:spPr>
          <a:xfrm>
            <a:off x="8403211" y="197355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C17503B-74F9-43B1-A293-80336AB2E7C5}"/>
              </a:ext>
            </a:extLst>
          </p:cNvPr>
          <p:cNvSpPr/>
          <p:nvPr/>
        </p:nvSpPr>
        <p:spPr>
          <a:xfrm>
            <a:off x="8401192" y="163525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5F4BF50-64C2-CD87-E2C5-8109A14D230B}"/>
              </a:ext>
            </a:extLst>
          </p:cNvPr>
          <p:cNvSpPr/>
          <p:nvPr/>
        </p:nvSpPr>
        <p:spPr>
          <a:xfrm>
            <a:off x="8401191" y="95608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F532A428-8D90-18B2-7664-AC133A67CED0}"/>
              </a:ext>
            </a:extLst>
          </p:cNvPr>
          <p:cNvSpPr/>
          <p:nvPr/>
        </p:nvSpPr>
        <p:spPr>
          <a:xfrm>
            <a:off x="7145619" y="1179005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UART0 TX</a:t>
            </a:r>
            <a:endParaRPr lang="ko-KR" altLang="en-US" sz="1600" b="1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92A2B634-F098-AAE9-4A65-514FF7ED949B}"/>
              </a:ext>
            </a:extLst>
          </p:cNvPr>
          <p:cNvSpPr/>
          <p:nvPr/>
        </p:nvSpPr>
        <p:spPr>
          <a:xfrm>
            <a:off x="7145619" y="1521447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A5456CE-284A-A341-D9C8-9C7BE28E9959}"/>
              </a:ext>
            </a:extLst>
          </p:cNvPr>
          <p:cNvSpPr/>
          <p:nvPr/>
        </p:nvSpPr>
        <p:spPr>
          <a:xfrm>
            <a:off x="7145619" y="1858303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6D02A9BF-6B78-7C52-C362-CABCEC1A1BDD}"/>
              </a:ext>
            </a:extLst>
          </p:cNvPr>
          <p:cNvSpPr/>
          <p:nvPr/>
        </p:nvSpPr>
        <p:spPr>
          <a:xfrm>
            <a:off x="7145619" y="2195158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E23154D-3C76-2166-E426-A63629F17317}"/>
              </a:ext>
            </a:extLst>
          </p:cNvPr>
          <p:cNvSpPr/>
          <p:nvPr/>
        </p:nvSpPr>
        <p:spPr>
          <a:xfrm>
            <a:off x="7145619" y="837303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3V3</a:t>
            </a:r>
            <a:endParaRPr lang="ko-KR" altLang="en-US" sz="16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7C9E74C-61C7-7EEA-7F25-0E2DC62999BF}"/>
              </a:ext>
            </a:extLst>
          </p:cNvPr>
          <p:cNvSpPr txBox="1"/>
          <p:nvPr/>
        </p:nvSpPr>
        <p:spPr>
          <a:xfrm>
            <a:off x="7275604" y="1530826"/>
            <a:ext cx="1185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UART0 RX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909AFD-A4EB-4050-EB51-4CB812FBC99E}"/>
              </a:ext>
            </a:extLst>
          </p:cNvPr>
          <p:cNvSpPr txBox="1"/>
          <p:nvPr/>
        </p:nvSpPr>
        <p:spPr>
          <a:xfrm>
            <a:off x="7606217" y="451162"/>
            <a:ext cx="41906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J1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A6DCE60-71A6-AA07-A56B-BBE08B3CD542}"/>
              </a:ext>
            </a:extLst>
          </p:cNvPr>
          <p:cNvSpPr/>
          <p:nvPr/>
        </p:nvSpPr>
        <p:spPr>
          <a:xfrm>
            <a:off x="7141647" y="2529428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77AAAE9-A3B6-4C73-1C22-405940A20030}"/>
              </a:ext>
            </a:extLst>
          </p:cNvPr>
          <p:cNvSpPr txBox="1"/>
          <p:nvPr/>
        </p:nvSpPr>
        <p:spPr>
          <a:xfrm>
            <a:off x="7498993" y="2542427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B181A67-2690-D0EA-B9C8-4373D9D76906}"/>
              </a:ext>
            </a:extLst>
          </p:cNvPr>
          <p:cNvSpPr txBox="1"/>
          <p:nvPr/>
        </p:nvSpPr>
        <p:spPr>
          <a:xfrm>
            <a:off x="7368736" y="1860488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SWCLK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83597D4-B94A-B077-22CE-25AD3E302DB1}"/>
              </a:ext>
            </a:extLst>
          </p:cNvPr>
          <p:cNvSpPr txBox="1"/>
          <p:nvPr/>
        </p:nvSpPr>
        <p:spPr>
          <a:xfrm>
            <a:off x="7378007" y="2186979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SWDIO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68F607D9-7673-3D48-25D8-72F20BD60CF0}"/>
              </a:ext>
            </a:extLst>
          </p:cNvPr>
          <p:cNvCxnSpPr>
            <a:cxnSpLocks/>
            <a:stCxn id="75" idx="6"/>
            <a:endCxn id="74" idx="0"/>
          </p:cNvCxnSpPr>
          <p:nvPr/>
        </p:nvCxnSpPr>
        <p:spPr>
          <a:xfrm>
            <a:off x="8517471" y="2694854"/>
            <a:ext cx="1103848" cy="459290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0ECD62DE-B11D-14E6-E0C0-033D147D688D}"/>
              </a:ext>
            </a:extLst>
          </p:cNvPr>
          <p:cNvCxnSpPr>
            <a:stCxn id="76" idx="6"/>
            <a:endCxn id="80" idx="0"/>
          </p:cNvCxnSpPr>
          <p:nvPr/>
        </p:nvCxnSpPr>
        <p:spPr>
          <a:xfrm>
            <a:off x="8510431" y="2353361"/>
            <a:ext cx="1536614" cy="793443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3D972BCF-33A8-BE07-AB24-66610440BFC5}"/>
              </a:ext>
            </a:extLst>
          </p:cNvPr>
          <p:cNvCxnSpPr>
            <a:stCxn id="77" idx="6"/>
            <a:endCxn id="82" idx="0"/>
          </p:cNvCxnSpPr>
          <p:nvPr/>
        </p:nvCxnSpPr>
        <p:spPr>
          <a:xfrm>
            <a:off x="8516422" y="2028976"/>
            <a:ext cx="1963183" cy="1117828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DBDFB13-8397-81F7-82ED-69649B227CDE}"/>
              </a:ext>
            </a:extLst>
          </p:cNvPr>
          <p:cNvCxnSpPr>
            <a:stCxn id="78" idx="6"/>
            <a:endCxn id="87" idx="0"/>
          </p:cNvCxnSpPr>
          <p:nvPr/>
        </p:nvCxnSpPr>
        <p:spPr>
          <a:xfrm>
            <a:off x="8514403" y="1690674"/>
            <a:ext cx="2397762" cy="1456130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EB616A0-4235-4487-FEE3-250E31D95DE3}"/>
              </a:ext>
            </a:extLst>
          </p:cNvPr>
          <p:cNvCxnSpPr>
            <a:stCxn id="68" idx="6"/>
            <a:endCxn id="94" idx="0"/>
          </p:cNvCxnSpPr>
          <p:nvPr/>
        </p:nvCxnSpPr>
        <p:spPr>
          <a:xfrm>
            <a:off x="8514401" y="1354167"/>
            <a:ext cx="2830324" cy="1792637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0968AD8-E002-72E8-67AA-D60FD9F0B583}"/>
              </a:ext>
            </a:extLst>
          </p:cNvPr>
          <p:cNvCxnSpPr>
            <a:stCxn id="81" idx="6"/>
            <a:endCxn id="97" idx="0"/>
          </p:cNvCxnSpPr>
          <p:nvPr/>
        </p:nvCxnSpPr>
        <p:spPr>
          <a:xfrm>
            <a:off x="8514402" y="1011503"/>
            <a:ext cx="3262883" cy="2134627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324ABBC1-219D-2F14-DA8A-7A6A3AB8E42A}"/>
              </a:ext>
            </a:extLst>
          </p:cNvPr>
          <p:cNvSpPr/>
          <p:nvPr/>
        </p:nvSpPr>
        <p:spPr>
          <a:xfrm>
            <a:off x="7006424" y="3235520"/>
            <a:ext cx="1584960" cy="1161133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A1BA2AF-0AD6-AAA4-66D0-432F1E355D4A}"/>
              </a:ext>
            </a:extLst>
          </p:cNvPr>
          <p:cNvSpPr txBox="1"/>
          <p:nvPr/>
        </p:nvSpPr>
        <p:spPr>
          <a:xfrm>
            <a:off x="7613553" y="3230193"/>
            <a:ext cx="4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J2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E21D775F-2902-EBE1-F607-9EEE9801FA4E}"/>
              </a:ext>
            </a:extLst>
          </p:cNvPr>
          <p:cNvSpPr/>
          <p:nvPr/>
        </p:nvSpPr>
        <p:spPr>
          <a:xfrm>
            <a:off x="7132648" y="3567617"/>
            <a:ext cx="1312837" cy="33685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2C6E222A-D81F-DC59-CF6B-238CBAFB6066}"/>
              </a:ext>
            </a:extLst>
          </p:cNvPr>
          <p:cNvSpPr/>
          <p:nvPr/>
        </p:nvSpPr>
        <p:spPr>
          <a:xfrm>
            <a:off x="8388879" y="367471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D5B763A-2B9A-AB50-4DAA-6660C916C6B1}"/>
              </a:ext>
            </a:extLst>
          </p:cNvPr>
          <p:cNvSpPr/>
          <p:nvPr/>
        </p:nvSpPr>
        <p:spPr>
          <a:xfrm>
            <a:off x="8394938" y="400983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DA7C7FD2-FB62-8ABD-521B-643D452CF391}"/>
              </a:ext>
            </a:extLst>
          </p:cNvPr>
          <p:cNvSpPr/>
          <p:nvPr/>
        </p:nvSpPr>
        <p:spPr>
          <a:xfrm>
            <a:off x="7138706" y="3896186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40ACCBD-0B5A-FD97-F354-AB7043F8EA96}"/>
              </a:ext>
            </a:extLst>
          </p:cNvPr>
          <p:cNvSpPr txBox="1"/>
          <p:nvPr/>
        </p:nvSpPr>
        <p:spPr>
          <a:xfrm>
            <a:off x="7165438" y="3895336"/>
            <a:ext cx="1315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BOOT MODE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18F52A7-2730-92E0-6758-E0441B439C38}"/>
              </a:ext>
            </a:extLst>
          </p:cNvPr>
          <p:cNvCxnSpPr>
            <a:stCxn id="99" idx="2"/>
            <a:endCxn id="125" idx="6"/>
          </p:cNvCxnSpPr>
          <p:nvPr/>
        </p:nvCxnSpPr>
        <p:spPr>
          <a:xfrm flipH="1">
            <a:off x="8502090" y="3726501"/>
            <a:ext cx="2757131" cy="3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C8E41531-BC18-ED95-AD92-2AFE4AACEE5A}"/>
              </a:ext>
            </a:extLst>
          </p:cNvPr>
          <p:cNvCxnSpPr>
            <a:stCxn id="100" idx="4"/>
            <a:endCxn id="126" idx="6"/>
          </p:cNvCxnSpPr>
          <p:nvPr/>
        </p:nvCxnSpPr>
        <p:spPr>
          <a:xfrm rot="5400000">
            <a:off x="9992117" y="2301555"/>
            <a:ext cx="279732" cy="324766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2D868E1C-615B-9556-156B-383E31E4645C}"/>
              </a:ext>
            </a:extLst>
          </p:cNvPr>
          <p:cNvSpPr/>
          <p:nvPr/>
        </p:nvSpPr>
        <p:spPr>
          <a:xfrm>
            <a:off x="3002387" y="2963801"/>
            <a:ext cx="1575570" cy="4719929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B43B2867-E3CB-EB92-E4DA-C7578DCA3AB7}"/>
              </a:ext>
            </a:extLst>
          </p:cNvPr>
          <p:cNvSpPr/>
          <p:nvPr/>
        </p:nvSpPr>
        <p:spPr>
          <a:xfrm>
            <a:off x="4414519" y="385105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84FD0485-2BB7-AD65-FD6D-7B33184EB58C}"/>
              </a:ext>
            </a:extLst>
          </p:cNvPr>
          <p:cNvSpPr/>
          <p:nvPr/>
        </p:nvSpPr>
        <p:spPr>
          <a:xfrm>
            <a:off x="4417589" y="519173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032578FD-149C-CCC4-ADE0-0B4042395BC7}"/>
              </a:ext>
            </a:extLst>
          </p:cNvPr>
          <p:cNvSpPr/>
          <p:nvPr/>
        </p:nvSpPr>
        <p:spPr>
          <a:xfrm>
            <a:off x="4410549" y="485024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0B25E223-8FDD-DF5F-66A3-1AD610877117}"/>
              </a:ext>
            </a:extLst>
          </p:cNvPr>
          <p:cNvSpPr/>
          <p:nvPr/>
        </p:nvSpPr>
        <p:spPr>
          <a:xfrm>
            <a:off x="4416540" y="452585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C1773A49-B5EE-9B6A-C834-22077FF3541D}"/>
              </a:ext>
            </a:extLst>
          </p:cNvPr>
          <p:cNvSpPr/>
          <p:nvPr/>
        </p:nvSpPr>
        <p:spPr>
          <a:xfrm>
            <a:off x="4414521" y="418755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EBCC901-1AF7-8A11-12F8-BD36F72F059E}"/>
              </a:ext>
            </a:extLst>
          </p:cNvPr>
          <p:cNvSpPr/>
          <p:nvPr/>
        </p:nvSpPr>
        <p:spPr>
          <a:xfrm>
            <a:off x="4414520" y="350838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3D830BF3-3862-5D9A-3F8F-14D693658D53}"/>
              </a:ext>
            </a:extLst>
          </p:cNvPr>
          <p:cNvSpPr/>
          <p:nvPr/>
        </p:nvSpPr>
        <p:spPr>
          <a:xfrm>
            <a:off x="3158948" y="3731307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COLn</a:t>
            </a:r>
            <a:endParaRPr lang="ko-KR" altLang="en-US" sz="1600" b="1" dirty="0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68D737F0-F1B4-B593-2844-28F4B4B58CEB}"/>
              </a:ext>
            </a:extLst>
          </p:cNvPr>
          <p:cNvSpPr/>
          <p:nvPr/>
        </p:nvSpPr>
        <p:spPr>
          <a:xfrm>
            <a:off x="3158948" y="4073749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C850B53-CF43-481A-66EE-1E4A4D3DA66D}"/>
              </a:ext>
            </a:extLst>
          </p:cNvPr>
          <p:cNvSpPr/>
          <p:nvPr/>
        </p:nvSpPr>
        <p:spPr>
          <a:xfrm>
            <a:off x="3158948" y="4410605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AC454FD-F941-33D9-C56F-5AE68741D2EA}"/>
              </a:ext>
            </a:extLst>
          </p:cNvPr>
          <p:cNvSpPr/>
          <p:nvPr/>
        </p:nvSpPr>
        <p:spPr>
          <a:xfrm>
            <a:off x="3158948" y="4747460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37D94CF-1EF4-C055-8536-49A2745DEE53}"/>
              </a:ext>
            </a:extLst>
          </p:cNvPr>
          <p:cNvSpPr/>
          <p:nvPr/>
        </p:nvSpPr>
        <p:spPr>
          <a:xfrm>
            <a:off x="3158948" y="3389605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3V3</a:t>
            </a:r>
            <a:endParaRPr lang="ko-KR" altLang="en-US" sz="16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AC07B8D-404A-F397-6B34-03BABB74EAC8}"/>
              </a:ext>
            </a:extLst>
          </p:cNvPr>
          <p:cNvSpPr txBox="1"/>
          <p:nvPr/>
        </p:nvSpPr>
        <p:spPr>
          <a:xfrm>
            <a:off x="3520389" y="4090874"/>
            <a:ext cx="618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ACTn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18EB380-4D0D-ED51-654B-7B022EDAB180}"/>
              </a:ext>
            </a:extLst>
          </p:cNvPr>
          <p:cNvSpPr txBox="1"/>
          <p:nvPr/>
        </p:nvSpPr>
        <p:spPr>
          <a:xfrm>
            <a:off x="3576872" y="2965795"/>
            <a:ext cx="4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J3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71C83908-1C54-3396-49C0-447B94123EB4}"/>
              </a:ext>
            </a:extLst>
          </p:cNvPr>
          <p:cNvSpPr/>
          <p:nvPr/>
        </p:nvSpPr>
        <p:spPr>
          <a:xfrm>
            <a:off x="3154976" y="5081730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3BE69B8-D8A7-D385-C0FC-DE13C0AE64A8}"/>
              </a:ext>
            </a:extLst>
          </p:cNvPr>
          <p:cNvSpPr txBox="1"/>
          <p:nvPr/>
        </p:nvSpPr>
        <p:spPr>
          <a:xfrm>
            <a:off x="3532074" y="5092197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F088B40-51BE-E57D-97A9-2B9F373F3CCD}"/>
              </a:ext>
            </a:extLst>
          </p:cNvPr>
          <p:cNvSpPr txBox="1"/>
          <p:nvPr/>
        </p:nvSpPr>
        <p:spPr>
          <a:xfrm>
            <a:off x="3505654" y="4413868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SPDn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BA740C9-95E6-53DD-745A-4A837AD307D4}"/>
              </a:ext>
            </a:extLst>
          </p:cNvPr>
          <p:cNvSpPr txBox="1"/>
          <p:nvPr/>
        </p:nvSpPr>
        <p:spPr>
          <a:xfrm>
            <a:off x="3468965" y="4748185"/>
            <a:ext cx="681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LINKn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D308578A-95CA-D858-1047-C84D8F734FBC}"/>
              </a:ext>
            </a:extLst>
          </p:cNvPr>
          <p:cNvSpPr/>
          <p:nvPr/>
        </p:nvSpPr>
        <p:spPr>
          <a:xfrm>
            <a:off x="4414519" y="589472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3DACA540-32AF-003C-5E1C-96EBFDAC2BAB}"/>
              </a:ext>
            </a:extLst>
          </p:cNvPr>
          <p:cNvSpPr/>
          <p:nvPr/>
        </p:nvSpPr>
        <p:spPr>
          <a:xfrm>
            <a:off x="4417589" y="723541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908EB082-A71B-11BA-B2F1-94B5CDC7AC9F}"/>
              </a:ext>
            </a:extLst>
          </p:cNvPr>
          <p:cNvSpPr/>
          <p:nvPr/>
        </p:nvSpPr>
        <p:spPr>
          <a:xfrm>
            <a:off x="4410549" y="689392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F5E565D7-01F4-2A09-A5F2-42419D8C416A}"/>
              </a:ext>
            </a:extLst>
          </p:cNvPr>
          <p:cNvSpPr/>
          <p:nvPr/>
        </p:nvSpPr>
        <p:spPr>
          <a:xfrm>
            <a:off x="4416540" y="656953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F0D71487-D424-F735-8B93-FBC8BE1CF787}"/>
              </a:ext>
            </a:extLst>
          </p:cNvPr>
          <p:cNvSpPr/>
          <p:nvPr/>
        </p:nvSpPr>
        <p:spPr>
          <a:xfrm>
            <a:off x="4414521" y="623123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D4F1C026-6B0B-AADC-7842-EE9B1BD64636}"/>
              </a:ext>
            </a:extLst>
          </p:cNvPr>
          <p:cNvSpPr/>
          <p:nvPr/>
        </p:nvSpPr>
        <p:spPr>
          <a:xfrm>
            <a:off x="4414520" y="555206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4934CB9C-D037-0642-7286-805946E08010}"/>
              </a:ext>
            </a:extLst>
          </p:cNvPr>
          <p:cNvSpPr/>
          <p:nvPr/>
        </p:nvSpPr>
        <p:spPr>
          <a:xfrm>
            <a:off x="3158948" y="5774985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TX_N</a:t>
            </a:r>
            <a:endParaRPr lang="ko-KR" altLang="en-US" sz="1600" b="1" dirty="0"/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641D58B5-EE9D-006B-F4BB-49A05E2ADF4F}"/>
              </a:ext>
            </a:extLst>
          </p:cNvPr>
          <p:cNvSpPr/>
          <p:nvPr/>
        </p:nvSpPr>
        <p:spPr>
          <a:xfrm>
            <a:off x="3158948" y="6117427"/>
            <a:ext cx="1312837" cy="33685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2829CE44-6A92-5781-3CFF-3359F6C15936}"/>
              </a:ext>
            </a:extLst>
          </p:cNvPr>
          <p:cNvSpPr/>
          <p:nvPr/>
        </p:nvSpPr>
        <p:spPr>
          <a:xfrm>
            <a:off x="3158948" y="6454283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832304B4-6BA7-61AD-0FCC-36578189D64D}"/>
              </a:ext>
            </a:extLst>
          </p:cNvPr>
          <p:cNvSpPr/>
          <p:nvPr/>
        </p:nvSpPr>
        <p:spPr>
          <a:xfrm>
            <a:off x="3158948" y="6791138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235C49EE-F211-1D53-C55C-93DF85244621}"/>
              </a:ext>
            </a:extLst>
          </p:cNvPr>
          <p:cNvSpPr/>
          <p:nvPr/>
        </p:nvSpPr>
        <p:spPr>
          <a:xfrm>
            <a:off x="3158948" y="5433283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TX_P</a:t>
            </a:r>
            <a:endParaRPr lang="ko-KR" altLang="en-US" sz="1600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E1DAC8E-4EB2-A6B4-0908-98ED8D767BE2}"/>
              </a:ext>
            </a:extLst>
          </p:cNvPr>
          <p:cNvSpPr txBox="1"/>
          <p:nvPr/>
        </p:nvSpPr>
        <p:spPr>
          <a:xfrm>
            <a:off x="3525062" y="6117859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E87E97DE-14A1-0793-D001-A4653CED7B16}"/>
              </a:ext>
            </a:extLst>
          </p:cNvPr>
          <p:cNvSpPr/>
          <p:nvPr/>
        </p:nvSpPr>
        <p:spPr>
          <a:xfrm>
            <a:off x="3154976" y="7125408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368E199-3EBF-0898-D540-5878F858CDB5}"/>
              </a:ext>
            </a:extLst>
          </p:cNvPr>
          <p:cNvSpPr txBox="1"/>
          <p:nvPr/>
        </p:nvSpPr>
        <p:spPr>
          <a:xfrm>
            <a:off x="3566981" y="712675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3V3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B816EE3-9820-234D-9DA2-62FC019DAB94}"/>
              </a:ext>
            </a:extLst>
          </p:cNvPr>
          <p:cNvSpPr txBox="1"/>
          <p:nvPr/>
        </p:nvSpPr>
        <p:spPr>
          <a:xfrm>
            <a:off x="3496744" y="6446565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RX_P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F643C2F-8858-1D5B-E749-FD134DFCFDFA}"/>
              </a:ext>
            </a:extLst>
          </p:cNvPr>
          <p:cNvSpPr txBox="1"/>
          <p:nvPr/>
        </p:nvSpPr>
        <p:spPr>
          <a:xfrm>
            <a:off x="3495807" y="6783256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RX_N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2EEF20FA-6EC8-92CA-5574-EDED0ABAC9EA}"/>
              </a:ext>
            </a:extLst>
          </p:cNvPr>
          <p:cNvCxnSpPr>
            <a:cxnSpLocks/>
          </p:cNvCxnSpPr>
          <p:nvPr/>
        </p:nvCxnSpPr>
        <p:spPr>
          <a:xfrm flipH="1">
            <a:off x="4520077" y="3562376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3A912AC9-4247-F416-08AF-5AC729CDD8FD}"/>
              </a:ext>
            </a:extLst>
          </p:cNvPr>
          <p:cNvSpPr/>
          <p:nvPr/>
        </p:nvSpPr>
        <p:spPr>
          <a:xfrm>
            <a:off x="5084124" y="385105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F4733C21-6657-AF3A-9734-B1773894EB9B}"/>
              </a:ext>
            </a:extLst>
          </p:cNvPr>
          <p:cNvSpPr/>
          <p:nvPr/>
        </p:nvSpPr>
        <p:spPr>
          <a:xfrm>
            <a:off x="5080154" y="485024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9B665823-4BA3-9181-38C0-74736A4331D2}"/>
              </a:ext>
            </a:extLst>
          </p:cNvPr>
          <p:cNvSpPr/>
          <p:nvPr/>
        </p:nvSpPr>
        <p:spPr>
          <a:xfrm>
            <a:off x="5086145" y="452585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17429D75-6C92-DD35-ADA3-49F0BEF78807}"/>
              </a:ext>
            </a:extLst>
          </p:cNvPr>
          <p:cNvSpPr/>
          <p:nvPr/>
        </p:nvSpPr>
        <p:spPr>
          <a:xfrm>
            <a:off x="5084126" y="418755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E4BFBD36-5F8D-656E-D968-800B58EDF9A4}"/>
              </a:ext>
            </a:extLst>
          </p:cNvPr>
          <p:cNvSpPr/>
          <p:nvPr/>
        </p:nvSpPr>
        <p:spPr>
          <a:xfrm>
            <a:off x="5084125" y="350838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80243643-A8B0-0257-B537-204F0B706B8C}"/>
              </a:ext>
            </a:extLst>
          </p:cNvPr>
          <p:cNvSpPr/>
          <p:nvPr/>
        </p:nvSpPr>
        <p:spPr>
          <a:xfrm>
            <a:off x="5087112" y="554451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A87CEFA7-2972-D0F9-C091-D0CDDFEF48EB}"/>
              </a:ext>
            </a:extLst>
          </p:cNvPr>
          <p:cNvSpPr/>
          <p:nvPr/>
        </p:nvSpPr>
        <p:spPr>
          <a:xfrm>
            <a:off x="5087112" y="656953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9D9FA23C-7959-B64F-5651-A45331EB9C41}"/>
              </a:ext>
            </a:extLst>
          </p:cNvPr>
          <p:cNvSpPr/>
          <p:nvPr/>
        </p:nvSpPr>
        <p:spPr>
          <a:xfrm>
            <a:off x="5085980" y="622707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2682F33F-B4A3-61DE-4578-3276D0FB0D3E}"/>
              </a:ext>
            </a:extLst>
          </p:cNvPr>
          <p:cNvSpPr/>
          <p:nvPr/>
        </p:nvSpPr>
        <p:spPr>
          <a:xfrm>
            <a:off x="5081751" y="588783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8F7D7B30-B2D7-C2FB-F226-AFFA7EFA6561}"/>
              </a:ext>
            </a:extLst>
          </p:cNvPr>
          <p:cNvSpPr/>
          <p:nvPr/>
        </p:nvSpPr>
        <p:spPr>
          <a:xfrm>
            <a:off x="5085981" y="519000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39EDB923-D494-98F6-8257-5F1F771A249B}"/>
              </a:ext>
            </a:extLst>
          </p:cNvPr>
          <p:cNvSpPr/>
          <p:nvPr/>
        </p:nvSpPr>
        <p:spPr>
          <a:xfrm>
            <a:off x="5095041" y="723888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7E71FFBC-38C9-8F1D-9E72-3B365AE8A314}"/>
              </a:ext>
            </a:extLst>
          </p:cNvPr>
          <p:cNvSpPr/>
          <p:nvPr/>
        </p:nvSpPr>
        <p:spPr>
          <a:xfrm>
            <a:off x="5088001" y="689739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B921946-A15B-2C70-5707-099768282060}"/>
              </a:ext>
            </a:extLst>
          </p:cNvPr>
          <p:cNvCxnSpPr>
            <a:cxnSpLocks/>
          </p:cNvCxnSpPr>
          <p:nvPr/>
        </p:nvCxnSpPr>
        <p:spPr>
          <a:xfrm flipH="1">
            <a:off x="4520077" y="3904472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678E45E1-FBCB-2CCD-6423-B5BF9F0D616C}"/>
              </a:ext>
            </a:extLst>
          </p:cNvPr>
          <p:cNvCxnSpPr>
            <a:cxnSpLocks/>
          </p:cNvCxnSpPr>
          <p:nvPr/>
        </p:nvCxnSpPr>
        <p:spPr>
          <a:xfrm flipH="1">
            <a:off x="4520076" y="4242176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8B2082D7-12F9-D6CA-377A-9A29E7BE2BAE}"/>
              </a:ext>
            </a:extLst>
          </p:cNvPr>
          <p:cNvCxnSpPr>
            <a:cxnSpLocks/>
          </p:cNvCxnSpPr>
          <p:nvPr/>
        </p:nvCxnSpPr>
        <p:spPr>
          <a:xfrm flipH="1">
            <a:off x="4527882" y="4579032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F9979AE9-E6EA-6D11-8C1A-2FA20F089142}"/>
              </a:ext>
            </a:extLst>
          </p:cNvPr>
          <p:cNvCxnSpPr>
            <a:cxnSpLocks/>
          </p:cNvCxnSpPr>
          <p:nvPr/>
        </p:nvCxnSpPr>
        <p:spPr>
          <a:xfrm flipH="1">
            <a:off x="4497020" y="4905662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21625BC8-13E2-97D6-E6C1-2B6B52B42302}"/>
              </a:ext>
            </a:extLst>
          </p:cNvPr>
          <p:cNvCxnSpPr>
            <a:cxnSpLocks/>
          </p:cNvCxnSpPr>
          <p:nvPr/>
        </p:nvCxnSpPr>
        <p:spPr>
          <a:xfrm flipH="1">
            <a:off x="4497020" y="5245418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FD61735F-5BBE-6AB1-87EB-92B27ACD90BA}"/>
              </a:ext>
            </a:extLst>
          </p:cNvPr>
          <p:cNvCxnSpPr>
            <a:cxnSpLocks/>
          </p:cNvCxnSpPr>
          <p:nvPr/>
        </p:nvCxnSpPr>
        <p:spPr>
          <a:xfrm flipH="1">
            <a:off x="4480338" y="5607482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E5D7B10A-06E5-8F67-9514-B93CAC899714}"/>
              </a:ext>
            </a:extLst>
          </p:cNvPr>
          <p:cNvCxnSpPr>
            <a:cxnSpLocks/>
          </p:cNvCxnSpPr>
          <p:nvPr/>
        </p:nvCxnSpPr>
        <p:spPr>
          <a:xfrm flipH="1">
            <a:off x="4497020" y="5950146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0F8E39A9-B432-6D0B-30C9-19558F1AE7DA}"/>
              </a:ext>
            </a:extLst>
          </p:cNvPr>
          <p:cNvCxnSpPr>
            <a:cxnSpLocks/>
          </p:cNvCxnSpPr>
          <p:nvPr/>
        </p:nvCxnSpPr>
        <p:spPr>
          <a:xfrm flipH="1">
            <a:off x="4497019" y="6284277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DBA0B1E4-35B3-694C-97DC-7AC2D6F83F44}"/>
              </a:ext>
            </a:extLst>
          </p:cNvPr>
          <p:cNvCxnSpPr>
            <a:cxnSpLocks/>
          </p:cNvCxnSpPr>
          <p:nvPr/>
        </p:nvCxnSpPr>
        <p:spPr>
          <a:xfrm flipH="1">
            <a:off x="4497018" y="6618106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23036DE0-D047-F125-466D-EF09A7FC745E}"/>
              </a:ext>
            </a:extLst>
          </p:cNvPr>
          <p:cNvCxnSpPr>
            <a:cxnSpLocks/>
          </p:cNvCxnSpPr>
          <p:nvPr/>
        </p:nvCxnSpPr>
        <p:spPr>
          <a:xfrm flipH="1">
            <a:off x="4497018" y="6949340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190DC830-DC8F-B4AB-4488-D231F5EBAFE1}"/>
              </a:ext>
            </a:extLst>
          </p:cNvPr>
          <p:cNvCxnSpPr>
            <a:cxnSpLocks/>
          </p:cNvCxnSpPr>
          <p:nvPr/>
        </p:nvCxnSpPr>
        <p:spPr>
          <a:xfrm flipH="1">
            <a:off x="4520076" y="7290833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사각형: 둥근 모서리 247">
            <a:extLst>
              <a:ext uri="{FF2B5EF4-FFF2-40B4-BE49-F238E27FC236}">
                <a16:creationId xmlns:a16="http://schemas.microsoft.com/office/drawing/2014/main" id="{84F2D929-EF80-6FA2-55D0-696B8527083A}"/>
              </a:ext>
            </a:extLst>
          </p:cNvPr>
          <p:cNvSpPr/>
          <p:nvPr/>
        </p:nvSpPr>
        <p:spPr>
          <a:xfrm>
            <a:off x="10338180" y="4266427"/>
            <a:ext cx="1575570" cy="4719929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D7AF2C15-A953-8028-A597-86CF3DEAFC8E}"/>
              </a:ext>
            </a:extLst>
          </p:cNvPr>
          <p:cNvSpPr/>
          <p:nvPr/>
        </p:nvSpPr>
        <p:spPr>
          <a:xfrm>
            <a:off x="11750312" y="515367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3C603F25-678A-C541-25C7-C4629B852557}"/>
              </a:ext>
            </a:extLst>
          </p:cNvPr>
          <p:cNvSpPr/>
          <p:nvPr/>
        </p:nvSpPr>
        <p:spPr>
          <a:xfrm>
            <a:off x="11759705" y="616383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770FDE4F-9BA4-B35D-3CAD-82208EA20433}"/>
              </a:ext>
            </a:extLst>
          </p:cNvPr>
          <p:cNvSpPr/>
          <p:nvPr/>
        </p:nvSpPr>
        <p:spPr>
          <a:xfrm>
            <a:off x="11752333" y="582848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10B24994-E0A7-0AF3-B93C-65CD800C3531}"/>
              </a:ext>
            </a:extLst>
          </p:cNvPr>
          <p:cNvSpPr/>
          <p:nvPr/>
        </p:nvSpPr>
        <p:spPr>
          <a:xfrm>
            <a:off x="11750314" y="549018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B471458A-9025-4127-B55C-49227D6C404B}"/>
              </a:ext>
            </a:extLst>
          </p:cNvPr>
          <p:cNvSpPr/>
          <p:nvPr/>
        </p:nvSpPr>
        <p:spPr>
          <a:xfrm>
            <a:off x="11750313" y="481101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사각형: 둥근 모서리 254">
            <a:extLst>
              <a:ext uri="{FF2B5EF4-FFF2-40B4-BE49-F238E27FC236}">
                <a16:creationId xmlns:a16="http://schemas.microsoft.com/office/drawing/2014/main" id="{B76BCBEC-EB2B-0898-9645-7723882EB1FA}"/>
              </a:ext>
            </a:extLst>
          </p:cNvPr>
          <p:cNvSpPr/>
          <p:nvPr/>
        </p:nvSpPr>
        <p:spPr>
          <a:xfrm>
            <a:off x="10494741" y="5033933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256" name="사각형: 둥근 모서리 255">
            <a:extLst>
              <a:ext uri="{FF2B5EF4-FFF2-40B4-BE49-F238E27FC236}">
                <a16:creationId xmlns:a16="http://schemas.microsoft.com/office/drawing/2014/main" id="{986FD707-7A6F-9074-3980-9A3EE962D2CF}"/>
              </a:ext>
            </a:extLst>
          </p:cNvPr>
          <p:cNvSpPr/>
          <p:nvPr/>
        </p:nvSpPr>
        <p:spPr>
          <a:xfrm>
            <a:off x="10494741" y="5376375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57A8C2C0-4E50-A549-8A32-F9843EE5AB95}"/>
              </a:ext>
            </a:extLst>
          </p:cNvPr>
          <p:cNvSpPr/>
          <p:nvPr/>
        </p:nvSpPr>
        <p:spPr>
          <a:xfrm>
            <a:off x="10494741" y="5713231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사각형: 둥근 모서리 258">
            <a:extLst>
              <a:ext uri="{FF2B5EF4-FFF2-40B4-BE49-F238E27FC236}">
                <a16:creationId xmlns:a16="http://schemas.microsoft.com/office/drawing/2014/main" id="{5CC92DF7-16C9-5147-8E9B-7F1FD5A4950C}"/>
              </a:ext>
            </a:extLst>
          </p:cNvPr>
          <p:cNvSpPr/>
          <p:nvPr/>
        </p:nvSpPr>
        <p:spPr>
          <a:xfrm>
            <a:off x="10494741" y="4692231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23C21E6-7418-81D8-9DA1-7C2E002BD8B8}"/>
              </a:ext>
            </a:extLst>
          </p:cNvPr>
          <p:cNvSpPr txBox="1"/>
          <p:nvPr/>
        </p:nvSpPr>
        <p:spPr>
          <a:xfrm>
            <a:off x="10958583" y="4268049"/>
            <a:ext cx="4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J5</a:t>
            </a:r>
          </a:p>
        </p:txBody>
      </p:sp>
      <p:sp>
        <p:nvSpPr>
          <p:cNvPr id="262" name="사각형: 둥근 모서리 261">
            <a:extLst>
              <a:ext uri="{FF2B5EF4-FFF2-40B4-BE49-F238E27FC236}">
                <a16:creationId xmlns:a16="http://schemas.microsoft.com/office/drawing/2014/main" id="{AA418F9E-C254-1F38-4313-9BD97AE2C14E}"/>
              </a:ext>
            </a:extLst>
          </p:cNvPr>
          <p:cNvSpPr/>
          <p:nvPr/>
        </p:nvSpPr>
        <p:spPr>
          <a:xfrm>
            <a:off x="10497092" y="6053826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FE097E-0B31-81F3-0B4C-F53448C9E3BC}"/>
              </a:ext>
            </a:extLst>
          </p:cNvPr>
          <p:cNvSpPr txBox="1"/>
          <p:nvPr/>
        </p:nvSpPr>
        <p:spPr>
          <a:xfrm>
            <a:off x="10645625" y="6046883"/>
            <a:ext cx="1014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FACT_RST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447C0152-B744-5AF5-5498-AA553344E140}"/>
              </a:ext>
            </a:extLst>
          </p:cNvPr>
          <p:cNvSpPr/>
          <p:nvPr/>
        </p:nvSpPr>
        <p:spPr>
          <a:xfrm>
            <a:off x="11756635" y="686682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89C84CC1-EC2D-BDB9-B6DE-3AABDFD37352}"/>
              </a:ext>
            </a:extLst>
          </p:cNvPr>
          <p:cNvSpPr/>
          <p:nvPr/>
        </p:nvSpPr>
        <p:spPr>
          <a:xfrm>
            <a:off x="11759705" y="8207511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2B3F4D88-3F9F-9A8F-83D2-995F6A5B82A2}"/>
              </a:ext>
            </a:extLst>
          </p:cNvPr>
          <p:cNvSpPr/>
          <p:nvPr/>
        </p:nvSpPr>
        <p:spPr>
          <a:xfrm>
            <a:off x="11752665" y="786601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4C5ABB99-DD34-0073-AE9C-4194F2530CA3}"/>
              </a:ext>
            </a:extLst>
          </p:cNvPr>
          <p:cNvSpPr/>
          <p:nvPr/>
        </p:nvSpPr>
        <p:spPr>
          <a:xfrm>
            <a:off x="11758656" y="754163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76432D4-1C73-1293-1B2B-9CFAAD2F4E14}"/>
              </a:ext>
            </a:extLst>
          </p:cNvPr>
          <p:cNvSpPr/>
          <p:nvPr/>
        </p:nvSpPr>
        <p:spPr>
          <a:xfrm>
            <a:off x="11756637" y="7203331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8B4E5171-A2A3-4418-099A-9C5953367676}"/>
              </a:ext>
            </a:extLst>
          </p:cNvPr>
          <p:cNvSpPr/>
          <p:nvPr/>
        </p:nvSpPr>
        <p:spPr>
          <a:xfrm>
            <a:off x="11756636" y="652416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D8063DA1-B935-F3B4-DB6F-025BB420E29C}"/>
              </a:ext>
            </a:extLst>
          </p:cNvPr>
          <p:cNvSpPr/>
          <p:nvPr/>
        </p:nvSpPr>
        <p:spPr>
          <a:xfrm>
            <a:off x="10501064" y="6747081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USB_DM</a:t>
            </a:r>
            <a:endParaRPr lang="ko-KR" altLang="en-US" sz="1600" b="1" dirty="0"/>
          </a:p>
        </p:txBody>
      </p:sp>
      <p:sp>
        <p:nvSpPr>
          <p:cNvPr id="273" name="사각형: 둥근 모서리 272">
            <a:extLst>
              <a:ext uri="{FF2B5EF4-FFF2-40B4-BE49-F238E27FC236}">
                <a16:creationId xmlns:a16="http://schemas.microsoft.com/office/drawing/2014/main" id="{56936FF2-B71E-EA7E-9C94-331D6655A64C}"/>
              </a:ext>
            </a:extLst>
          </p:cNvPr>
          <p:cNvSpPr/>
          <p:nvPr/>
        </p:nvSpPr>
        <p:spPr>
          <a:xfrm>
            <a:off x="10501064" y="7089523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사각형: 둥근 모서리 273">
            <a:extLst>
              <a:ext uri="{FF2B5EF4-FFF2-40B4-BE49-F238E27FC236}">
                <a16:creationId xmlns:a16="http://schemas.microsoft.com/office/drawing/2014/main" id="{D053B34F-BBD6-292D-BE79-5212781CF83E}"/>
              </a:ext>
            </a:extLst>
          </p:cNvPr>
          <p:cNvSpPr/>
          <p:nvPr/>
        </p:nvSpPr>
        <p:spPr>
          <a:xfrm>
            <a:off x="10501064" y="7426379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사각형: 둥근 모서리 274">
            <a:extLst>
              <a:ext uri="{FF2B5EF4-FFF2-40B4-BE49-F238E27FC236}">
                <a16:creationId xmlns:a16="http://schemas.microsoft.com/office/drawing/2014/main" id="{B2242BF9-113F-E541-8273-F6DEDB6D1F71}"/>
              </a:ext>
            </a:extLst>
          </p:cNvPr>
          <p:cNvSpPr/>
          <p:nvPr/>
        </p:nvSpPr>
        <p:spPr>
          <a:xfrm>
            <a:off x="10501064" y="7763234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39F2C339-7414-35D1-6D76-15865FF6510A}"/>
              </a:ext>
            </a:extLst>
          </p:cNvPr>
          <p:cNvSpPr/>
          <p:nvPr/>
        </p:nvSpPr>
        <p:spPr>
          <a:xfrm>
            <a:off x="10501064" y="6405379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BOOTMODE</a:t>
            </a:r>
            <a:endParaRPr lang="ko-KR" altLang="en-US" sz="1600" b="1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9A1431A-A4A6-73AF-CAC1-16EFE40E00E5}"/>
              </a:ext>
            </a:extLst>
          </p:cNvPr>
          <p:cNvSpPr txBox="1"/>
          <p:nvPr/>
        </p:nvSpPr>
        <p:spPr>
          <a:xfrm>
            <a:off x="10726594" y="7092781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USB_DP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278" name="사각형: 둥근 모서리 277">
            <a:extLst>
              <a:ext uri="{FF2B5EF4-FFF2-40B4-BE49-F238E27FC236}">
                <a16:creationId xmlns:a16="http://schemas.microsoft.com/office/drawing/2014/main" id="{F7D56195-85AA-3403-6997-33905B642924}"/>
              </a:ext>
            </a:extLst>
          </p:cNvPr>
          <p:cNvSpPr/>
          <p:nvPr/>
        </p:nvSpPr>
        <p:spPr>
          <a:xfrm>
            <a:off x="10497092" y="8097504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5BE36A89-3106-5491-4D05-27C606CFAC55}"/>
              </a:ext>
            </a:extLst>
          </p:cNvPr>
          <p:cNvSpPr txBox="1"/>
          <p:nvPr/>
        </p:nvSpPr>
        <p:spPr>
          <a:xfrm>
            <a:off x="10535266" y="8104797"/>
            <a:ext cx="12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LINK_STATUS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AFE06392-0240-99D9-16E8-4799C55FD2DA}"/>
              </a:ext>
            </a:extLst>
          </p:cNvPr>
          <p:cNvSpPr txBox="1"/>
          <p:nvPr/>
        </p:nvSpPr>
        <p:spPr>
          <a:xfrm>
            <a:off x="10705280" y="7429388"/>
            <a:ext cx="958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BOOTSEL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404DDB0C-918A-2F44-CFC4-EB8B9CC61413}"/>
              </a:ext>
            </a:extLst>
          </p:cNvPr>
          <p:cNvSpPr txBox="1"/>
          <p:nvPr/>
        </p:nvSpPr>
        <p:spPr>
          <a:xfrm>
            <a:off x="10562026" y="7768797"/>
            <a:ext cx="1224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TCP_STATUS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C3FFC019-EA85-F87E-4C7B-EB38DEE82A7F}"/>
              </a:ext>
            </a:extLst>
          </p:cNvPr>
          <p:cNvSpPr/>
          <p:nvPr/>
        </p:nvSpPr>
        <p:spPr>
          <a:xfrm rot="4133135">
            <a:off x="12462438" y="384962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11EC25CD-A87F-1E32-FC37-C54DEC176D6D}"/>
              </a:ext>
            </a:extLst>
          </p:cNvPr>
          <p:cNvSpPr/>
          <p:nvPr/>
        </p:nvSpPr>
        <p:spPr>
          <a:xfrm rot="4133135">
            <a:off x="12458468" y="484881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5315BA5F-AF28-E62D-343C-1CFAB4B06EBD}"/>
              </a:ext>
            </a:extLst>
          </p:cNvPr>
          <p:cNvSpPr/>
          <p:nvPr/>
        </p:nvSpPr>
        <p:spPr>
          <a:xfrm rot="4133135">
            <a:off x="12464459" y="452442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1026F158-C86E-F617-7113-42C002B04B06}"/>
              </a:ext>
            </a:extLst>
          </p:cNvPr>
          <p:cNvSpPr/>
          <p:nvPr/>
        </p:nvSpPr>
        <p:spPr>
          <a:xfrm rot="4133135">
            <a:off x="12462440" y="418612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4E5EA747-9C55-C890-B21B-AD723BBD10D8}"/>
              </a:ext>
            </a:extLst>
          </p:cNvPr>
          <p:cNvSpPr/>
          <p:nvPr/>
        </p:nvSpPr>
        <p:spPr>
          <a:xfrm rot="4133135">
            <a:off x="12462439" y="350695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556946AA-CFF6-1224-7810-39060FE8309E}"/>
              </a:ext>
            </a:extLst>
          </p:cNvPr>
          <p:cNvSpPr/>
          <p:nvPr/>
        </p:nvSpPr>
        <p:spPr>
          <a:xfrm rot="4133135">
            <a:off x="12465426" y="554308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2EB71743-67D4-9965-24C4-3F38B18535A1}"/>
              </a:ext>
            </a:extLst>
          </p:cNvPr>
          <p:cNvSpPr/>
          <p:nvPr/>
        </p:nvSpPr>
        <p:spPr>
          <a:xfrm rot="4133135">
            <a:off x="12465426" y="656810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F09CC3A5-A73E-D2A9-C77C-E969280420C9}"/>
              </a:ext>
            </a:extLst>
          </p:cNvPr>
          <p:cNvSpPr/>
          <p:nvPr/>
        </p:nvSpPr>
        <p:spPr>
          <a:xfrm rot="4133135">
            <a:off x="12464294" y="622564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76DC4A9F-8339-DA5D-47DE-C0CFD0CC4DE0}"/>
              </a:ext>
            </a:extLst>
          </p:cNvPr>
          <p:cNvSpPr/>
          <p:nvPr/>
        </p:nvSpPr>
        <p:spPr>
          <a:xfrm rot="4133135">
            <a:off x="12460065" y="588640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72B5D7ED-BA63-BE86-50D3-C4484B0DD1CE}"/>
              </a:ext>
            </a:extLst>
          </p:cNvPr>
          <p:cNvSpPr/>
          <p:nvPr/>
        </p:nvSpPr>
        <p:spPr>
          <a:xfrm rot="4133135">
            <a:off x="12464295" y="518857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1EB53BFC-BDCD-7E80-97AC-F75EEC74D102}"/>
              </a:ext>
            </a:extLst>
          </p:cNvPr>
          <p:cNvSpPr/>
          <p:nvPr/>
        </p:nvSpPr>
        <p:spPr>
          <a:xfrm rot="4133135">
            <a:off x="12473355" y="723745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99659CB2-46DB-3A2E-50ED-C68C43FCDF35}"/>
              </a:ext>
            </a:extLst>
          </p:cNvPr>
          <p:cNvSpPr/>
          <p:nvPr/>
        </p:nvSpPr>
        <p:spPr>
          <a:xfrm rot="4133135">
            <a:off x="12466315" y="689596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3692E3EE-BB4E-D9C9-D220-1A429D2191C2}"/>
              </a:ext>
            </a:extLst>
          </p:cNvPr>
          <p:cNvSpPr/>
          <p:nvPr/>
        </p:nvSpPr>
        <p:spPr>
          <a:xfrm>
            <a:off x="12806333" y="384757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F1CF1BAA-5D11-C9FC-A741-28EE6DDA96D9}"/>
              </a:ext>
            </a:extLst>
          </p:cNvPr>
          <p:cNvSpPr/>
          <p:nvPr/>
        </p:nvSpPr>
        <p:spPr>
          <a:xfrm>
            <a:off x="12802363" y="4846771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0A8526BF-B3AB-55BA-471D-C59676678872}"/>
              </a:ext>
            </a:extLst>
          </p:cNvPr>
          <p:cNvSpPr/>
          <p:nvPr/>
        </p:nvSpPr>
        <p:spPr>
          <a:xfrm>
            <a:off x="12808354" y="452238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1BDAD41B-1C43-1C8C-55A9-1F7BDD5E4221}"/>
              </a:ext>
            </a:extLst>
          </p:cNvPr>
          <p:cNvSpPr/>
          <p:nvPr/>
        </p:nvSpPr>
        <p:spPr>
          <a:xfrm>
            <a:off x="12806335" y="418408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2A76D714-DBAF-F460-4FAC-9ECCA3144D76}"/>
              </a:ext>
            </a:extLst>
          </p:cNvPr>
          <p:cNvSpPr/>
          <p:nvPr/>
        </p:nvSpPr>
        <p:spPr>
          <a:xfrm>
            <a:off x="12806334" y="350491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163E671B-95F4-F318-1A54-4DBB224149CD}"/>
              </a:ext>
            </a:extLst>
          </p:cNvPr>
          <p:cNvSpPr/>
          <p:nvPr/>
        </p:nvSpPr>
        <p:spPr>
          <a:xfrm>
            <a:off x="12809321" y="554104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F5EE8015-30CD-1E9B-94C3-A3695A43593F}"/>
              </a:ext>
            </a:extLst>
          </p:cNvPr>
          <p:cNvSpPr/>
          <p:nvPr/>
        </p:nvSpPr>
        <p:spPr>
          <a:xfrm>
            <a:off x="12809321" y="656606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DD85963B-A81B-6B50-4329-05BD762C5AED}"/>
              </a:ext>
            </a:extLst>
          </p:cNvPr>
          <p:cNvSpPr/>
          <p:nvPr/>
        </p:nvSpPr>
        <p:spPr>
          <a:xfrm>
            <a:off x="12808189" y="622360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7D8D715C-A2BA-C893-DD4A-CA705820D886}"/>
              </a:ext>
            </a:extLst>
          </p:cNvPr>
          <p:cNvSpPr/>
          <p:nvPr/>
        </p:nvSpPr>
        <p:spPr>
          <a:xfrm>
            <a:off x="12803960" y="588436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C574CA03-1F04-BB6F-8C01-E5C6C2CEDFCF}"/>
              </a:ext>
            </a:extLst>
          </p:cNvPr>
          <p:cNvSpPr/>
          <p:nvPr/>
        </p:nvSpPr>
        <p:spPr>
          <a:xfrm>
            <a:off x="12808190" y="518652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CDA2BFC9-35E3-FD1B-8A9E-E49665BDEE32}"/>
              </a:ext>
            </a:extLst>
          </p:cNvPr>
          <p:cNvSpPr/>
          <p:nvPr/>
        </p:nvSpPr>
        <p:spPr>
          <a:xfrm>
            <a:off x="12817250" y="723541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0F05D2AA-F305-0039-6EC9-8332B7D37F01}"/>
              </a:ext>
            </a:extLst>
          </p:cNvPr>
          <p:cNvSpPr/>
          <p:nvPr/>
        </p:nvSpPr>
        <p:spPr>
          <a:xfrm>
            <a:off x="12810210" y="689392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사각형: 둥근 모서리 341">
            <a:extLst>
              <a:ext uri="{FF2B5EF4-FFF2-40B4-BE49-F238E27FC236}">
                <a16:creationId xmlns:a16="http://schemas.microsoft.com/office/drawing/2014/main" id="{469118AB-2F53-3217-EE4D-31C8A69CC065}"/>
              </a:ext>
            </a:extLst>
          </p:cNvPr>
          <p:cNvSpPr/>
          <p:nvPr/>
        </p:nvSpPr>
        <p:spPr>
          <a:xfrm>
            <a:off x="13399659" y="2963801"/>
            <a:ext cx="1575570" cy="4719929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6EDB8337-6DAD-911A-58A9-EF6ACE1849BA}"/>
              </a:ext>
            </a:extLst>
          </p:cNvPr>
          <p:cNvSpPr/>
          <p:nvPr/>
        </p:nvSpPr>
        <p:spPr>
          <a:xfrm>
            <a:off x="13497061" y="384204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>
            <a:extLst>
              <a:ext uri="{FF2B5EF4-FFF2-40B4-BE49-F238E27FC236}">
                <a16:creationId xmlns:a16="http://schemas.microsoft.com/office/drawing/2014/main" id="{0C5F41CB-EEB3-678C-BF9B-9A31009C099F}"/>
              </a:ext>
            </a:extLst>
          </p:cNvPr>
          <p:cNvSpPr/>
          <p:nvPr/>
        </p:nvSpPr>
        <p:spPr>
          <a:xfrm>
            <a:off x="13500131" y="518273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>
            <a:extLst>
              <a:ext uri="{FF2B5EF4-FFF2-40B4-BE49-F238E27FC236}">
                <a16:creationId xmlns:a16="http://schemas.microsoft.com/office/drawing/2014/main" id="{F184BFFC-25AC-3F47-9D84-4C2B3FC1A33E}"/>
              </a:ext>
            </a:extLst>
          </p:cNvPr>
          <p:cNvSpPr/>
          <p:nvPr/>
        </p:nvSpPr>
        <p:spPr>
          <a:xfrm>
            <a:off x="13493091" y="484123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2E5DA99D-5D84-7C52-6492-37FA7729F676}"/>
              </a:ext>
            </a:extLst>
          </p:cNvPr>
          <p:cNvSpPr/>
          <p:nvPr/>
        </p:nvSpPr>
        <p:spPr>
          <a:xfrm>
            <a:off x="13499082" y="451685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50237F81-4E6E-E160-C904-93B7233510DD}"/>
              </a:ext>
            </a:extLst>
          </p:cNvPr>
          <p:cNvSpPr/>
          <p:nvPr/>
        </p:nvSpPr>
        <p:spPr>
          <a:xfrm>
            <a:off x="13497063" y="417855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>
            <a:extLst>
              <a:ext uri="{FF2B5EF4-FFF2-40B4-BE49-F238E27FC236}">
                <a16:creationId xmlns:a16="http://schemas.microsoft.com/office/drawing/2014/main" id="{B70F36CD-8F3D-4531-A210-B658AF813931}"/>
              </a:ext>
            </a:extLst>
          </p:cNvPr>
          <p:cNvSpPr/>
          <p:nvPr/>
        </p:nvSpPr>
        <p:spPr>
          <a:xfrm>
            <a:off x="13497062" y="349937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사각형: 둥근 모서리 348">
            <a:extLst>
              <a:ext uri="{FF2B5EF4-FFF2-40B4-BE49-F238E27FC236}">
                <a16:creationId xmlns:a16="http://schemas.microsoft.com/office/drawing/2014/main" id="{38C4FD45-998A-3102-9EE3-67EED2C5F543}"/>
              </a:ext>
            </a:extLst>
          </p:cNvPr>
          <p:cNvSpPr/>
          <p:nvPr/>
        </p:nvSpPr>
        <p:spPr>
          <a:xfrm>
            <a:off x="13556220" y="3731307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350" name="사각형: 둥근 모서리 349">
            <a:extLst>
              <a:ext uri="{FF2B5EF4-FFF2-40B4-BE49-F238E27FC236}">
                <a16:creationId xmlns:a16="http://schemas.microsoft.com/office/drawing/2014/main" id="{B6D0D557-13C8-1CC7-FEE0-643358E33C33}"/>
              </a:ext>
            </a:extLst>
          </p:cNvPr>
          <p:cNvSpPr/>
          <p:nvPr/>
        </p:nvSpPr>
        <p:spPr>
          <a:xfrm>
            <a:off x="13556220" y="4073749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사각형: 둥근 모서리 350">
            <a:extLst>
              <a:ext uri="{FF2B5EF4-FFF2-40B4-BE49-F238E27FC236}">
                <a16:creationId xmlns:a16="http://schemas.microsoft.com/office/drawing/2014/main" id="{893EB126-BC64-5CD8-2159-F94B69C6255D}"/>
              </a:ext>
            </a:extLst>
          </p:cNvPr>
          <p:cNvSpPr/>
          <p:nvPr/>
        </p:nvSpPr>
        <p:spPr>
          <a:xfrm>
            <a:off x="13556220" y="4410605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사각형: 둥근 모서리 351">
            <a:extLst>
              <a:ext uri="{FF2B5EF4-FFF2-40B4-BE49-F238E27FC236}">
                <a16:creationId xmlns:a16="http://schemas.microsoft.com/office/drawing/2014/main" id="{6416B2E6-7FB4-0236-FB79-1792C8B304BD}"/>
              </a:ext>
            </a:extLst>
          </p:cNvPr>
          <p:cNvSpPr/>
          <p:nvPr/>
        </p:nvSpPr>
        <p:spPr>
          <a:xfrm>
            <a:off x="13556220" y="4747460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사각형: 둥근 모서리 352">
            <a:extLst>
              <a:ext uri="{FF2B5EF4-FFF2-40B4-BE49-F238E27FC236}">
                <a16:creationId xmlns:a16="http://schemas.microsoft.com/office/drawing/2014/main" id="{1709B9FE-6957-EACA-24DA-1D245D984F53}"/>
              </a:ext>
            </a:extLst>
          </p:cNvPr>
          <p:cNvSpPr/>
          <p:nvPr/>
        </p:nvSpPr>
        <p:spPr>
          <a:xfrm>
            <a:off x="13556220" y="3389605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BLINK</a:t>
            </a:r>
            <a:endParaRPr lang="ko-KR" altLang="en-US" sz="1600" b="1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9BE96D65-E2CD-82AB-36EC-37ECD259557E}"/>
              </a:ext>
            </a:extLst>
          </p:cNvPr>
          <p:cNvSpPr txBox="1"/>
          <p:nvPr/>
        </p:nvSpPr>
        <p:spPr>
          <a:xfrm>
            <a:off x="13616745" y="4082415"/>
            <a:ext cx="1146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UART1 DSR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7CE64EE4-F607-F647-415D-81D4B0F3B3B3}"/>
              </a:ext>
            </a:extLst>
          </p:cNvPr>
          <p:cNvSpPr txBox="1"/>
          <p:nvPr/>
        </p:nvSpPr>
        <p:spPr>
          <a:xfrm>
            <a:off x="14023376" y="2966503"/>
            <a:ext cx="4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J4</a:t>
            </a:r>
          </a:p>
        </p:txBody>
      </p:sp>
      <p:sp>
        <p:nvSpPr>
          <p:cNvPr id="356" name="사각형: 둥근 모서리 355">
            <a:extLst>
              <a:ext uri="{FF2B5EF4-FFF2-40B4-BE49-F238E27FC236}">
                <a16:creationId xmlns:a16="http://schemas.microsoft.com/office/drawing/2014/main" id="{917E9278-3544-0411-4721-1E6BE39172F9}"/>
              </a:ext>
            </a:extLst>
          </p:cNvPr>
          <p:cNvSpPr/>
          <p:nvPr/>
        </p:nvSpPr>
        <p:spPr>
          <a:xfrm>
            <a:off x="13552248" y="5081730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25D1720-4359-77F5-7A05-F932C6FD12DC}"/>
              </a:ext>
            </a:extLst>
          </p:cNvPr>
          <p:cNvSpPr txBox="1"/>
          <p:nvPr/>
        </p:nvSpPr>
        <p:spPr>
          <a:xfrm>
            <a:off x="13909474" y="5087246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E8C53B41-5328-74D6-ACE6-17CCB5343934}"/>
              </a:ext>
            </a:extLst>
          </p:cNvPr>
          <p:cNvSpPr txBox="1"/>
          <p:nvPr/>
        </p:nvSpPr>
        <p:spPr>
          <a:xfrm>
            <a:off x="13624527" y="4410492"/>
            <a:ext cx="1111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UART1 CTS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E3F92207-ED7C-16A8-EEB7-FCF9DF58CC13}"/>
              </a:ext>
            </a:extLst>
          </p:cNvPr>
          <p:cNvSpPr txBox="1"/>
          <p:nvPr/>
        </p:nvSpPr>
        <p:spPr>
          <a:xfrm>
            <a:off x="13637413" y="4733797"/>
            <a:ext cx="1033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UART1 RX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A0F7E5F9-EB97-96D0-04DB-2F3606A8E69F}"/>
              </a:ext>
            </a:extLst>
          </p:cNvPr>
          <p:cNvSpPr/>
          <p:nvPr/>
        </p:nvSpPr>
        <p:spPr>
          <a:xfrm>
            <a:off x="13497061" y="5885721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0E3C66E0-3252-86AC-1801-192C7B5C3C7D}"/>
              </a:ext>
            </a:extLst>
          </p:cNvPr>
          <p:cNvSpPr/>
          <p:nvPr/>
        </p:nvSpPr>
        <p:spPr>
          <a:xfrm>
            <a:off x="13500131" y="723888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>
            <a:extLst>
              <a:ext uri="{FF2B5EF4-FFF2-40B4-BE49-F238E27FC236}">
                <a16:creationId xmlns:a16="http://schemas.microsoft.com/office/drawing/2014/main" id="{1EB3D9DD-3B0A-039D-929B-8407D6F16F24}"/>
              </a:ext>
            </a:extLst>
          </p:cNvPr>
          <p:cNvSpPr/>
          <p:nvPr/>
        </p:nvSpPr>
        <p:spPr>
          <a:xfrm>
            <a:off x="13488633" y="689466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>
            <a:extLst>
              <a:ext uri="{FF2B5EF4-FFF2-40B4-BE49-F238E27FC236}">
                <a16:creationId xmlns:a16="http://schemas.microsoft.com/office/drawing/2014/main" id="{78F37D0C-FAE2-DC8E-CB3B-2EE2EBE97AF3}"/>
              </a:ext>
            </a:extLst>
          </p:cNvPr>
          <p:cNvSpPr/>
          <p:nvPr/>
        </p:nvSpPr>
        <p:spPr>
          <a:xfrm>
            <a:off x="13499082" y="656053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31D6D3F7-6BF7-16D3-080A-5DF05F853910}"/>
              </a:ext>
            </a:extLst>
          </p:cNvPr>
          <p:cNvSpPr/>
          <p:nvPr/>
        </p:nvSpPr>
        <p:spPr>
          <a:xfrm>
            <a:off x="13497063" y="622222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46472EB2-2515-82A6-CC52-36C3143E7F16}"/>
              </a:ext>
            </a:extLst>
          </p:cNvPr>
          <p:cNvSpPr/>
          <p:nvPr/>
        </p:nvSpPr>
        <p:spPr>
          <a:xfrm>
            <a:off x="13497062" y="554305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사각형: 둥근 모서리 365">
            <a:extLst>
              <a:ext uri="{FF2B5EF4-FFF2-40B4-BE49-F238E27FC236}">
                <a16:creationId xmlns:a16="http://schemas.microsoft.com/office/drawing/2014/main" id="{6BFF7094-DA50-1E67-67A3-E29BBE7E378F}"/>
              </a:ext>
            </a:extLst>
          </p:cNvPr>
          <p:cNvSpPr/>
          <p:nvPr/>
        </p:nvSpPr>
        <p:spPr>
          <a:xfrm>
            <a:off x="13556220" y="5774985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UART1 RTS</a:t>
            </a:r>
            <a:endParaRPr lang="ko-KR" altLang="en-US" sz="1600" b="1" dirty="0"/>
          </a:p>
        </p:txBody>
      </p:sp>
      <p:sp>
        <p:nvSpPr>
          <p:cNvPr id="367" name="사각형: 둥근 모서리 366">
            <a:extLst>
              <a:ext uri="{FF2B5EF4-FFF2-40B4-BE49-F238E27FC236}">
                <a16:creationId xmlns:a16="http://schemas.microsoft.com/office/drawing/2014/main" id="{A5C97756-DA8A-4199-BFF7-27084FA44B44}"/>
              </a:ext>
            </a:extLst>
          </p:cNvPr>
          <p:cNvSpPr/>
          <p:nvPr/>
        </p:nvSpPr>
        <p:spPr>
          <a:xfrm>
            <a:off x="13556220" y="6117427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사각형: 둥근 모서리 367">
            <a:extLst>
              <a:ext uri="{FF2B5EF4-FFF2-40B4-BE49-F238E27FC236}">
                <a16:creationId xmlns:a16="http://schemas.microsoft.com/office/drawing/2014/main" id="{8B8EAF3F-BEE2-5797-3BD8-3A5F8A1BD3D9}"/>
              </a:ext>
            </a:extLst>
          </p:cNvPr>
          <p:cNvSpPr/>
          <p:nvPr/>
        </p:nvSpPr>
        <p:spPr>
          <a:xfrm>
            <a:off x="13556220" y="6454283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사각형: 둥근 모서리 368">
            <a:extLst>
              <a:ext uri="{FF2B5EF4-FFF2-40B4-BE49-F238E27FC236}">
                <a16:creationId xmlns:a16="http://schemas.microsoft.com/office/drawing/2014/main" id="{99B3B4F3-F9C5-FC8B-EAA7-A42B975AE5FA}"/>
              </a:ext>
            </a:extLst>
          </p:cNvPr>
          <p:cNvSpPr/>
          <p:nvPr/>
        </p:nvSpPr>
        <p:spPr>
          <a:xfrm>
            <a:off x="13556220" y="6791138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사각형: 둥근 모서리 369">
            <a:extLst>
              <a:ext uri="{FF2B5EF4-FFF2-40B4-BE49-F238E27FC236}">
                <a16:creationId xmlns:a16="http://schemas.microsoft.com/office/drawing/2014/main" id="{04B52757-DF7B-F493-D443-8B0F5CDEB388}"/>
              </a:ext>
            </a:extLst>
          </p:cNvPr>
          <p:cNvSpPr/>
          <p:nvPr/>
        </p:nvSpPr>
        <p:spPr>
          <a:xfrm>
            <a:off x="13556220" y="5433283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UART1 DTR</a:t>
            </a:r>
            <a:endParaRPr lang="ko-KR" altLang="en-US" sz="1600" b="1" dirty="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2949A3DF-C792-DBE1-FAB8-B9E0C52BB665}"/>
              </a:ext>
            </a:extLst>
          </p:cNvPr>
          <p:cNvSpPr txBox="1"/>
          <p:nvPr/>
        </p:nvSpPr>
        <p:spPr>
          <a:xfrm>
            <a:off x="13707678" y="6121315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UART1 TX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72" name="사각형: 둥근 모서리 371">
            <a:extLst>
              <a:ext uri="{FF2B5EF4-FFF2-40B4-BE49-F238E27FC236}">
                <a16:creationId xmlns:a16="http://schemas.microsoft.com/office/drawing/2014/main" id="{1DE25461-A88F-C2C6-362F-3A0C6C12F6F9}"/>
              </a:ext>
            </a:extLst>
          </p:cNvPr>
          <p:cNvSpPr/>
          <p:nvPr/>
        </p:nvSpPr>
        <p:spPr>
          <a:xfrm>
            <a:off x="13552248" y="7125408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4551CD9A-B453-0B3E-E9EC-DFE89FF3BAAB}"/>
              </a:ext>
            </a:extLst>
          </p:cNvPr>
          <p:cNvSpPr txBox="1"/>
          <p:nvPr/>
        </p:nvSpPr>
        <p:spPr>
          <a:xfrm>
            <a:off x="13964253" y="712675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3V3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EBB3D716-226A-7AF9-AC13-83E32CCC6857}"/>
              </a:ext>
            </a:extLst>
          </p:cNvPr>
          <p:cNvSpPr txBox="1"/>
          <p:nvPr/>
        </p:nvSpPr>
        <p:spPr>
          <a:xfrm>
            <a:off x="13918362" y="6450193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9E1281B7-48DF-E511-64D2-CB870E56F6CD}"/>
              </a:ext>
            </a:extLst>
          </p:cNvPr>
          <p:cNvSpPr txBox="1"/>
          <p:nvPr/>
        </p:nvSpPr>
        <p:spPr>
          <a:xfrm>
            <a:off x="13929583" y="6790091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RUN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376" name="직선 연결선 375">
            <a:extLst>
              <a:ext uri="{FF2B5EF4-FFF2-40B4-BE49-F238E27FC236}">
                <a16:creationId xmlns:a16="http://schemas.microsoft.com/office/drawing/2014/main" id="{25E53DF6-D92D-6291-C938-6F1DB67E989A}"/>
              </a:ext>
            </a:extLst>
          </p:cNvPr>
          <p:cNvCxnSpPr>
            <a:cxnSpLocks/>
          </p:cNvCxnSpPr>
          <p:nvPr/>
        </p:nvCxnSpPr>
        <p:spPr>
          <a:xfrm flipH="1">
            <a:off x="12915574" y="3562376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직선 연결선 376">
            <a:extLst>
              <a:ext uri="{FF2B5EF4-FFF2-40B4-BE49-F238E27FC236}">
                <a16:creationId xmlns:a16="http://schemas.microsoft.com/office/drawing/2014/main" id="{3B4708F1-1465-A533-17B5-D0991AC5E764}"/>
              </a:ext>
            </a:extLst>
          </p:cNvPr>
          <p:cNvCxnSpPr>
            <a:cxnSpLocks/>
          </p:cNvCxnSpPr>
          <p:nvPr/>
        </p:nvCxnSpPr>
        <p:spPr>
          <a:xfrm flipH="1">
            <a:off x="12915574" y="3904472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직선 연결선 377">
            <a:extLst>
              <a:ext uri="{FF2B5EF4-FFF2-40B4-BE49-F238E27FC236}">
                <a16:creationId xmlns:a16="http://schemas.microsoft.com/office/drawing/2014/main" id="{A4936B53-8BAF-F74B-17AF-39DF27FD0E18}"/>
              </a:ext>
            </a:extLst>
          </p:cNvPr>
          <p:cNvCxnSpPr>
            <a:cxnSpLocks/>
          </p:cNvCxnSpPr>
          <p:nvPr/>
        </p:nvCxnSpPr>
        <p:spPr>
          <a:xfrm flipH="1">
            <a:off x="12915573" y="4242176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>
            <a:extLst>
              <a:ext uri="{FF2B5EF4-FFF2-40B4-BE49-F238E27FC236}">
                <a16:creationId xmlns:a16="http://schemas.microsoft.com/office/drawing/2014/main" id="{23B0A9FA-E0DF-B6D8-58E6-4CE485F85896}"/>
              </a:ext>
            </a:extLst>
          </p:cNvPr>
          <p:cNvCxnSpPr>
            <a:cxnSpLocks/>
          </p:cNvCxnSpPr>
          <p:nvPr/>
        </p:nvCxnSpPr>
        <p:spPr>
          <a:xfrm flipH="1">
            <a:off x="12923379" y="4579032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연결선 379">
            <a:extLst>
              <a:ext uri="{FF2B5EF4-FFF2-40B4-BE49-F238E27FC236}">
                <a16:creationId xmlns:a16="http://schemas.microsoft.com/office/drawing/2014/main" id="{A30806E7-4168-DFED-D20B-A1812F82C490}"/>
              </a:ext>
            </a:extLst>
          </p:cNvPr>
          <p:cNvCxnSpPr>
            <a:cxnSpLocks/>
          </p:cNvCxnSpPr>
          <p:nvPr/>
        </p:nvCxnSpPr>
        <p:spPr>
          <a:xfrm flipH="1">
            <a:off x="12892517" y="4905662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연결선 380">
            <a:extLst>
              <a:ext uri="{FF2B5EF4-FFF2-40B4-BE49-F238E27FC236}">
                <a16:creationId xmlns:a16="http://schemas.microsoft.com/office/drawing/2014/main" id="{41FCC92C-9BAC-76DD-42DF-CF43FB1ED3D8}"/>
              </a:ext>
            </a:extLst>
          </p:cNvPr>
          <p:cNvCxnSpPr>
            <a:cxnSpLocks/>
          </p:cNvCxnSpPr>
          <p:nvPr/>
        </p:nvCxnSpPr>
        <p:spPr>
          <a:xfrm flipH="1">
            <a:off x="12892517" y="5245418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연결선 381">
            <a:extLst>
              <a:ext uri="{FF2B5EF4-FFF2-40B4-BE49-F238E27FC236}">
                <a16:creationId xmlns:a16="http://schemas.microsoft.com/office/drawing/2014/main" id="{40CA3B2F-EAC9-963B-3B74-E36E5CCE6955}"/>
              </a:ext>
            </a:extLst>
          </p:cNvPr>
          <p:cNvCxnSpPr>
            <a:cxnSpLocks/>
          </p:cNvCxnSpPr>
          <p:nvPr/>
        </p:nvCxnSpPr>
        <p:spPr>
          <a:xfrm flipH="1">
            <a:off x="12875835" y="5607482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382">
            <a:extLst>
              <a:ext uri="{FF2B5EF4-FFF2-40B4-BE49-F238E27FC236}">
                <a16:creationId xmlns:a16="http://schemas.microsoft.com/office/drawing/2014/main" id="{FD2A14B0-6B43-E20A-0B2B-1CCF41E7642F}"/>
              </a:ext>
            </a:extLst>
          </p:cNvPr>
          <p:cNvCxnSpPr>
            <a:cxnSpLocks/>
          </p:cNvCxnSpPr>
          <p:nvPr/>
        </p:nvCxnSpPr>
        <p:spPr>
          <a:xfrm flipH="1">
            <a:off x="12892517" y="5950146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연결선 383">
            <a:extLst>
              <a:ext uri="{FF2B5EF4-FFF2-40B4-BE49-F238E27FC236}">
                <a16:creationId xmlns:a16="http://schemas.microsoft.com/office/drawing/2014/main" id="{BC51B995-9219-06A6-3EF9-663C92EDE043}"/>
              </a:ext>
            </a:extLst>
          </p:cNvPr>
          <p:cNvCxnSpPr>
            <a:cxnSpLocks/>
          </p:cNvCxnSpPr>
          <p:nvPr/>
        </p:nvCxnSpPr>
        <p:spPr>
          <a:xfrm flipH="1">
            <a:off x="12892516" y="6284277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연결선 384">
            <a:extLst>
              <a:ext uri="{FF2B5EF4-FFF2-40B4-BE49-F238E27FC236}">
                <a16:creationId xmlns:a16="http://schemas.microsoft.com/office/drawing/2014/main" id="{0A0A9FA9-226D-EE2E-27AA-0E0E8A6BBB02}"/>
              </a:ext>
            </a:extLst>
          </p:cNvPr>
          <p:cNvCxnSpPr>
            <a:cxnSpLocks/>
          </p:cNvCxnSpPr>
          <p:nvPr/>
        </p:nvCxnSpPr>
        <p:spPr>
          <a:xfrm flipH="1">
            <a:off x="12892515" y="6618106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연결선 385">
            <a:extLst>
              <a:ext uri="{FF2B5EF4-FFF2-40B4-BE49-F238E27FC236}">
                <a16:creationId xmlns:a16="http://schemas.microsoft.com/office/drawing/2014/main" id="{3D8F6B6A-1300-F4C2-5C9E-1DB0B280B9D5}"/>
              </a:ext>
            </a:extLst>
          </p:cNvPr>
          <p:cNvCxnSpPr>
            <a:cxnSpLocks/>
          </p:cNvCxnSpPr>
          <p:nvPr/>
        </p:nvCxnSpPr>
        <p:spPr>
          <a:xfrm flipH="1">
            <a:off x="12892515" y="6949340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>
            <a:extLst>
              <a:ext uri="{FF2B5EF4-FFF2-40B4-BE49-F238E27FC236}">
                <a16:creationId xmlns:a16="http://schemas.microsoft.com/office/drawing/2014/main" id="{904D1B3F-50D8-1E29-C1F2-6A9A0A05770A}"/>
              </a:ext>
            </a:extLst>
          </p:cNvPr>
          <p:cNvCxnSpPr>
            <a:cxnSpLocks/>
          </p:cNvCxnSpPr>
          <p:nvPr/>
        </p:nvCxnSpPr>
        <p:spPr>
          <a:xfrm flipH="1">
            <a:off x="12923379" y="7290278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직선 화살표 연결선 396">
            <a:extLst>
              <a:ext uri="{FF2B5EF4-FFF2-40B4-BE49-F238E27FC236}">
                <a16:creationId xmlns:a16="http://schemas.microsoft.com/office/drawing/2014/main" id="{B9428FCE-315C-3BFA-51DB-8193917E7A5C}"/>
              </a:ext>
            </a:extLst>
          </p:cNvPr>
          <p:cNvCxnSpPr/>
          <p:nvPr/>
        </p:nvCxnSpPr>
        <p:spPr>
          <a:xfrm>
            <a:off x="11913750" y="4516852"/>
            <a:ext cx="4491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20F7B10A-79EF-1940-81A4-09F4DA3AD301}"/>
              </a:ext>
            </a:extLst>
          </p:cNvPr>
          <p:cNvSpPr txBox="1"/>
          <p:nvPr/>
        </p:nvSpPr>
        <p:spPr>
          <a:xfrm>
            <a:off x="10682557" y="5055197"/>
            <a:ext cx="968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Reserved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555BD73B-0658-A33A-F1BC-84F43116613F}"/>
              </a:ext>
            </a:extLst>
          </p:cNvPr>
          <p:cNvSpPr txBox="1"/>
          <p:nvPr/>
        </p:nvSpPr>
        <p:spPr>
          <a:xfrm>
            <a:off x="10682557" y="5378729"/>
            <a:ext cx="968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Reserved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83BD8B35-F45F-7941-26F7-F4762DB8036D}"/>
              </a:ext>
            </a:extLst>
          </p:cNvPr>
          <p:cNvSpPr txBox="1"/>
          <p:nvPr/>
        </p:nvSpPr>
        <p:spPr>
          <a:xfrm>
            <a:off x="10623263" y="571238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HW_TRIG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EE1D7C05-9791-EF9F-9B81-25663D4240DD}"/>
              </a:ext>
            </a:extLst>
          </p:cNvPr>
          <p:cNvSpPr/>
          <p:nvPr/>
        </p:nvSpPr>
        <p:spPr>
          <a:xfrm>
            <a:off x="11757354" y="854393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사각형: 둥근 모서리 402">
            <a:extLst>
              <a:ext uri="{FF2B5EF4-FFF2-40B4-BE49-F238E27FC236}">
                <a16:creationId xmlns:a16="http://schemas.microsoft.com/office/drawing/2014/main" id="{C53829D5-D2E3-8B02-3D42-5F9633B806FD}"/>
              </a:ext>
            </a:extLst>
          </p:cNvPr>
          <p:cNvSpPr/>
          <p:nvPr/>
        </p:nvSpPr>
        <p:spPr>
          <a:xfrm>
            <a:off x="10494741" y="8433931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0A96DDA8-43C6-8D1C-F6A1-BAC5A9C87845}"/>
              </a:ext>
            </a:extLst>
          </p:cNvPr>
          <p:cNvSpPr txBox="1"/>
          <p:nvPr/>
        </p:nvSpPr>
        <p:spPr>
          <a:xfrm>
            <a:off x="10860855" y="8441193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4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6500" t="26500" r="26500" b="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B64EDF16-3EAA-C0EC-CD68-706DC56441AF}"/>
              </a:ext>
            </a:extLst>
          </p:cNvPr>
          <p:cNvSpPr txBox="1"/>
          <p:nvPr/>
        </p:nvSpPr>
        <p:spPr>
          <a:xfrm>
            <a:off x="10126891" y="9481042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WIZ500SR-RP (J1-Pinmap)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2DE5F9-8447-99FB-90A9-F07C85E834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62" y="2831108"/>
            <a:ext cx="8549938" cy="5137546"/>
          </a:xfrm>
          <a:prstGeom prst="rect">
            <a:avLst/>
          </a:prstGeom>
        </p:spPr>
      </p:pic>
      <p:sp useBgFill="1"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AC2304E-C281-30CA-90B0-CA7A1D113E77}"/>
              </a:ext>
            </a:extLst>
          </p:cNvPr>
          <p:cNvSpPr/>
          <p:nvPr/>
        </p:nvSpPr>
        <p:spPr>
          <a:xfrm>
            <a:off x="9352756" y="2923835"/>
            <a:ext cx="2635893" cy="52257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1FDE5F4-E522-3978-2D2D-F8C458376762}"/>
              </a:ext>
            </a:extLst>
          </p:cNvPr>
          <p:cNvSpPr/>
          <p:nvPr/>
        </p:nvSpPr>
        <p:spPr>
          <a:xfrm>
            <a:off x="9548018" y="3154144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0F88254-F387-6215-C51B-A2459178FB5E}"/>
              </a:ext>
            </a:extLst>
          </p:cNvPr>
          <p:cNvSpPr/>
          <p:nvPr/>
        </p:nvSpPr>
        <p:spPr>
          <a:xfrm>
            <a:off x="9973744" y="3146804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3E71C26E-3EBA-11FA-CAF2-D1B5C6AFBB53}"/>
              </a:ext>
            </a:extLst>
          </p:cNvPr>
          <p:cNvSpPr/>
          <p:nvPr/>
        </p:nvSpPr>
        <p:spPr>
          <a:xfrm>
            <a:off x="10406304" y="3146804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39CE801-C7A7-ED5B-A5B3-1AF267FBD6A3}"/>
              </a:ext>
            </a:extLst>
          </p:cNvPr>
          <p:cNvSpPr/>
          <p:nvPr/>
        </p:nvSpPr>
        <p:spPr>
          <a:xfrm>
            <a:off x="10838864" y="3146804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FCDADDDD-8677-3405-2A9B-B0710527ABFE}"/>
              </a:ext>
            </a:extLst>
          </p:cNvPr>
          <p:cNvSpPr/>
          <p:nvPr/>
        </p:nvSpPr>
        <p:spPr>
          <a:xfrm>
            <a:off x="11271424" y="3146804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10ADF3F6-E9B9-B278-B9B7-B758D38EBE47}"/>
              </a:ext>
            </a:extLst>
          </p:cNvPr>
          <p:cNvSpPr/>
          <p:nvPr/>
        </p:nvSpPr>
        <p:spPr>
          <a:xfrm>
            <a:off x="11703984" y="3146130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6BEACC3-2DE0-8996-7E6C-F6C670034CFE}"/>
              </a:ext>
            </a:extLst>
          </p:cNvPr>
          <p:cNvSpPr/>
          <p:nvPr/>
        </p:nvSpPr>
        <p:spPr>
          <a:xfrm>
            <a:off x="7015814" y="475710"/>
            <a:ext cx="1575570" cy="2513567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696ECB8-C09F-74AD-62F1-00AB266DF088}"/>
              </a:ext>
            </a:extLst>
          </p:cNvPr>
          <p:cNvSpPr/>
          <p:nvPr/>
        </p:nvSpPr>
        <p:spPr>
          <a:xfrm>
            <a:off x="8401190" y="129874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681BDF29-8116-288F-A39D-608D31AE8490}"/>
              </a:ext>
            </a:extLst>
          </p:cNvPr>
          <p:cNvSpPr/>
          <p:nvPr/>
        </p:nvSpPr>
        <p:spPr>
          <a:xfrm>
            <a:off x="8404260" y="263943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B8611743-C4DF-4F74-0725-80B5ADD93351}"/>
              </a:ext>
            </a:extLst>
          </p:cNvPr>
          <p:cNvSpPr/>
          <p:nvPr/>
        </p:nvSpPr>
        <p:spPr>
          <a:xfrm>
            <a:off x="8397220" y="229794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1B49325-ADA9-A661-C913-E6CBDB3DBC5C}"/>
              </a:ext>
            </a:extLst>
          </p:cNvPr>
          <p:cNvSpPr/>
          <p:nvPr/>
        </p:nvSpPr>
        <p:spPr>
          <a:xfrm>
            <a:off x="8403211" y="197355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C17503B-74F9-43B1-A293-80336AB2E7C5}"/>
              </a:ext>
            </a:extLst>
          </p:cNvPr>
          <p:cNvSpPr/>
          <p:nvPr/>
        </p:nvSpPr>
        <p:spPr>
          <a:xfrm>
            <a:off x="8401192" y="163525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5F4BF50-64C2-CD87-E2C5-8109A14D230B}"/>
              </a:ext>
            </a:extLst>
          </p:cNvPr>
          <p:cNvSpPr/>
          <p:nvPr/>
        </p:nvSpPr>
        <p:spPr>
          <a:xfrm>
            <a:off x="8401191" y="95608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F532A428-8D90-18B2-7664-AC133A67CED0}"/>
              </a:ext>
            </a:extLst>
          </p:cNvPr>
          <p:cNvSpPr/>
          <p:nvPr/>
        </p:nvSpPr>
        <p:spPr>
          <a:xfrm>
            <a:off x="7145619" y="1179005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UART0 TX</a:t>
            </a:r>
            <a:endParaRPr lang="ko-KR" altLang="en-US" sz="1600" b="1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92A2B634-F098-AAE9-4A65-514FF7ED949B}"/>
              </a:ext>
            </a:extLst>
          </p:cNvPr>
          <p:cNvSpPr/>
          <p:nvPr/>
        </p:nvSpPr>
        <p:spPr>
          <a:xfrm>
            <a:off x="7145619" y="1521447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A5456CE-284A-A341-D9C8-9C7BE28E9959}"/>
              </a:ext>
            </a:extLst>
          </p:cNvPr>
          <p:cNvSpPr/>
          <p:nvPr/>
        </p:nvSpPr>
        <p:spPr>
          <a:xfrm>
            <a:off x="7145619" y="1858303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6D02A9BF-6B78-7C52-C362-CABCEC1A1BDD}"/>
              </a:ext>
            </a:extLst>
          </p:cNvPr>
          <p:cNvSpPr/>
          <p:nvPr/>
        </p:nvSpPr>
        <p:spPr>
          <a:xfrm>
            <a:off x="7145619" y="2195158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E23154D-3C76-2166-E426-A63629F17317}"/>
              </a:ext>
            </a:extLst>
          </p:cNvPr>
          <p:cNvSpPr/>
          <p:nvPr/>
        </p:nvSpPr>
        <p:spPr>
          <a:xfrm>
            <a:off x="7145619" y="837303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3V3</a:t>
            </a:r>
            <a:endParaRPr lang="ko-KR" altLang="en-US" sz="16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7C9E74C-61C7-7EEA-7F25-0E2DC62999BF}"/>
              </a:ext>
            </a:extLst>
          </p:cNvPr>
          <p:cNvSpPr txBox="1"/>
          <p:nvPr/>
        </p:nvSpPr>
        <p:spPr>
          <a:xfrm>
            <a:off x="7275604" y="1530826"/>
            <a:ext cx="1185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UART0 RX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909AFD-A4EB-4050-EB51-4CB812FBC99E}"/>
              </a:ext>
            </a:extLst>
          </p:cNvPr>
          <p:cNvSpPr txBox="1"/>
          <p:nvPr/>
        </p:nvSpPr>
        <p:spPr>
          <a:xfrm>
            <a:off x="7606217" y="451162"/>
            <a:ext cx="419063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J1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A6DCE60-71A6-AA07-A56B-BBE08B3CD542}"/>
              </a:ext>
            </a:extLst>
          </p:cNvPr>
          <p:cNvSpPr/>
          <p:nvPr/>
        </p:nvSpPr>
        <p:spPr>
          <a:xfrm>
            <a:off x="7141647" y="2529428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77AAAE9-A3B6-4C73-1C22-405940A20030}"/>
              </a:ext>
            </a:extLst>
          </p:cNvPr>
          <p:cNvSpPr txBox="1"/>
          <p:nvPr/>
        </p:nvSpPr>
        <p:spPr>
          <a:xfrm>
            <a:off x="7498993" y="2542427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B181A67-2690-D0EA-B9C8-4373D9D76906}"/>
              </a:ext>
            </a:extLst>
          </p:cNvPr>
          <p:cNvSpPr txBox="1"/>
          <p:nvPr/>
        </p:nvSpPr>
        <p:spPr>
          <a:xfrm>
            <a:off x="7368736" y="1860488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SWCLK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83597D4-B94A-B077-22CE-25AD3E302DB1}"/>
              </a:ext>
            </a:extLst>
          </p:cNvPr>
          <p:cNvSpPr txBox="1"/>
          <p:nvPr/>
        </p:nvSpPr>
        <p:spPr>
          <a:xfrm>
            <a:off x="7378007" y="2186979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SWDIO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68F607D9-7673-3D48-25D8-72F20BD60CF0}"/>
              </a:ext>
            </a:extLst>
          </p:cNvPr>
          <p:cNvCxnSpPr>
            <a:cxnSpLocks/>
            <a:stCxn id="75" idx="6"/>
            <a:endCxn id="74" idx="0"/>
          </p:cNvCxnSpPr>
          <p:nvPr/>
        </p:nvCxnSpPr>
        <p:spPr>
          <a:xfrm>
            <a:off x="8517471" y="2694854"/>
            <a:ext cx="1103848" cy="459290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0ECD62DE-B11D-14E6-E0C0-033D147D688D}"/>
              </a:ext>
            </a:extLst>
          </p:cNvPr>
          <p:cNvCxnSpPr>
            <a:stCxn id="76" idx="6"/>
            <a:endCxn id="80" idx="0"/>
          </p:cNvCxnSpPr>
          <p:nvPr/>
        </p:nvCxnSpPr>
        <p:spPr>
          <a:xfrm>
            <a:off x="8510431" y="2353361"/>
            <a:ext cx="1536614" cy="793443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3D972BCF-33A8-BE07-AB24-66610440BFC5}"/>
              </a:ext>
            </a:extLst>
          </p:cNvPr>
          <p:cNvCxnSpPr>
            <a:stCxn id="77" idx="6"/>
            <a:endCxn id="82" idx="0"/>
          </p:cNvCxnSpPr>
          <p:nvPr/>
        </p:nvCxnSpPr>
        <p:spPr>
          <a:xfrm>
            <a:off x="8516422" y="2028976"/>
            <a:ext cx="1963183" cy="1117828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DBDFB13-8397-81F7-82ED-69649B227CDE}"/>
              </a:ext>
            </a:extLst>
          </p:cNvPr>
          <p:cNvCxnSpPr>
            <a:stCxn id="78" idx="6"/>
            <a:endCxn id="87" idx="0"/>
          </p:cNvCxnSpPr>
          <p:nvPr/>
        </p:nvCxnSpPr>
        <p:spPr>
          <a:xfrm>
            <a:off x="8514403" y="1690674"/>
            <a:ext cx="2397762" cy="1456130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EB616A0-4235-4487-FEE3-250E31D95DE3}"/>
              </a:ext>
            </a:extLst>
          </p:cNvPr>
          <p:cNvCxnSpPr>
            <a:stCxn id="68" idx="6"/>
            <a:endCxn id="94" idx="0"/>
          </p:cNvCxnSpPr>
          <p:nvPr/>
        </p:nvCxnSpPr>
        <p:spPr>
          <a:xfrm>
            <a:off x="8514401" y="1354167"/>
            <a:ext cx="2830324" cy="1792637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0968AD8-E002-72E8-67AA-D60FD9F0B583}"/>
              </a:ext>
            </a:extLst>
          </p:cNvPr>
          <p:cNvCxnSpPr>
            <a:stCxn id="81" idx="6"/>
            <a:endCxn id="97" idx="0"/>
          </p:cNvCxnSpPr>
          <p:nvPr/>
        </p:nvCxnSpPr>
        <p:spPr>
          <a:xfrm>
            <a:off x="8514402" y="1011503"/>
            <a:ext cx="3262883" cy="2134627"/>
          </a:xfrm>
          <a:prstGeom prst="bentConnector2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13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6500" t="26500" r="26500" b="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B64EDF16-3EAA-C0EC-CD68-706DC56441AF}"/>
              </a:ext>
            </a:extLst>
          </p:cNvPr>
          <p:cNvSpPr txBox="1"/>
          <p:nvPr/>
        </p:nvSpPr>
        <p:spPr>
          <a:xfrm>
            <a:off x="10126891" y="9481042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WIZ500SR-RP (J2-Pinmap)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2DE5F9-8447-99FB-90A9-F07C85E834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62" y="2831108"/>
            <a:ext cx="8549938" cy="5137546"/>
          </a:xfrm>
          <a:prstGeom prst="rect">
            <a:avLst/>
          </a:prstGeom>
        </p:spPr>
      </p:pic>
      <p:sp useBgFill="1"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DB8AC689-B667-63A7-2A6A-254B1A450EEE}"/>
              </a:ext>
            </a:extLst>
          </p:cNvPr>
          <p:cNvSpPr/>
          <p:nvPr/>
        </p:nvSpPr>
        <p:spPr>
          <a:xfrm>
            <a:off x="11114883" y="3477181"/>
            <a:ext cx="873766" cy="48918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AB09267-B3AA-AD1A-C3E7-2D0D8F9A7339}"/>
              </a:ext>
            </a:extLst>
          </p:cNvPr>
          <p:cNvSpPr/>
          <p:nvPr/>
        </p:nvSpPr>
        <p:spPr>
          <a:xfrm>
            <a:off x="11259221" y="3654781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F1C2707-08D6-3CDD-8B02-EF59D771B5FD}"/>
              </a:ext>
            </a:extLst>
          </p:cNvPr>
          <p:cNvSpPr/>
          <p:nvPr/>
        </p:nvSpPr>
        <p:spPr>
          <a:xfrm>
            <a:off x="11682515" y="3642082"/>
            <a:ext cx="146602" cy="143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324ABBC1-219D-2F14-DA8A-7A6A3AB8E42A}"/>
              </a:ext>
            </a:extLst>
          </p:cNvPr>
          <p:cNvSpPr/>
          <p:nvPr/>
        </p:nvSpPr>
        <p:spPr>
          <a:xfrm>
            <a:off x="7006424" y="3235520"/>
            <a:ext cx="1584960" cy="1161133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A1BA2AF-0AD6-AAA4-66D0-432F1E355D4A}"/>
              </a:ext>
            </a:extLst>
          </p:cNvPr>
          <p:cNvSpPr txBox="1"/>
          <p:nvPr/>
        </p:nvSpPr>
        <p:spPr>
          <a:xfrm>
            <a:off x="7613553" y="3230193"/>
            <a:ext cx="4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J2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E21D775F-2902-EBE1-F607-9EEE9801FA4E}"/>
              </a:ext>
            </a:extLst>
          </p:cNvPr>
          <p:cNvSpPr/>
          <p:nvPr/>
        </p:nvSpPr>
        <p:spPr>
          <a:xfrm>
            <a:off x="7132648" y="3567617"/>
            <a:ext cx="1312837" cy="33685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2C6E222A-D81F-DC59-CF6B-238CBAFB6066}"/>
              </a:ext>
            </a:extLst>
          </p:cNvPr>
          <p:cNvSpPr/>
          <p:nvPr/>
        </p:nvSpPr>
        <p:spPr>
          <a:xfrm>
            <a:off x="8388879" y="367471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D5B763A-2B9A-AB50-4DAA-6660C916C6B1}"/>
              </a:ext>
            </a:extLst>
          </p:cNvPr>
          <p:cNvSpPr/>
          <p:nvPr/>
        </p:nvSpPr>
        <p:spPr>
          <a:xfrm>
            <a:off x="8394938" y="400983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DA7C7FD2-FB62-8ABD-521B-643D452CF391}"/>
              </a:ext>
            </a:extLst>
          </p:cNvPr>
          <p:cNvSpPr/>
          <p:nvPr/>
        </p:nvSpPr>
        <p:spPr>
          <a:xfrm>
            <a:off x="7138706" y="3896186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40ACCBD-0B5A-FD97-F354-AB7043F8EA96}"/>
              </a:ext>
            </a:extLst>
          </p:cNvPr>
          <p:cNvSpPr txBox="1"/>
          <p:nvPr/>
        </p:nvSpPr>
        <p:spPr>
          <a:xfrm>
            <a:off x="7165438" y="3895336"/>
            <a:ext cx="1315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BOOT MODE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18F52A7-2730-92E0-6758-E0441B439C38}"/>
              </a:ext>
            </a:extLst>
          </p:cNvPr>
          <p:cNvCxnSpPr>
            <a:stCxn id="99" idx="2"/>
            <a:endCxn id="125" idx="6"/>
          </p:cNvCxnSpPr>
          <p:nvPr/>
        </p:nvCxnSpPr>
        <p:spPr>
          <a:xfrm flipH="1">
            <a:off x="8502090" y="3726501"/>
            <a:ext cx="2757131" cy="3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C8E41531-BC18-ED95-AD92-2AFE4AACEE5A}"/>
              </a:ext>
            </a:extLst>
          </p:cNvPr>
          <p:cNvCxnSpPr>
            <a:stCxn id="100" idx="4"/>
            <a:endCxn id="126" idx="6"/>
          </p:cNvCxnSpPr>
          <p:nvPr/>
        </p:nvCxnSpPr>
        <p:spPr>
          <a:xfrm rot="5400000">
            <a:off x="9992117" y="2301555"/>
            <a:ext cx="279732" cy="324766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34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6500" t="26500" r="26500" b="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B64EDF16-3EAA-C0EC-CD68-706DC56441AF}"/>
              </a:ext>
            </a:extLst>
          </p:cNvPr>
          <p:cNvSpPr txBox="1"/>
          <p:nvPr/>
        </p:nvSpPr>
        <p:spPr>
          <a:xfrm>
            <a:off x="10126891" y="9481042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WIZ500SR-RP (J3-Pinmap)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2DE5F9-8447-99FB-90A9-F07C85E834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62" y="2831108"/>
            <a:ext cx="8549938" cy="5137546"/>
          </a:xfrm>
          <a:prstGeom prst="rect">
            <a:avLst/>
          </a:prstGeom>
        </p:spPr>
      </p:pic>
      <p:sp useBgFill="1"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F150F9E-C2F6-984D-0853-C1857F37DFC9}"/>
              </a:ext>
            </a:extLst>
          </p:cNvPr>
          <p:cNvSpPr/>
          <p:nvPr/>
        </p:nvSpPr>
        <p:spPr>
          <a:xfrm>
            <a:off x="4959031" y="3386508"/>
            <a:ext cx="305384" cy="408664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2D868E1C-615B-9556-156B-383E31E4645C}"/>
              </a:ext>
            </a:extLst>
          </p:cNvPr>
          <p:cNvSpPr/>
          <p:nvPr/>
        </p:nvSpPr>
        <p:spPr>
          <a:xfrm>
            <a:off x="3002387" y="2963801"/>
            <a:ext cx="1575570" cy="4719929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B43B2867-E3CB-EB92-E4DA-C7578DCA3AB7}"/>
              </a:ext>
            </a:extLst>
          </p:cNvPr>
          <p:cNvSpPr/>
          <p:nvPr/>
        </p:nvSpPr>
        <p:spPr>
          <a:xfrm>
            <a:off x="4414519" y="385105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84FD0485-2BB7-AD65-FD6D-7B33184EB58C}"/>
              </a:ext>
            </a:extLst>
          </p:cNvPr>
          <p:cNvSpPr/>
          <p:nvPr/>
        </p:nvSpPr>
        <p:spPr>
          <a:xfrm>
            <a:off x="4417589" y="519173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032578FD-149C-CCC4-ADE0-0B4042395BC7}"/>
              </a:ext>
            </a:extLst>
          </p:cNvPr>
          <p:cNvSpPr/>
          <p:nvPr/>
        </p:nvSpPr>
        <p:spPr>
          <a:xfrm>
            <a:off x="4410549" y="485024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0B25E223-8FDD-DF5F-66A3-1AD610877117}"/>
              </a:ext>
            </a:extLst>
          </p:cNvPr>
          <p:cNvSpPr/>
          <p:nvPr/>
        </p:nvSpPr>
        <p:spPr>
          <a:xfrm>
            <a:off x="4416540" y="452585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C1773A49-B5EE-9B6A-C834-22077FF3541D}"/>
              </a:ext>
            </a:extLst>
          </p:cNvPr>
          <p:cNvSpPr/>
          <p:nvPr/>
        </p:nvSpPr>
        <p:spPr>
          <a:xfrm>
            <a:off x="4414521" y="418755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EBCC901-1AF7-8A11-12F8-BD36F72F059E}"/>
              </a:ext>
            </a:extLst>
          </p:cNvPr>
          <p:cNvSpPr/>
          <p:nvPr/>
        </p:nvSpPr>
        <p:spPr>
          <a:xfrm>
            <a:off x="4414520" y="350838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3D830BF3-3862-5D9A-3F8F-14D693658D53}"/>
              </a:ext>
            </a:extLst>
          </p:cNvPr>
          <p:cNvSpPr/>
          <p:nvPr/>
        </p:nvSpPr>
        <p:spPr>
          <a:xfrm>
            <a:off x="3158948" y="3731307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COLn</a:t>
            </a:r>
            <a:endParaRPr lang="ko-KR" altLang="en-US" sz="1600" b="1" dirty="0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68D737F0-F1B4-B593-2844-28F4B4B58CEB}"/>
              </a:ext>
            </a:extLst>
          </p:cNvPr>
          <p:cNvSpPr/>
          <p:nvPr/>
        </p:nvSpPr>
        <p:spPr>
          <a:xfrm>
            <a:off x="3158948" y="4073749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C850B53-CF43-481A-66EE-1E4A4D3DA66D}"/>
              </a:ext>
            </a:extLst>
          </p:cNvPr>
          <p:cNvSpPr/>
          <p:nvPr/>
        </p:nvSpPr>
        <p:spPr>
          <a:xfrm>
            <a:off x="3158948" y="4410605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AC454FD-F941-33D9-C56F-5AE68741D2EA}"/>
              </a:ext>
            </a:extLst>
          </p:cNvPr>
          <p:cNvSpPr/>
          <p:nvPr/>
        </p:nvSpPr>
        <p:spPr>
          <a:xfrm>
            <a:off x="3158948" y="4747460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37D94CF-1EF4-C055-8536-49A2745DEE53}"/>
              </a:ext>
            </a:extLst>
          </p:cNvPr>
          <p:cNvSpPr/>
          <p:nvPr/>
        </p:nvSpPr>
        <p:spPr>
          <a:xfrm>
            <a:off x="3158948" y="3389605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3V3</a:t>
            </a:r>
            <a:endParaRPr lang="ko-KR" altLang="en-US" sz="16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AC07B8D-404A-F397-6B34-03BABB74EAC8}"/>
              </a:ext>
            </a:extLst>
          </p:cNvPr>
          <p:cNvSpPr txBox="1"/>
          <p:nvPr/>
        </p:nvSpPr>
        <p:spPr>
          <a:xfrm>
            <a:off x="3520389" y="4090874"/>
            <a:ext cx="618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ACTn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18EB380-4D0D-ED51-654B-7B022EDAB180}"/>
              </a:ext>
            </a:extLst>
          </p:cNvPr>
          <p:cNvSpPr txBox="1"/>
          <p:nvPr/>
        </p:nvSpPr>
        <p:spPr>
          <a:xfrm>
            <a:off x="3576872" y="2965795"/>
            <a:ext cx="4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J3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71C83908-1C54-3396-49C0-447B94123EB4}"/>
              </a:ext>
            </a:extLst>
          </p:cNvPr>
          <p:cNvSpPr/>
          <p:nvPr/>
        </p:nvSpPr>
        <p:spPr>
          <a:xfrm>
            <a:off x="3154976" y="5081730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3BE69B8-D8A7-D385-C0FC-DE13C0AE64A8}"/>
              </a:ext>
            </a:extLst>
          </p:cNvPr>
          <p:cNvSpPr txBox="1"/>
          <p:nvPr/>
        </p:nvSpPr>
        <p:spPr>
          <a:xfrm>
            <a:off x="3532074" y="5092197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F088B40-51BE-E57D-97A9-2B9F373F3CCD}"/>
              </a:ext>
            </a:extLst>
          </p:cNvPr>
          <p:cNvSpPr txBox="1"/>
          <p:nvPr/>
        </p:nvSpPr>
        <p:spPr>
          <a:xfrm>
            <a:off x="3505654" y="4413868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SPDn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BA740C9-95E6-53DD-745A-4A837AD307D4}"/>
              </a:ext>
            </a:extLst>
          </p:cNvPr>
          <p:cNvSpPr txBox="1"/>
          <p:nvPr/>
        </p:nvSpPr>
        <p:spPr>
          <a:xfrm>
            <a:off x="3468965" y="4748185"/>
            <a:ext cx="681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LINKn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D308578A-95CA-D858-1047-C84D8F734FBC}"/>
              </a:ext>
            </a:extLst>
          </p:cNvPr>
          <p:cNvSpPr/>
          <p:nvPr/>
        </p:nvSpPr>
        <p:spPr>
          <a:xfrm>
            <a:off x="4414519" y="589472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3DACA540-32AF-003C-5E1C-96EBFDAC2BAB}"/>
              </a:ext>
            </a:extLst>
          </p:cNvPr>
          <p:cNvSpPr/>
          <p:nvPr/>
        </p:nvSpPr>
        <p:spPr>
          <a:xfrm>
            <a:off x="4417589" y="723541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908EB082-A71B-11BA-B2F1-94B5CDC7AC9F}"/>
              </a:ext>
            </a:extLst>
          </p:cNvPr>
          <p:cNvSpPr/>
          <p:nvPr/>
        </p:nvSpPr>
        <p:spPr>
          <a:xfrm>
            <a:off x="4410549" y="689392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F5E565D7-01F4-2A09-A5F2-42419D8C416A}"/>
              </a:ext>
            </a:extLst>
          </p:cNvPr>
          <p:cNvSpPr/>
          <p:nvPr/>
        </p:nvSpPr>
        <p:spPr>
          <a:xfrm>
            <a:off x="4416540" y="656953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F0D71487-D424-F735-8B93-FBC8BE1CF787}"/>
              </a:ext>
            </a:extLst>
          </p:cNvPr>
          <p:cNvSpPr/>
          <p:nvPr/>
        </p:nvSpPr>
        <p:spPr>
          <a:xfrm>
            <a:off x="4414521" y="623123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D4F1C026-6B0B-AADC-7842-EE9B1BD64636}"/>
              </a:ext>
            </a:extLst>
          </p:cNvPr>
          <p:cNvSpPr/>
          <p:nvPr/>
        </p:nvSpPr>
        <p:spPr>
          <a:xfrm>
            <a:off x="4414520" y="555206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4934CB9C-D037-0642-7286-805946E08010}"/>
              </a:ext>
            </a:extLst>
          </p:cNvPr>
          <p:cNvSpPr/>
          <p:nvPr/>
        </p:nvSpPr>
        <p:spPr>
          <a:xfrm>
            <a:off x="3158948" y="5774985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TX_N</a:t>
            </a:r>
            <a:endParaRPr lang="ko-KR" altLang="en-US" sz="1600" b="1" dirty="0"/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641D58B5-EE9D-006B-F4BB-49A05E2ADF4F}"/>
              </a:ext>
            </a:extLst>
          </p:cNvPr>
          <p:cNvSpPr/>
          <p:nvPr/>
        </p:nvSpPr>
        <p:spPr>
          <a:xfrm>
            <a:off x="3158948" y="6117427"/>
            <a:ext cx="1312837" cy="33685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2829CE44-6A92-5781-3CFF-3359F6C15936}"/>
              </a:ext>
            </a:extLst>
          </p:cNvPr>
          <p:cNvSpPr/>
          <p:nvPr/>
        </p:nvSpPr>
        <p:spPr>
          <a:xfrm>
            <a:off x="3158948" y="6454283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832304B4-6BA7-61AD-0FCC-36578189D64D}"/>
              </a:ext>
            </a:extLst>
          </p:cNvPr>
          <p:cNvSpPr/>
          <p:nvPr/>
        </p:nvSpPr>
        <p:spPr>
          <a:xfrm>
            <a:off x="3158948" y="6791138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235C49EE-F211-1D53-C55C-93DF85244621}"/>
              </a:ext>
            </a:extLst>
          </p:cNvPr>
          <p:cNvSpPr/>
          <p:nvPr/>
        </p:nvSpPr>
        <p:spPr>
          <a:xfrm>
            <a:off x="3158948" y="5433283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TX_P</a:t>
            </a:r>
            <a:endParaRPr lang="ko-KR" altLang="en-US" sz="1600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E1DAC8E-4EB2-A6B4-0908-98ED8D767BE2}"/>
              </a:ext>
            </a:extLst>
          </p:cNvPr>
          <p:cNvSpPr txBox="1"/>
          <p:nvPr/>
        </p:nvSpPr>
        <p:spPr>
          <a:xfrm>
            <a:off x="3525062" y="6117859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E87E97DE-14A1-0793-D001-A4653CED7B16}"/>
              </a:ext>
            </a:extLst>
          </p:cNvPr>
          <p:cNvSpPr/>
          <p:nvPr/>
        </p:nvSpPr>
        <p:spPr>
          <a:xfrm>
            <a:off x="3154976" y="7125408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368E199-3EBF-0898-D540-5878F858CDB5}"/>
              </a:ext>
            </a:extLst>
          </p:cNvPr>
          <p:cNvSpPr txBox="1"/>
          <p:nvPr/>
        </p:nvSpPr>
        <p:spPr>
          <a:xfrm>
            <a:off x="3566981" y="712675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3V3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B816EE3-9820-234D-9DA2-62FC019DAB94}"/>
              </a:ext>
            </a:extLst>
          </p:cNvPr>
          <p:cNvSpPr txBox="1"/>
          <p:nvPr/>
        </p:nvSpPr>
        <p:spPr>
          <a:xfrm>
            <a:off x="3496744" y="6446565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RX_P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F643C2F-8858-1D5B-E749-FD134DFCFDFA}"/>
              </a:ext>
            </a:extLst>
          </p:cNvPr>
          <p:cNvSpPr txBox="1"/>
          <p:nvPr/>
        </p:nvSpPr>
        <p:spPr>
          <a:xfrm>
            <a:off x="3495807" y="6783256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RX_N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2EEF20FA-6EC8-92CA-5574-EDED0ABAC9EA}"/>
              </a:ext>
            </a:extLst>
          </p:cNvPr>
          <p:cNvCxnSpPr>
            <a:cxnSpLocks/>
          </p:cNvCxnSpPr>
          <p:nvPr/>
        </p:nvCxnSpPr>
        <p:spPr>
          <a:xfrm flipH="1">
            <a:off x="4520077" y="3562376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3A912AC9-4247-F416-08AF-5AC729CDD8FD}"/>
              </a:ext>
            </a:extLst>
          </p:cNvPr>
          <p:cNvSpPr/>
          <p:nvPr/>
        </p:nvSpPr>
        <p:spPr>
          <a:xfrm>
            <a:off x="5084124" y="385105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F4733C21-6657-AF3A-9734-B1773894EB9B}"/>
              </a:ext>
            </a:extLst>
          </p:cNvPr>
          <p:cNvSpPr/>
          <p:nvPr/>
        </p:nvSpPr>
        <p:spPr>
          <a:xfrm>
            <a:off x="5080154" y="485024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9B665823-4BA3-9181-38C0-74736A4331D2}"/>
              </a:ext>
            </a:extLst>
          </p:cNvPr>
          <p:cNvSpPr/>
          <p:nvPr/>
        </p:nvSpPr>
        <p:spPr>
          <a:xfrm>
            <a:off x="5086145" y="452585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17429D75-6C92-DD35-ADA3-49F0BEF78807}"/>
              </a:ext>
            </a:extLst>
          </p:cNvPr>
          <p:cNvSpPr/>
          <p:nvPr/>
        </p:nvSpPr>
        <p:spPr>
          <a:xfrm>
            <a:off x="5084126" y="418755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E4BFBD36-5F8D-656E-D968-800B58EDF9A4}"/>
              </a:ext>
            </a:extLst>
          </p:cNvPr>
          <p:cNvSpPr/>
          <p:nvPr/>
        </p:nvSpPr>
        <p:spPr>
          <a:xfrm>
            <a:off x="5084125" y="350838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80243643-A8B0-0257-B537-204F0B706B8C}"/>
              </a:ext>
            </a:extLst>
          </p:cNvPr>
          <p:cNvSpPr/>
          <p:nvPr/>
        </p:nvSpPr>
        <p:spPr>
          <a:xfrm>
            <a:off x="5087112" y="554451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A87CEFA7-2972-D0F9-C091-D0CDDFEF48EB}"/>
              </a:ext>
            </a:extLst>
          </p:cNvPr>
          <p:cNvSpPr/>
          <p:nvPr/>
        </p:nvSpPr>
        <p:spPr>
          <a:xfrm>
            <a:off x="5087112" y="656953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9D9FA23C-7959-B64F-5651-A45331EB9C41}"/>
              </a:ext>
            </a:extLst>
          </p:cNvPr>
          <p:cNvSpPr/>
          <p:nvPr/>
        </p:nvSpPr>
        <p:spPr>
          <a:xfrm>
            <a:off x="5085980" y="622707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2682F33F-B4A3-61DE-4578-3276D0FB0D3E}"/>
              </a:ext>
            </a:extLst>
          </p:cNvPr>
          <p:cNvSpPr/>
          <p:nvPr/>
        </p:nvSpPr>
        <p:spPr>
          <a:xfrm>
            <a:off x="5081751" y="588783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8F7D7B30-B2D7-C2FB-F226-AFFA7EFA6561}"/>
              </a:ext>
            </a:extLst>
          </p:cNvPr>
          <p:cNvSpPr/>
          <p:nvPr/>
        </p:nvSpPr>
        <p:spPr>
          <a:xfrm>
            <a:off x="5085981" y="519000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39EDB923-D494-98F6-8257-5F1F771A249B}"/>
              </a:ext>
            </a:extLst>
          </p:cNvPr>
          <p:cNvSpPr/>
          <p:nvPr/>
        </p:nvSpPr>
        <p:spPr>
          <a:xfrm>
            <a:off x="5095041" y="723888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7E71FFBC-38C9-8F1D-9E72-3B365AE8A314}"/>
              </a:ext>
            </a:extLst>
          </p:cNvPr>
          <p:cNvSpPr/>
          <p:nvPr/>
        </p:nvSpPr>
        <p:spPr>
          <a:xfrm>
            <a:off x="5088001" y="689739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B921946-A15B-2C70-5707-099768282060}"/>
              </a:ext>
            </a:extLst>
          </p:cNvPr>
          <p:cNvCxnSpPr>
            <a:cxnSpLocks/>
          </p:cNvCxnSpPr>
          <p:nvPr/>
        </p:nvCxnSpPr>
        <p:spPr>
          <a:xfrm flipH="1">
            <a:off x="4520077" y="3904472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678E45E1-FBCB-2CCD-6423-B5BF9F0D616C}"/>
              </a:ext>
            </a:extLst>
          </p:cNvPr>
          <p:cNvCxnSpPr>
            <a:cxnSpLocks/>
          </p:cNvCxnSpPr>
          <p:nvPr/>
        </p:nvCxnSpPr>
        <p:spPr>
          <a:xfrm flipH="1">
            <a:off x="4520076" y="4242176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8B2082D7-12F9-D6CA-377A-9A29E7BE2BAE}"/>
              </a:ext>
            </a:extLst>
          </p:cNvPr>
          <p:cNvCxnSpPr>
            <a:cxnSpLocks/>
          </p:cNvCxnSpPr>
          <p:nvPr/>
        </p:nvCxnSpPr>
        <p:spPr>
          <a:xfrm flipH="1">
            <a:off x="4527882" y="4579032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F9979AE9-E6EA-6D11-8C1A-2FA20F089142}"/>
              </a:ext>
            </a:extLst>
          </p:cNvPr>
          <p:cNvCxnSpPr>
            <a:cxnSpLocks/>
          </p:cNvCxnSpPr>
          <p:nvPr/>
        </p:nvCxnSpPr>
        <p:spPr>
          <a:xfrm flipH="1">
            <a:off x="4497020" y="4905662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21625BC8-13E2-97D6-E6C1-2B6B52B42302}"/>
              </a:ext>
            </a:extLst>
          </p:cNvPr>
          <p:cNvCxnSpPr>
            <a:cxnSpLocks/>
          </p:cNvCxnSpPr>
          <p:nvPr/>
        </p:nvCxnSpPr>
        <p:spPr>
          <a:xfrm flipH="1">
            <a:off x="4497020" y="5245418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FD61735F-5BBE-6AB1-87EB-92B27ACD90BA}"/>
              </a:ext>
            </a:extLst>
          </p:cNvPr>
          <p:cNvCxnSpPr>
            <a:cxnSpLocks/>
          </p:cNvCxnSpPr>
          <p:nvPr/>
        </p:nvCxnSpPr>
        <p:spPr>
          <a:xfrm flipH="1">
            <a:off x="4480338" y="5607482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E5D7B10A-06E5-8F67-9514-B93CAC899714}"/>
              </a:ext>
            </a:extLst>
          </p:cNvPr>
          <p:cNvCxnSpPr>
            <a:cxnSpLocks/>
          </p:cNvCxnSpPr>
          <p:nvPr/>
        </p:nvCxnSpPr>
        <p:spPr>
          <a:xfrm flipH="1">
            <a:off x="4497020" y="5950146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0F8E39A9-B432-6D0B-30C9-19558F1AE7DA}"/>
              </a:ext>
            </a:extLst>
          </p:cNvPr>
          <p:cNvCxnSpPr>
            <a:cxnSpLocks/>
          </p:cNvCxnSpPr>
          <p:nvPr/>
        </p:nvCxnSpPr>
        <p:spPr>
          <a:xfrm flipH="1">
            <a:off x="4497019" y="6284277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DBA0B1E4-35B3-694C-97DC-7AC2D6F83F44}"/>
              </a:ext>
            </a:extLst>
          </p:cNvPr>
          <p:cNvCxnSpPr>
            <a:cxnSpLocks/>
          </p:cNvCxnSpPr>
          <p:nvPr/>
        </p:nvCxnSpPr>
        <p:spPr>
          <a:xfrm flipH="1">
            <a:off x="4497018" y="6618106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23036DE0-D047-F125-466D-EF09A7FC745E}"/>
              </a:ext>
            </a:extLst>
          </p:cNvPr>
          <p:cNvCxnSpPr>
            <a:cxnSpLocks/>
          </p:cNvCxnSpPr>
          <p:nvPr/>
        </p:nvCxnSpPr>
        <p:spPr>
          <a:xfrm flipH="1">
            <a:off x="4497018" y="6949340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190DC830-DC8F-B4AB-4488-D231F5EBAFE1}"/>
              </a:ext>
            </a:extLst>
          </p:cNvPr>
          <p:cNvCxnSpPr>
            <a:cxnSpLocks/>
          </p:cNvCxnSpPr>
          <p:nvPr/>
        </p:nvCxnSpPr>
        <p:spPr>
          <a:xfrm flipH="1">
            <a:off x="4520076" y="7290833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08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6500" t="26500" r="26500" b="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2DE5F9-8447-99FB-90A9-F07C85E834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362" y="2831108"/>
            <a:ext cx="8549938" cy="5137546"/>
          </a:xfrm>
          <a:prstGeom prst="rect">
            <a:avLst/>
          </a:prstGeom>
        </p:spPr>
      </p:pic>
      <p:sp useBgFill="1"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D8EFD2B-4A29-5B83-BE47-C60EB99E60C7}"/>
              </a:ext>
            </a:extLst>
          </p:cNvPr>
          <p:cNvSpPr/>
          <p:nvPr/>
        </p:nvSpPr>
        <p:spPr>
          <a:xfrm>
            <a:off x="12744367" y="3386508"/>
            <a:ext cx="305384" cy="4026746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3692E3EE-BB4E-D9C9-D220-1A429D2191C2}"/>
              </a:ext>
            </a:extLst>
          </p:cNvPr>
          <p:cNvSpPr/>
          <p:nvPr/>
        </p:nvSpPr>
        <p:spPr>
          <a:xfrm>
            <a:off x="12806333" y="384757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F1CF1BAA-5D11-C9FC-A741-28EE6DDA96D9}"/>
              </a:ext>
            </a:extLst>
          </p:cNvPr>
          <p:cNvSpPr/>
          <p:nvPr/>
        </p:nvSpPr>
        <p:spPr>
          <a:xfrm>
            <a:off x="12802363" y="4846771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0A8526BF-B3AB-55BA-471D-C59676678872}"/>
              </a:ext>
            </a:extLst>
          </p:cNvPr>
          <p:cNvSpPr/>
          <p:nvPr/>
        </p:nvSpPr>
        <p:spPr>
          <a:xfrm>
            <a:off x="12808354" y="4522386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1BDAD41B-1C43-1C8C-55A9-1F7BDD5E4221}"/>
              </a:ext>
            </a:extLst>
          </p:cNvPr>
          <p:cNvSpPr/>
          <p:nvPr/>
        </p:nvSpPr>
        <p:spPr>
          <a:xfrm>
            <a:off x="12806335" y="418408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2A76D714-DBAF-F460-4FAC-9ECCA3144D76}"/>
              </a:ext>
            </a:extLst>
          </p:cNvPr>
          <p:cNvSpPr/>
          <p:nvPr/>
        </p:nvSpPr>
        <p:spPr>
          <a:xfrm>
            <a:off x="12806334" y="350491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163E671B-95F4-F318-1A54-4DBB224149CD}"/>
              </a:ext>
            </a:extLst>
          </p:cNvPr>
          <p:cNvSpPr/>
          <p:nvPr/>
        </p:nvSpPr>
        <p:spPr>
          <a:xfrm>
            <a:off x="12809321" y="554104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F5EE8015-30CD-1E9B-94C3-A3695A43593F}"/>
              </a:ext>
            </a:extLst>
          </p:cNvPr>
          <p:cNvSpPr/>
          <p:nvPr/>
        </p:nvSpPr>
        <p:spPr>
          <a:xfrm>
            <a:off x="12809321" y="6566064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DD85963B-A81B-6B50-4329-05BD762C5AED}"/>
              </a:ext>
            </a:extLst>
          </p:cNvPr>
          <p:cNvSpPr/>
          <p:nvPr/>
        </p:nvSpPr>
        <p:spPr>
          <a:xfrm>
            <a:off x="12808189" y="622360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7D8D715C-A2BA-C893-DD4A-CA705820D886}"/>
              </a:ext>
            </a:extLst>
          </p:cNvPr>
          <p:cNvSpPr/>
          <p:nvPr/>
        </p:nvSpPr>
        <p:spPr>
          <a:xfrm>
            <a:off x="12803960" y="588436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C574CA03-1F04-BB6F-8C01-E5C6C2CEDFCF}"/>
              </a:ext>
            </a:extLst>
          </p:cNvPr>
          <p:cNvSpPr/>
          <p:nvPr/>
        </p:nvSpPr>
        <p:spPr>
          <a:xfrm>
            <a:off x="12808190" y="518652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CDA2BFC9-35E3-FD1B-8A9E-E49665BDEE32}"/>
              </a:ext>
            </a:extLst>
          </p:cNvPr>
          <p:cNvSpPr/>
          <p:nvPr/>
        </p:nvSpPr>
        <p:spPr>
          <a:xfrm>
            <a:off x="12817250" y="7235415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0F05D2AA-F305-0039-6EC9-8332B7D37F01}"/>
              </a:ext>
            </a:extLst>
          </p:cNvPr>
          <p:cNvSpPr/>
          <p:nvPr/>
        </p:nvSpPr>
        <p:spPr>
          <a:xfrm>
            <a:off x="12810210" y="689392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사각형: 둥근 모서리 341">
            <a:extLst>
              <a:ext uri="{FF2B5EF4-FFF2-40B4-BE49-F238E27FC236}">
                <a16:creationId xmlns:a16="http://schemas.microsoft.com/office/drawing/2014/main" id="{469118AB-2F53-3217-EE4D-31C8A69CC065}"/>
              </a:ext>
            </a:extLst>
          </p:cNvPr>
          <p:cNvSpPr/>
          <p:nvPr/>
        </p:nvSpPr>
        <p:spPr>
          <a:xfrm>
            <a:off x="13399659" y="2963801"/>
            <a:ext cx="1575570" cy="4719929"/>
          </a:xfrm>
          <a:prstGeom prst="roundRect">
            <a:avLst/>
          </a:prstGeom>
          <a:solidFill>
            <a:schemeClr val="bg1">
              <a:lumMod val="85000"/>
              <a:alpha val="63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6EDB8337-6DAD-911A-58A9-EF6ACE1849BA}"/>
              </a:ext>
            </a:extLst>
          </p:cNvPr>
          <p:cNvSpPr/>
          <p:nvPr/>
        </p:nvSpPr>
        <p:spPr>
          <a:xfrm>
            <a:off x="13497061" y="3842043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>
            <a:extLst>
              <a:ext uri="{FF2B5EF4-FFF2-40B4-BE49-F238E27FC236}">
                <a16:creationId xmlns:a16="http://schemas.microsoft.com/office/drawing/2014/main" id="{0C5F41CB-EEB3-678C-BF9B-9A31009C099F}"/>
              </a:ext>
            </a:extLst>
          </p:cNvPr>
          <p:cNvSpPr/>
          <p:nvPr/>
        </p:nvSpPr>
        <p:spPr>
          <a:xfrm>
            <a:off x="13500131" y="518273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>
            <a:extLst>
              <a:ext uri="{FF2B5EF4-FFF2-40B4-BE49-F238E27FC236}">
                <a16:creationId xmlns:a16="http://schemas.microsoft.com/office/drawing/2014/main" id="{F184BFFC-25AC-3F47-9D84-4C2B3FC1A33E}"/>
              </a:ext>
            </a:extLst>
          </p:cNvPr>
          <p:cNvSpPr/>
          <p:nvPr/>
        </p:nvSpPr>
        <p:spPr>
          <a:xfrm>
            <a:off x="13493091" y="484123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2E5DA99D-5D84-7C52-6492-37FA7729F676}"/>
              </a:ext>
            </a:extLst>
          </p:cNvPr>
          <p:cNvSpPr/>
          <p:nvPr/>
        </p:nvSpPr>
        <p:spPr>
          <a:xfrm>
            <a:off x="13499082" y="4516852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50237F81-4E6E-E160-C904-93B7233510DD}"/>
              </a:ext>
            </a:extLst>
          </p:cNvPr>
          <p:cNvSpPr/>
          <p:nvPr/>
        </p:nvSpPr>
        <p:spPr>
          <a:xfrm>
            <a:off x="13497063" y="417855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>
            <a:extLst>
              <a:ext uri="{FF2B5EF4-FFF2-40B4-BE49-F238E27FC236}">
                <a16:creationId xmlns:a16="http://schemas.microsoft.com/office/drawing/2014/main" id="{B70F36CD-8F3D-4531-A210-B658AF813931}"/>
              </a:ext>
            </a:extLst>
          </p:cNvPr>
          <p:cNvSpPr/>
          <p:nvPr/>
        </p:nvSpPr>
        <p:spPr>
          <a:xfrm>
            <a:off x="13497062" y="349937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사각형: 둥근 모서리 348">
            <a:extLst>
              <a:ext uri="{FF2B5EF4-FFF2-40B4-BE49-F238E27FC236}">
                <a16:creationId xmlns:a16="http://schemas.microsoft.com/office/drawing/2014/main" id="{38C4FD45-998A-3102-9EE3-67EED2C5F543}"/>
              </a:ext>
            </a:extLst>
          </p:cNvPr>
          <p:cNvSpPr/>
          <p:nvPr/>
        </p:nvSpPr>
        <p:spPr>
          <a:xfrm>
            <a:off x="13556220" y="3731307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350" name="사각형: 둥근 모서리 349">
            <a:extLst>
              <a:ext uri="{FF2B5EF4-FFF2-40B4-BE49-F238E27FC236}">
                <a16:creationId xmlns:a16="http://schemas.microsoft.com/office/drawing/2014/main" id="{B6D0D557-13C8-1CC7-FEE0-643358E33C33}"/>
              </a:ext>
            </a:extLst>
          </p:cNvPr>
          <p:cNvSpPr/>
          <p:nvPr/>
        </p:nvSpPr>
        <p:spPr>
          <a:xfrm>
            <a:off x="13556220" y="4073749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사각형: 둥근 모서리 350">
            <a:extLst>
              <a:ext uri="{FF2B5EF4-FFF2-40B4-BE49-F238E27FC236}">
                <a16:creationId xmlns:a16="http://schemas.microsoft.com/office/drawing/2014/main" id="{893EB126-BC64-5CD8-2159-F94B69C6255D}"/>
              </a:ext>
            </a:extLst>
          </p:cNvPr>
          <p:cNvSpPr/>
          <p:nvPr/>
        </p:nvSpPr>
        <p:spPr>
          <a:xfrm>
            <a:off x="13556220" y="4410605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사각형: 둥근 모서리 351">
            <a:extLst>
              <a:ext uri="{FF2B5EF4-FFF2-40B4-BE49-F238E27FC236}">
                <a16:creationId xmlns:a16="http://schemas.microsoft.com/office/drawing/2014/main" id="{6416B2E6-7FB4-0236-FB79-1792C8B304BD}"/>
              </a:ext>
            </a:extLst>
          </p:cNvPr>
          <p:cNvSpPr/>
          <p:nvPr/>
        </p:nvSpPr>
        <p:spPr>
          <a:xfrm>
            <a:off x="13556220" y="4747460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사각형: 둥근 모서리 352">
            <a:extLst>
              <a:ext uri="{FF2B5EF4-FFF2-40B4-BE49-F238E27FC236}">
                <a16:creationId xmlns:a16="http://schemas.microsoft.com/office/drawing/2014/main" id="{1709B9FE-6957-EACA-24DA-1D245D984F53}"/>
              </a:ext>
            </a:extLst>
          </p:cNvPr>
          <p:cNvSpPr/>
          <p:nvPr/>
        </p:nvSpPr>
        <p:spPr>
          <a:xfrm>
            <a:off x="13556220" y="3389605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BLINK</a:t>
            </a:r>
            <a:endParaRPr lang="ko-KR" altLang="en-US" sz="1600" b="1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9BE96D65-E2CD-82AB-36EC-37ECD259557E}"/>
              </a:ext>
            </a:extLst>
          </p:cNvPr>
          <p:cNvSpPr txBox="1"/>
          <p:nvPr/>
        </p:nvSpPr>
        <p:spPr>
          <a:xfrm>
            <a:off x="13616745" y="4082415"/>
            <a:ext cx="1146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UART1 DSR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7CE64EE4-F607-F647-415D-81D4B0F3B3B3}"/>
              </a:ext>
            </a:extLst>
          </p:cNvPr>
          <p:cNvSpPr txBox="1"/>
          <p:nvPr/>
        </p:nvSpPr>
        <p:spPr>
          <a:xfrm>
            <a:off x="14023376" y="2966503"/>
            <a:ext cx="4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J4</a:t>
            </a:r>
          </a:p>
        </p:txBody>
      </p:sp>
      <p:sp>
        <p:nvSpPr>
          <p:cNvPr id="356" name="사각형: 둥근 모서리 355">
            <a:extLst>
              <a:ext uri="{FF2B5EF4-FFF2-40B4-BE49-F238E27FC236}">
                <a16:creationId xmlns:a16="http://schemas.microsoft.com/office/drawing/2014/main" id="{917E9278-3544-0411-4721-1E6BE39172F9}"/>
              </a:ext>
            </a:extLst>
          </p:cNvPr>
          <p:cNvSpPr/>
          <p:nvPr/>
        </p:nvSpPr>
        <p:spPr>
          <a:xfrm>
            <a:off x="13552248" y="5081730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25D1720-4359-77F5-7A05-F932C6FD12DC}"/>
              </a:ext>
            </a:extLst>
          </p:cNvPr>
          <p:cNvSpPr txBox="1"/>
          <p:nvPr/>
        </p:nvSpPr>
        <p:spPr>
          <a:xfrm>
            <a:off x="13909474" y="5087246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E8C53B41-5328-74D6-ACE6-17CCB5343934}"/>
              </a:ext>
            </a:extLst>
          </p:cNvPr>
          <p:cNvSpPr txBox="1"/>
          <p:nvPr/>
        </p:nvSpPr>
        <p:spPr>
          <a:xfrm>
            <a:off x="13624527" y="4410492"/>
            <a:ext cx="1111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UART1 CTS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E3F92207-ED7C-16A8-EEB7-FCF9DF58CC13}"/>
              </a:ext>
            </a:extLst>
          </p:cNvPr>
          <p:cNvSpPr txBox="1"/>
          <p:nvPr/>
        </p:nvSpPr>
        <p:spPr>
          <a:xfrm>
            <a:off x="13637413" y="4733797"/>
            <a:ext cx="1033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UART1 RX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A0F7E5F9-EB97-96D0-04DB-2F3606A8E69F}"/>
              </a:ext>
            </a:extLst>
          </p:cNvPr>
          <p:cNvSpPr/>
          <p:nvPr/>
        </p:nvSpPr>
        <p:spPr>
          <a:xfrm>
            <a:off x="13497061" y="5885721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0E3C66E0-3252-86AC-1801-192C7B5C3C7D}"/>
              </a:ext>
            </a:extLst>
          </p:cNvPr>
          <p:cNvSpPr/>
          <p:nvPr/>
        </p:nvSpPr>
        <p:spPr>
          <a:xfrm>
            <a:off x="13500131" y="723888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>
            <a:extLst>
              <a:ext uri="{FF2B5EF4-FFF2-40B4-BE49-F238E27FC236}">
                <a16:creationId xmlns:a16="http://schemas.microsoft.com/office/drawing/2014/main" id="{1EB3D9DD-3B0A-039D-929B-8407D6F16F24}"/>
              </a:ext>
            </a:extLst>
          </p:cNvPr>
          <p:cNvSpPr/>
          <p:nvPr/>
        </p:nvSpPr>
        <p:spPr>
          <a:xfrm>
            <a:off x="13488633" y="6894669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>
            <a:extLst>
              <a:ext uri="{FF2B5EF4-FFF2-40B4-BE49-F238E27FC236}">
                <a16:creationId xmlns:a16="http://schemas.microsoft.com/office/drawing/2014/main" id="{78F37D0C-FAE2-DC8E-CB3B-2EE2EBE97AF3}"/>
              </a:ext>
            </a:extLst>
          </p:cNvPr>
          <p:cNvSpPr/>
          <p:nvPr/>
        </p:nvSpPr>
        <p:spPr>
          <a:xfrm>
            <a:off x="13499082" y="6560530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31D6D3F7-6BF7-16D3-080A-5DF05F853910}"/>
              </a:ext>
            </a:extLst>
          </p:cNvPr>
          <p:cNvSpPr/>
          <p:nvPr/>
        </p:nvSpPr>
        <p:spPr>
          <a:xfrm>
            <a:off x="13497063" y="6222228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46472EB2-2515-82A6-CC52-36C3143E7F16}"/>
              </a:ext>
            </a:extLst>
          </p:cNvPr>
          <p:cNvSpPr/>
          <p:nvPr/>
        </p:nvSpPr>
        <p:spPr>
          <a:xfrm>
            <a:off x="13497062" y="5543057"/>
            <a:ext cx="113211" cy="1108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사각형: 둥근 모서리 365">
            <a:extLst>
              <a:ext uri="{FF2B5EF4-FFF2-40B4-BE49-F238E27FC236}">
                <a16:creationId xmlns:a16="http://schemas.microsoft.com/office/drawing/2014/main" id="{6BFF7094-DA50-1E67-67A3-E29BBE7E378F}"/>
              </a:ext>
            </a:extLst>
          </p:cNvPr>
          <p:cNvSpPr/>
          <p:nvPr/>
        </p:nvSpPr>
        <p:spPr>
          <a:xfrm>
            <a:off x="13556220" y="5774985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UART1 RTS</a:t>
            </a:r>
            <a:endParaRPr lang="ko-KR" altLang="en-US" sz="1600" b="1" dirty="0"/>
          </a:p>
        </p:txBody>
      </p:sp>
      <p:sp>
        <p:nvSpPr>
          <p:cNvPr id="367" name="사각형: 둥근 모서리 366">
            <a:extLst>
              <a:ext uri="{FF2B5EF4-FFF2-40B4-BE49-F238E27FC236}">
                <a16:creationId xmlns:a16="http://schemas.microsoft.com/office/drawing/2014/main" id="{A5C97756-DA8A-4199-BFF7-27084FA44B44}"/>
              </a:ext>
            </a:extLst>
          </p:cNvPr>
          <p:cNvSpPr/>
          <p:nvPr/>
        </p:nvSpPr>
        <p:spPr>
          <a:xfrm>
            <a:off x="13556220" y="6117427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사각형: 둥근 모서리 367">
            <a:extLst>
              <a:ext uri="{FF2B5EF4-FFF2-40B4-BE49-F238E27FC236}">
                <a16:creationId xmlns:a16="http://schemas.microsoft.com/office/drawing/2014/main" id="{8B8EAF3F-BEE2-5797-3BD8-3A5F8A1BD3D9}"/>
              </a:ext>
            </a:extLst>
          </p:cNvPr>
          <p:cNvSpPr/>
          <p:nvPr/>
        </p:nvSpPr>
        <p:spPr>
          <a:xfrm>
            <a:off x="13556220" y="6454283"/>
            <a:ext cx="1312837" cy="336855"/>
          </a:xfrm>
          <a:prstGeom prst="roundRect">
            <a:avLst/>
          </a:prstGeom>
          <a:solidFill>
            <a:srgbClr val="0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사각형: 둥근 모서리 368">
            <a:extLst>
              <a:ext uri="{FF2B5EF4-FFF2-40B4-BE49-F238E27FC236}">
                <a16:creationId xmlns:a16="http://schemas.microsoft.com/office/drawing/2014/main" id="{99B3B4F3-F9C5-FC8B-EAA7-A42B975AE5FA}"/>
              </a:ext>
            </a:extLst>
          </p:cNvPr>
          <p:cNvSpPr/>
          <p:nvPr/>
        </p:nvSpPr>
        <p:spPr>
          <a:xfrm>
            <a:off x="13556220" y="6791138"/>
            <a:ext cx="1312837" cy="336855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사각형: 둥근 모서리 369">
            <a:extLst>
              <a:ext uri="{FF2B5EF4-FFF2-40B4-BE49-F238E27FC236}">
                <a16:creationId xmlns:a16="http://schemas.microsoft.com/office/drawing/2014/main" id="{04B52757-DF7B-F493-D443-8B0F5CDEB388}"/>
              </a:ext>
            </a:extLst>
          </p:cNvPr>
          <p:cNvSpPr/>
          <p:nvPr/>
        </p:nvSpPr>
        <p:spPr>
          <a:xfrm>
            <a:off x="13556220" y="5433283"/>
            <a:ext cx="1312837" cy="336855"/>
          </a:xfrm>
          <a:prstGeom prst="round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UART1 DTR</a:t>
            </a:r>
            <a:endParaRPr lang="ko-KR" altLang="en-US" sz="1600" b="1" dirty="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2949A3DF-C792-DBE1-FAB8-B9E0C52BB665}"/>
              </a:ext>
            </a:extLst>
          </p:cNvPr>
          <p:cNvSpPr txBox="1"/>
          <p:nvPr/>
        </p:nvSpPr>
        <p:spPr>
          <a:xfrm>
            <a:off x="13707678" y="6121315"/>
            <a:ext cx="10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UART1 TX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72" name="사각형: 둥근 모서리 371">
            <a:extLst>
              <a:ext uri="{FF2B5EF4-FFF2-40B4-BE49-F238E27FC236}">
                <a16:creationId xmlns:a16="http://schemas.microsoft.com/office/drawing/2014/main" id="{1DE25461-A88F-C2C6-362F-3A0C6C12F6F9}"/>
              </a:ext>
            </a:extLst>
          </p:cNvPr>
          <p:cNvSpPr/>
          <p:nvPr/>
        </p:nvSpPr>
        <p:spPr>
          <a:xfrm>
            <a:off x="13552248" y="7125408"/>
            <a:ext cx="1312837" cy="336855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4551CD9A-B453-0B3E-E9EC-DFE89FF3BAAB}"/>
              </a:ext>
            </a:extLst>
          </p:cNvPr>
          <p:cNvSpPr txBox="1"/>
          <p:nvPr/>
        </p:nvSpPr>
        <p:spPr>
          <a:xfrm>
            <a:off x="13964253" y="712675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3V3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EBB3D716-226A-7AF9-AC13-83E32CCC6857}"/>
              </a:ext>
            </a:extLst>
          </p:cNvPr>
          <p:cNvSpPr txBox="1"/>
          <p:nvPr/>
        </p:nvSpPr>
        <p:spPr>
          <a:xfrm>
            <a:off x="13918362" y="6450193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GND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9E1281B7-48DF-E511-64D2-CB870E56F6CD}"/>
              </a:ext>
            </a:extLst>
          </p:cNvPr>
          <p:cNvSpPr txBox="1"/>
          <p:nvPr/>
        </p:nvSpPr>
        <p:spPr>
          <a:xfrm>
            <a:off x="13929583" y="6790091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FFFF"/>
                </a:solidFill>
              </a:rPr>
              <a:t>RUN</a:t>
            </a:r>
            <a:endParaRPr lang="ko-KR" altLang="en-US" sz="1600" b="1" dirty="0">
              <a:solidFill>
                <a:srgbClr val="FFFFFF"/>
              </a:solidFill>
            </a:endParaRPr>
          </a:p>
        </p:txBody>
      </p:sp>
      <p:cxnSp>
        <p:nvCxnSpPr>
          <p:cNvPr id="376" name="직선 연결선 375">
            <a:extLst>
              <a:ext uri="{FF2B5EF4-FFF2-40B4-BE49-F238E27FC236}">
                <a16:creationId xmlns:a16="http://schemas.microsoft.com/office/drawing/2014/main" id="{25E53DF6-D92D-6291-C938-6F1DB67E989A}"/>
              </a:ext>
            </a:extLst>
          </p:cNvPr>
          <p:cNvCxnSpPr>
            <a:cxnSpLocks/>
          </p:cNvCxnSpPr>
          <p:nvPr/>
        </p:nvCxnSpPr>
        <p:spPr>
          <a:xfrm flipH="1">
            <a:off x="12915574" y="3562376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직선 연결선 376">
            <a:extLst>
              <a:ext uri="{FF2B5EF4-FFF2-40B4-BE49-F238E27FC236}">
                <a16:creationId xmlns:a16="http://schemas.microsoft.com/office/drawing/2014/main" id="{3B4708F1-1465-A533-17B5-D0991AC5E764}"/>
              </a:ext>
            </a:extLst>
          </p:cNvPr>
          <p:cNvCxnSpPr>
            <a:cxnSpLocks/>
          </p:cNvCxnSpPr>
          <p:nvPr/>
        </p:nvCxnSpPr>
        <p:spPr>
          <a:xfrm flipH="1">
            <a:off x="12915574" y="3904472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직선 연결선 377">
            <a:extLst>
              <a:ext uri="{FF2B5EF4-FFF2-40B4-BE49-F238E27FC236}">
                <a16:creationId xmlns:a16="http://schemas.microsoft.com/office/drawing/2014/main" id="{A4936B53-8BAF-F74B-17AF-39DF27FD0E18}"/>
              </a:ext>
            </a:extLst>
          </p:cNvPr>
          <p:cNvCxnSpPr>
            <a:cxnSpLocks/>
          </p:cNvCxnSpPr>
          <p:nvPr/>
        </p:nvCxnSpPr>
        <p:spPr>
          <a:xfrm flipH="1">
            <a:off x="12915573" y="4242176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>
            <a:extLst>
              <a:ext uri="{FF2B5EF4-FFF2-40B4-BE49-F238E27FC236}">
                <a16:creationId xmlns:a16="http://schemas.microsoft.com/office/drawing/2014/main" id="{23B0A9FA-E0DF-B6D8-58E6-4CE485F85896}"/>
              </a:ext>
            </a:extLst>
          </p:cNvPr>
          <p:cNvCxnSpPr>
            <a:cxnSpLocks/>
          </p:cNvCxnSpPr>
          <p:nvPr/>
        </p:nvCxnSpPr>
        <p:spPr>
          <a:xfrm flipH="1">
            <a:off x="12923379" y="4579032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연결선 379">
            <a:extLst>
              <a:ext uri="{FF2B5EF4-FFF2-40B4-BE49-F238E27FC236}">
                <a16:creationId xmlns:a16="http://schemas.microsoft.com/office/drawing/2014/main" id="{A30806E7-4168-DFED-D20B-A1812F82C490}"/>
              </a:ext>
            </a:extLst>
          </p:cNvPr>
          <p:cNvCxnSpPr>
            <a:cxnSpLocks/>
          </p:cNvCxnSpPr>
          <p:nvPr/>
        </p:nvCxnSpPr>
        <p:spPr>
          <a:xfrm flipH="1">
            <a:off x="12892517" y="4905662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연결선 380">
            <a:extLst>
              <a:ext uri="{FF2B5EF4-FFF2-40B4-BE49-F238E27FC236}">
                <a16:creationId xmlns:a16="http://schemas.microsoft.com/office/drawing/2014/main" id="{41FCC92C-9BAC-76DD-42DF-CF43FB1ED3D8}"/>
              </a:ext>
            </a:extLst>
          </p:cNvPr>
          <p:cNvCxnSpPr>
            <a:cxnSpLocks/>
          </p:cNvCxnSpPr>
          <p:nvPr/>
        </p:nvCxnSpPr>
        <p:spPr>
          <a:xfrm flipH="1">
            <a:off x="12892517" y="5245418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연결선 381">
            <a:extLst>
              <a:ext uri="{FF2B5EF4-FFF2-40B4-BE49-F238E27FC236}">
                <a16:creationId xmlns:a16="http://schemas.microsoft.com/office/drawing/2014/main" id="{40CA3B2F-EAC9-963B-3B74-E36E5CCE6955}"/>
              </a:ext>
            </a:extLst>
          </p:cNvPr>
          <p:cNvCxnSpPr>
            <a:cxnSpLocks/>
          </p:cNvCxnSpPr>
          <p:nvPr/>
        </p:nvCxnSpPr>
        <p:spPr>
          <a:xfrm flipH="1">
            <a:off x="12875835" y="5607482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382">
            <a:extLst>
              <a:ext uri="{FF2B5EF4-FFF2-40B4-BE49-F238E27FC236}">
                <a16:creationId xmlns:a16="http://schemas.microsoft.com/office/drawing/2014/main" id="{FD2A14B0-6B43-E20A-0B2B-1CCF41E7642F}"/>
              </a:ext>
            </a:extLst>
          </p:cNvPr>
          <p:cNvCxnSpPr>
            <a:cxnSpLocks/>
          </p:cNvCxnSpPr>
          <p:nvPr/>
        </p:nvCxnSpPr>
        <p:spPr>
          <a:xfrm flipH="1">
            <a:off x="12892517" y="5950146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연결선 383">
            <a:extLst>
              <a:ext uri="{FF2B5EF4-FFF2-40B4-BE49-F238E27FC236}">
                <a16:creationId xmlns:a16="http://schemas.microsoft.com/office/drawing/2014/main" id="{BC51B995-9219-06A6-3EF9-663C92EDE043}"/>
              </a:ext>
            </a:extLst>
          </p:cNvPr>
          <p:cNvCxnSpPr>
            <a:cxnSpLocks/>
          </p:cNvCxnSpPr>
          <p:nvPr/>
        </p:nvCxnSpPr>
        <p:spPr>
          <a:xfrm flipH="1">
            <a:off x="12892516" y="6284277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연결선 384">
            <a:extLst>
              <a:ext uri="{FF2B5EF4-FFF2-40B4-BE49-F238E27FC236}">
                <a16:creationId xmlns:a16="http://schemas.microsoft.com/office/drawing/2014/main" id="{0A0A9FA9-226D-EE2E-27AA-0E0E8A6BBB02}"/>
              </a:ext>
            </a:extLst>
          </p:cNvPr>
          <p:cNvCxnSpPr>
            <a:cxnSpLocks/>
          </p:cNvCxnSpPr>
          <p:nvPr/>
        </p:nvCxnSpPr>
        <p:spPr>
          <a:xfrm flipH="1">
            <a:off x="12892515" y="6618106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연결선 385">
            <a:extLst>
              <a:ext uri="{FF2B5EF4-FFF2-40B4-BE49-F238E27FC236}">
                <a16:creationId xmlns:a16="http://schemas.microsoft.com/office/drawing/2014/main" id="{3D8F6B6A-1300-F4C2-5C9E-1DB0B280B9D5}"/>
              </a:ext>
            </a:extLst>
          </p:cNvPr>
          <p:cNvCxnSpPr>
            <a:cxnSpLocks/>
          </p:cNvCxnSpPr>
          <p:nvPr/>
        </p:nvCxnSpPr>
        <p:spPr>
          <a:xfrm flipH="1">
            <a:off x="12892515" y="6949340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>
            <a:extLst>
              <a:ext uri="{FF2B5EF4-FFF2-40B4-BE49-F238E27FC236}">
                <a16:creationId xmlns:a16="http://schemas.microsoft.com/office/drawing/2014/main" id="{904D1B3F-50D8-1E29-C1F2-6A9A0A05770A}"/>
              </a:ext>
            </a:extLst>
          </p:cNvPr>
          <p:cNvCxnSpPr>
            <a:cxnSpLocks/>
          </p:cNvCxnSpPr>
          <p:nvPr/>
        </p:nvCxnSpPr>
        <p:spPr>
          <a:xfrm flipH="1">
            <a:off x="12923379" y="7290278"/>
            <a:ext cx="6147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DD271578-D201-F092-2E58-ACD21B86F7FE}"/>
              </a:ext>
            </a:extLst>
          </p:cNvPr>
          <p:cNvSpPr txBox="1"/>
          <p:nvPr/>
        </p:nvSpPr>
        <p:spPr>
          <a:xfrm>
            <a:off x="10631189" y="9632117"/>
            <a:ext cx="300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WIZ500SR-RP (J4-Pinmap)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8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1602</TotalTime>
  <Words>242</Words>
  <Application>Microsoft Office PowerPoint</Application>
  <PresentationFormat>사용자 지정</PresentationFormat>
  <Paragraphs>140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Jaden</dc:creator>
  <cp:lastModifiedBy>Jaden</cp:lastModifiedBy>
  <cp:revision>26</cp:revision>
  <dcterms:created xsi:type="dcterms:W3CDTF">2022-05-12T05:56:44Z</dcterms:created>
  <dcterms:modified xsi:type="dcterms:W3CDTF">2022-05-18T07:52:10Z</dcterms:modified>
</cp:coreProperties>
</file>