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4" r:id="rId4"/>
    <p:sldId id="277" r:id="rId5"/>
    <p:sldId id="276" r:id="rId6"/>
    <p:sldId id="275" r:id="rId7"/>
    <p:sldId id="280" r:id="rId8"/>
    <p:sldId id="29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AD83A-51D6-4061-99CB-5EBF6ABCC07F}">
          <p14:sldIdLst/>
        </p14:section>
        <p14:section name="제목 없는 구역" id="{A4E51D8F-49CC-4620-BB02-46EEFABB93BD}">
          <p14:sldIdLst>
            <p14:sldId id="279"/>
            <p14:sldId id="278"/>
            <p14:sldId id="274"/>
            <p14:sldId id="277"/>
            <p14:sldId id="276"/>
            <p14:sldId id="275"/>
            <p14:sldId id="280"/>
            <p14:sldId id="29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78BA-1FC1-746D-DD31-B6B25833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6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05E2C-0A74-3265-8E19-71F1DEED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6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2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5" indent="0" algn="ctr">
              <a:buNone/>
              <a:defRPr sz="1600"/>
            </a:lvl4pPr>
            <a:lvl5pPr marL="1828808" indent="0" algn="ctr">
              <a:buNone/>
              <a:defRPr sz="1600"/>
            </a:lvl5pPr>
            <a:lvl6pPr marL="2286010" indent="0" algn="ctr">
              <a:buNone/>
              <a:defRPr sz="1600"/>
            </a:lvl6pPr>
            <a:lvl7pPr marL="2743213" indent="0" algn="ctr">
              <a:buNone/>
              <a:defRPr sz="1600"/>
            </a:lvl7pPr>
            <a:lvl8pPr marL="3200415" indent="0" algn="ctr">
              <a:buNone/>
              <a:defRPr sz="1600"/>
            </a:lvl8pPr>
            <a:lvl9pPr marL="365761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2DF0B-F90B-BAC3-6152-7D75E31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289E-82E3-4770-EF9F-7B265AB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F0A90-A7B5-CAFF-3FEE-1BC491AE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855C-3B64-D98A-1C84-0A95ACA3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AA430-401F-7484-1677-8438D06D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EEBD-0100-1C3D-B6A1-8FC2495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E85C8-281A-2714-8C05-789E3EA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64D99-E5C6-FC4B-0098-2CE38FC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8142D-B751-96CE-2D30-D59735F9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7F3F0-78C2-D11E-0CBA-2EC38F95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7DC19-2FF6-B6CB-66DD-EDA8D4CB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8DCA1-6EF4-6710-A50E-E88CB40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0B40-AE64-477E-19E0-FDC37426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288F-5113-12D1-6AEC-A2395653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8881F-D5F6-423F-5394-F186F802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4BED-4434-3696-3039-7DCA96EF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479C5-3EF6-E236-365D-8111B03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578A2-CE32-7376-3454-3E89E3F8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5A1A4-9B16-2105-8323-154B0592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B3E3D-9500-B92A-C76B-55BAD71A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6848-E4FA-724D-9A0B-20644610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6C277-F6D4-5E8F-4BBA-0B89BAE0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BAE17-E3FA-3F0D-B2A7-A8D38682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F4CB3-A602-AF00-DF5E-20BF17D6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DCC10-F5D5-A60E-7901-468A76E3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994B3-6A2C-91E7-A356-8BA45766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20D89-1F1D-4CA7-827F-7BE2F3B7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02954-68F1-F98F-D767-163D2B1B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F69F-B89D-7400-FDF0-122C2503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C58B-911D-C28E-4312-0CF9DF9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D6B80-3333-5070-5801-9620A96A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E3343-C2E5-0198-DF2E-43D4E8A3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5E4F8F-CE70-94D9-E724-9E9B0A816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2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5" indent="0">
              <a:buNone/>
              <a:defRPr sz="1600" b="1"/>
            </a:lvl4pPr>
            <a:lvl5pPr marL="1828808" indent="0">
              <a:buNone/>
              <a:defRPr sz="1600" b="1"/>
            </a:lvl5pPr>
            <a:lvl6pPr marL="2286010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5" indent="0">
              <a:buNone/>
              <a:defRPr sz="1600" b="1"/>
            </a:lvl8pPr>
            <a:lvl9pPr marL="36576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F0C29-7030-A7B8-73A8-FFE51B57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886490-0BFF-BED5-A74B-DD588D29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5C7C2-88E0-14B2-736B-5A0D1C9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FF4FF-D31B-DF5F-C510-70157313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6B1EC-57EA-1493-7333-95888F2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9A7E6-3E19-C8EE-5CC5-DDC960C0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EF287-44C6-222A-2846-297D310C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980546-3A8E-A339-87ED-4F5635D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B6C02-D04D-1235-FCD5-E0972A24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D731A-9035-27CA-361D-C902790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9C07A-E243-B9E4-6964-FFBC9A7A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C866-FE7F-F944-6BA6-F6EAFD43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1A8A7-9CC1-A607-F835-54EFB438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A1D63-C31E-E810-599F-FB0F44F9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6FE5A-90D5-7C75-FC69-DB897C40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9C641-5463-4FC0-9460-3EB1A02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BC18C-8975-D9BF-65F5-28F8E597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180AB-F92B-ED34-C92B-1BD57245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C0675-64C5-ABC0-CCC9-F9FD2226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2" indent="0">
              <a:buNone/>
              <a:defRPr sz="2800"/>
            </a:lvl2pPr>
            <a:lvl3pPr marL="914404" indent="0">
              <a:buNone/>
              <a:defRPr sz="2400"/>
            </a:lvl3pPr>
            <a:lvl4pPr marL="1371605" indent="0">
              <a:buNone/>
              <a:defRPr sz="2000"/>
            </a:lvl4pPr>
            <a:lvl5pPr marL="1828808" indent="0">
              <a:buNone/>
              <a:defRPr sz="2000"/>
            </a:lvl5pPr>
            <a:lvl6pPr marL="2286010" indent="0">
              <a:buNone/>
              <a:defRPr sz="2000"/>
            </a:lvl6pPr>
            <a:lvl7pPr marL="2743213" indent="0">
              <a:buNone/>
              <a:defRPr sz="2000"/>
            </a:lvl7pPr>
            <a:lvl8pPr marL="3200415" indent="0">
              <a:buNone/>
              <a:defRPr sz="2000"/>
            </a:lvl8pPr>
            <a:lvl9pPr marL="365761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B376B-2AB2-BEF7-BF26-46980A52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2" indent="0">
              <a:buNone/>
              <a:defRPr sz="1400"/>
            </a:lvl2pPr>
            <a:lvl3pPr marL="914404" indent="0">
              <a:buNone/>
              <a:defRPr sz="1200"/>
            </a:lvl3pPr>
            <a:lvl4pPr marL="1371605" indent="0">
              <a:buNone/>
              <a:defRPr sz="1000"/>
            </a:lvl4pPr>
            <a:lvl5pPr marL="1828808" indent="0">
              <a:buNone/>
              <a:defRPr sz="1000"/>
            </a:lvl5pPr>
            <a:lvl6pPr marL="2286010" indent="0">
              <a:buNone/>
              <a:defRPr sz="1000"/>
            </a:lvl6pPr>
            <a:lvl7pPr marL="2743213" indent="0">
              <a:buNone/>
              <a:defRPr sz="1000"/>
            </a:lvl7pPr>
            <a:lvl8pPr marL="3200415" indent="0">
              <a:buNone/>
              <a:defRPr sz="1000"/>
            </a:lvl8pPr>
            <a:lvl9pPr marL="36576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376A2-051A-8E51-8932-866293D8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6FD39-E1A2-8756-C075-6422D3B6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AC39-9AE2-5758-5B76-FDF59871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79005-BAEC-5A8B-31C8-7FEEEEE3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0EDA4-B774-429D-3F7A-48C60965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137F5-D8B8-EC4A-2E72-30E0402F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8ED2C-AE24-7FE6-861E-2D417ED6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921DC-9B7E-ADB8-4B74-C64A842C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4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0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1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3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5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17" indent="-228601" algn="l" defTabSz="91440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2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8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0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5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6" algn="l" defTabSz="91440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270218" y="244061"/>
            <a:ext cx="25507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3D(TOP)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F10CB-5837-59A0-908A-AEE44DF2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2" y="849406"/>
            <a:ext cx="1033361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(J3-Pinmap)</a:t>
            </a:r>
            <a:endParaRPr lang="ko-KR" altLang="en-US" dirty="0"/>
          </a:p>
        </p:txBody>
      </p:sp>
      <p:sp useBgFill="1"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A3EC4F5-22D8-1A1A-8B24-C87BCED8E94E}"/>
              </a:ext>
            </a:extLst>
          </p:cNvPr>
          <p:cNvSpPr/>
          <p:nvPr/>
        </p:nvSpPr>
        <p:spPr>
          <a:xfrm>
            <a:off x="6321212" y="46756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DFAE69-637C-B585-BF7C-63D97974F7A2}"/>
              </a:ext>
            </a:extLst>
          </p:cNvPr>
          <p:cNvSpPr/>
          <p:nvPr/>
        </p:nvSpPr>
        <p:spPr>
          <a:xfrm>
            <a:off x="7476283" y="3167139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3B1341B-0CCA-C5E8-E706-525ABBA8C966}"/>
              </a:ext>
            </a:extLst>
          </p:cNvPr>
          <p:cNvSpPr/>
          <p:nvPr/>
        </p:nvSpPr>
        <p:spPr>
          <a:xfrm>
            <a:off x="7604780" y="3832241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052E4-3921-C7CB-B62B-290349385DB9}"/>
              </a:ext>
            </a:extLst>
          </p:cNvPr>
          <p:cNvSpPr txBox="1"/>
          <p:nvPr/>
        </p:nvSpPr>
        <p:spPr>
          <a:xfrm>
            <a:off x="8051666" y="3118807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26381C6-DD03-14D7-76AC-48B1EDD55563}"/>
              </a:ext>
            </a:extLst>
          </p:cNvPr>
          <p:cNvSpPr/>
          <p:nvPr/>
        </p:nvSpPr>
        <p:spPr>
          <a:xfrm>
            <a:off x="7555742" y="360462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E32706-7B05-E106-8ADA-45106F9BE202}"/>
              </a:ext>
            </a:extLst>
          </p:cNvPr>
          <p:cNvSpPr/>
          <p:nvPr/>
        </p:nvSpPr>
        <p:spPr>
          <a:xfrm>
            <a:off x="7548173" y="394219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92273FC-6447-B0F5-0689-D54321D274AD}"/>
              </a:ext>
            </a:extLst>
          </p:cNvPr>
          <p:cNvSpPr/>
          <p:nvPr/>
        </p:nvSpPr>
        <p:spPr>
          <a:xfrm>
            <a:off x="7612348" y="349149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593B4C-8777-C6EF-6EA4-C7E96C89EB48}"/>
              </a:ext>
            </a:extLst>
          </p:cNvPr>
          <p:cNvSpPr txBox="1"/>
          <p:nvPr/>
        </p:nvSpPr>
        <p:spPr>
          <a:xfrm>
            <a:off x="7561990" y="3487610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CEA845-8600-98C0-EC94-43EB0F26A404}"/>
              </a:ext>
            </a:extLst>
          </p:cNvPr>
          <p:cNvSpPr/>
          <p:nvPr/>
        </p:nvSpPr>
        <p:spPr>
          <a:xfrm>
            <a:off x="6760773" y="4774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A9A3E1E-061E-DED1-54AC-49693236E0BE}"/>
              </a:ext>
            </a:extLst>
          </p:cNvPr>
          <p:cNvSpPr/>
          <p:nvPr/>
        </p:nvSpPr>
        <p:spPr>
          <a:xfrm>
            <a:off x="6476717" y="47740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C6CE40F-58E6-9046-1AFA-64026D0FB8A3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rot="10800000" flipV="1">
            <a:off x="6817379" y="3997611"/>
            <a:ext cx="730794" cy="77643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24C78B-A189-2865-2C38-F48541359D50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10800000" flipV="1">
            <a:off x="6533324" y="3660044"/>
            <a:ext cx="1022419" cy="1113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8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(J4-Pinmap)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951857-BB48-36DD-9C67-69733BFF2192}"/>
              </a:ext>
            </a:extLst>
          </p:cNvPr>
          <p:cNvSpPr/>
          <p:nvPr/>
        </p:nvSpPr>
        <p:spPr>
          <a:xfrm>
            <a:off x="7156399" y="2692173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C35C82-D842-3C16-3005-2BA109DD0E61}"/>
              </a:ext>
            </a:extLst>
          </p:cNvPr>
          <p:cNvSpPr/>
          <p:nvPr/>
        </p:nvSpPr>
        <p:spPr>
          <a:xfrm>
            <a:off x="7230427" y="35098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CFAF972-E0A6-E487-79D2-D296D42C067C}"/>
              </a:ext>
            </a:extLst>
          </p:cNvPr>
          <p:cNvSpPr/>
          <p:nvPr/>
        </p:nvSpPr>
        <p:spPr>
          <a:xfrm>
            <a:off x="7292466" y="3395645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AFCE8-7683-91D4-A222-37D1A1BD3126}"/>
              </a:ext>
            </a:extLst>
          </p:cNvPr>
          <p:cNvSpPr txBox="1"/>
          <p:nvPr/>
        </p:nvSpPr>
        <p:spPr>
          <a:xfrm>
            <a:off x="7629948" y="337115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F27950-60C5-8223-C197-3C9525254CC5}"/>
              </a:ext>
            </a:extLst>
          </p:cNvPr>
          <p:cNvSpPr txBox="1"/>
          <p:nvPr/>
        </p:nvSpPr>
        <p:spPr>
          <a:xfrm>
            <a:off x="7746665" y="2676446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0880C41-596A-5395-5DB7-E6626D6D20EC}"/>
              </a:ext>
            </a:extLst>
          </p:cNvPr>
          <p:cNvSpPr/>
          <p:nvPr/>
        </p:nvSpPr>
        <p:spPr>
          <a:xfrm>
            <a:off x="7230426" y="31699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E58D9F-0416-4F88-3C51-1DC1C03EEFF0}"/>
              </a:ext>
            </a:extLst>
          </p:cNvPr>
          <p:cNvSpPr/>
          <p:nvPr/>
        </p:nvSpPr>
        <p:spPr>
          <a:xfrm>
            <a:off x="7292461" y="3051522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9D8B9-D4DB-8F46-D83C-A3E9463A9F35}"/>
              </a:ext>
            </a:extLst>
          </p:cNvPr>
          <p:cNvSpPr txBox="1"/>
          <p:nvPr/>
        </p:nvSpPr>
        <p:spPr>
          <a:xfrm>
            <a:off x="7408505" y="3051923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 useBgFill="1"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BF1FC3-C57B-9BCD-4B94-9C641E71525D}"/>
              </a:ext>
            </a:extLst>
          </p:cNvPr>
          <p:cNvSpPr/>
          <p:nvPr/>
        </p:nvSpPr>
        <p:spPr>
          <a:xfrm>
            <a:off x="6313592" y="4332755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BB3254-1941-8351-FE72-131645AEEF58}"/>
              </a:ext>
            </a:extLst>
          </p:cNvPr>
          <p:cNvSpPr/>
          <p:nvPr/>
        </p:nvSpPr>
        <p:spPr>
          <a:xfrm>
            <a:off x="6758939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4AB586-5F72-DA02-CC1E-C3190A8709F7}"/>
              </a:ext>
            </a:extLst>
          </p:cNvPr>
          <p:cNvSpPr/>
          <p:nvPr/>
        </p:nvSpPr>
        <p:spPr>
          <a:xfrm>
            <a:off x="6461284" y="4439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61408B4-F21F-6246-48FF-788C1550CF55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 rot="10800000" flipV="1">
            <a:off x="6815545" y="3565258"/>
            <a:ext cx="414882" cy="8745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8B43EAA-9E99-781F-60DF-7011A4CCA2D8}"/>
              </a:ext>
            </a:extLst>
          </p:cNvPr>
          <p:cNvCxnSpPr>
            <a:stCxn id="30" idx="2"/>
            <a:endCxn id="37" idx="0"/>
          </p:cNvCxnSpPr>
          <p:nvPr/>
        </p:nvCxnSpPr>
        <p:spPr>
          <a:xfrm rot="10800000" flipV="1">
            <a:off x="6517890" y="3225382"/>
            <a:ext cx="712536" cy="1214455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(J5-Pinmap)</a:t>
            </a:r>
            <a:endParaRPr lang="ko-KR" altLang="en-US" dirty="0"/>
          </a:p>
        </p:txBody>
      </p:sp>
      <p:sp useBgFill="1"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C8F0EF-AC4C-045A-0506-F6B5952F4A1C}"/>
              </a:ext>
            </a:extLst>
          </p:cNvPr>
          <p:cNvSpPr/>
          <p:nvPr/>
        </p:nvSpPr>
        <p:spPr>
          <a:xfrm>
            <a:off x="3922817" y="1114024"/>
            <a:ext cx="1306408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724221-334B-3167-9B8D-826A14606412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B96EF3-1A9D-FDE6-4673-D095ED14BB66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84A3E5-3369-B4D3-4659-C08C65B00842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CD84400-688D-F549-AE4C-7348E874AC5C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D1643D-1C85-99E7-73FE-3B9B4D30D649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F6761-1A89-9C95-AEFC-AB9BBC9533BB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AE95611-D8BF-2992-EF9B-923C8FA666CA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024467D-6948-85B8-738E-53A4F615F94D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85EC6C-D0AE-CAFE-CE85-6A85118EE687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BA3C61-A48F-AE83-AD92-E19A713ED73B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34F9826-0241-7AC8-1C86-F3CDE28B1BBA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48AF3C-6E3B-7E83-7ECC-33B81C1702C1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AFBFCE-BF42-3A5D-292A-EF5F53A93F28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99B9A0E-AA9F-87BE-F7F0-1E2905C27C6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4DFE8FB-4173-42C5-0822-619DAE6FE02D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1C672-FEF7-05EE-E814-1C29E905F869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77ACF2-9829-3342-4AE2-3FAA98F97667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65760-CEA1-F213-9B6C-D399064E77A3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8F9D631-64E8-5900-EF54-346F1D746A6E}"/>
              </a:ext>
            </a:extLst>
          </p:cNvPr>
          <p:cNvCxnSpPr>
            <a:stCxn id="36" idx="4"/>
            <a:endCxn id="22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86157E9-F5DB-262D-EC45-645B07289544}"/>
              </a:ext>
            </a:extLst>
          </p:cNvPr>
          <p:cNvCxnSpPr>
            <a:stCxn id="38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63A03AA-8BF9-3D06-C739-64077DA6B18E}"/>
              </a:ext>
            </a:extLst>
          </p:cNvPr>
          <p:cNvCxnSpPr>
            <a:stCxn id="39" idx="4"/>
            <a:endCxn id="24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D41A0EE-5DE8-D717-1749-C3EA97A163EF}"/>
              </a:ext>
            </a:extLst>
          </p:cNvPr>
          <p:cNvCxnSpPr>
            <a:stCxn id="40" idx="4"/>
            <a:endCxn id="34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32352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RESET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939540" y="4768442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793891" y="4743434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881932" y="4739560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336370" y="5039791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8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65335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BOOTSEL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5208502" y="4725491"/>
            <a:ext cx="435610" cy="54269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3062854" y="465945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3150895" y="46555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605332" y="4996840"/>
            <a:ext cx="603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8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14751" y="6160068"/>
            <a:ext cx="265329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HW TRIG</a:t>
            </a:r>
          </a:p>
        </p:txBody>
      </p: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6B98EC-EDD2-17B8-6698-5B62E3F49F0B}"/>
              </a:ext>
            </a:extLst>
          </p:cNvPr>
          <p:cNvSpPr/>
          <p:nvPr/>
        </p:nvSpPr>
        <p:spPr>
          <a:xfrm>
            <a:off x="3766954" y="4303622"/>
            <a:ext cx="1399526" cy="5350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6D539B2-A744-41D3-3CBF-243892BD6607}"/>
              </a:ext>
            </a:extLst>
          </p:cNvPr>
          <p:cNvSpPr/>
          <p:nvPr/>
        </p:nvSpPr>
        <p:spPr>
          <a:xfrm>
            <a:off x="1620107" y="426671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820D9-7680-121B-0F62-5703D46A0377}"/>
              </a:ext>
            </a:extLst>
          </p:cNvPr>
          <p:cNvSpPr txBox="1"/>
          <p:nvPr/>
        </p:nvSpPr>
        <p:spPr>
          <a:xfrm>
            <a:off x="1659690" y="4250484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BFA4657-04F8-F04F-4FC5-3F1357C8FDE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167380" y="4571161"/>
            <a:ext cx="59957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EB26B7-BDCA-1DB8-D473-E65C6DD3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350253"/>
            <a:ext cx="7795936" cy="6157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9231987" y="6323145"/>
            <a:ext cx="261167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TOP</a:t>
            </a:r>
          </a:p>
        </p:txBody>
      </p:sp>
    </p:spTree>
    <p:extLst>
      <p:ext uri="{BB962C8B-B14F-4D97-AF65-F5344CB8AC3E}">
        <p14:creationId xmlns:p14="http://schemas.microsoft.com/office/powerpoint/2010/main" val="275429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C569D-1822-52E1-788B-4900644FD324}"/>
              </a:ext>
            </a:extLst>
          </p:cNvPr>
          <p:cNvSpPr txBox="1"/>
          <p:nvPr/>
        </p:nvSpPr>
        <p:spPr>
          <a:xfrm>
            <a:off x="3838170" y="2134323"/>
            <a:ext cx="4515660" cy="646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PCB BOT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Bottom</a:t>
            </a:r>
            <a:r>
              <a:rPr lang="ko-KR" altLang="en-US" dirty="0"/>
              <a:t>면에 </a:t>
            </a:r>
            <a:r>
              <a:rPr lang="ko-KR" altLang="en-US" dirty="0" err="1"/>
              <a:t>실장되는</a:t>
            </a:r>
            <a:r>
              <a:rPr lang="ko-KR" altLang="en-US" dirty="0"/>
              <a:t> 커넥터가 없어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7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376276" y="166306"/>
            <a:ext cx="255396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3D(BOT)</a:t>
            </a:r>
            <a:endParaRPr lang="ko-KR" altLang="en-US" dirty="0"/>
          </a:p>
        </p:txBody>
      </p:sp>
      <p:pic>
        <p:nvPicPr>
          <p:cNvPr id="3" name="그림 2" descr="텍스트, 전자기기, 원격이(가) 표시된 사진&#10;&#10;자동 생성된 설명">
            <a:extLst>
              <a:ext uri="{FF2B5EF4-FFF2-40B4-BE49-F238E27FC236}">
                <a16:creationId xmlns:a16="http://schemas.microsoft.com/office/drawing/2014/main" id="{01A662A7-BD14-6A8C-6E2D-002102B1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757958"/>
            <a:ext cx="8771380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12000" r="8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8FA6212-0D76-01C7-1DF5-64A37AF4FB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9" y="788313"/>
            <a:ext cx="10433233" cy="5201228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51EFBE1-B50C-D15F-BBDB-F016CD24E9AF}"/>
              </a:ext>
            </a:extLst>
          </p:cNvPr>
          <p:cNvSpPr/>
          <p:nvPr/>
        </p:nvSpPr>
        <p:spPr>
          <a:xfrm>
            <a:off x="9010670" y="559486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9F95A5-35F8-8773-7630-1E86EE48CDAD}"/>
              </a:ext>
            </a:extLst>
          </p:cNvPr>
          <p:cNvSpPr/>
          <p:nvPr/>
        </p:nvSpPr>
        <p:spPr>
          <a:xfrm>
            <a:off x="3692700" y="4908549"/>
            <a:ext cx="1400446" cy="47307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5802B5-2897-BDDF-8F02-2C6CCF0E5F98}"/>
              </a:ext>
            </a:extLst>
          </p:cNvPr>
          <p:cNvSpPr/>
          <p:nvPr/>
        </p:nvSpPr>
        <p:spPr>
          <a:xfrm>
            <a:off x="4651579" y="2516232"/>
            <a:ext cx="738313" cy="93367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F88CE7-868B-477E-4DE7-1FD9C3D92912}"/>
              </a:ext>
            </a:extLst>
          </p:cNvPr>
          <p:cNvSpPr/>
          <p:nvPr/>
        </p:nvSpPr>
        <p:spPr>
          <a:xfrm>
            <a:off x="3945399" y="2516227"/>
            <a:ext cx="678683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FB8E6E-F7D1-BBAA-3B1E-4261B064A6D5}"/>
              </a:ext>
            </a:extLst>
          </p:cNvPr>
          <p:cNvSpPr/>
          <p:nvPr/>
        </p:nvSpPr>
        <p:spPr>
          <a:xfrm>
            <a:off x="4814901" y="3814891"/>
            <a:ext cx="991545" cy="93367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826DDC-E00D-B046-672E-1F0A5B237920}"/>
              </a:ext>
            </a:extLst>
          </p:cNvPr>
          <p:cNvSpPr/>
          <p:nvPr/>
        </p:nvSpPr>
        <p:spPr>
          <a:xfrm>
            <a:off x="3863340" y="5416550"/>
            <a:ext cx="435610" cy="48894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D951B9-7007-D53D-E5D5-331C8FF901F6}"/>
              </a:ext>
            </a:extLst>
          </p:cNvPr>
          <p:cNvSpPr/>
          <p:nvPr/>
        </p:nvSpPr>
        <p:spPr>
          <a:xfrm>
            <a:off x="4336072" y="5416555"/>
            <a:ext cx="816953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750573-6A3E-5400-4C20-9477FC007018}"/>
              </a:ext>
            </a:extLst>
          </p:cNvPr>
          <p:cNvSpPr/>
          <p:nvPr/>
        </p:nvSpPr>
        <p:spPr>
          <a:xfrm>
            <a:off x="5204239" y="5295115"/>
            <a:ext cx="362173" cy="60888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43EB59-2FEB-7239-75E7-061E47EC9816}"/>
              </a:ext>
            </a:extLst>
          </p:cNvPr>
          <p:cNvSpPr/>
          <p:nvPr/>
        </p:nvSpPr>
        <p:spPr>
          <a:xfrm>
            <a:off x="6211750" y="4932281"/>
            <a:ext cx="717044" cy="3699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39837B-5CB4-DBCC-965F-4CE3A7EE1D0E}"/>
              </a:ext>
            </a:extLst>
          </p:cNvPr>
          <p:cNvSpPr/>
          <p:nvPr/>
        </p:nvSpPr>
        <p:spPr>
          <a:xfrm>
            <a:off x="6211750" y="5302256"/>
            <a:ext cx="717044" cy="3428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 useBgFill="1"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BEA27DC-EDD3-8055-86EE-B3AAAB8B6FAD}"/>
              </a:ext>
            </a:extLst>
          </p:cNvPr>
          <p:cNvSpPr/>
          <p:nvPr/>
        </p:nvSpPr>
        <p:spPr>
          <a:xfrm>
            <a:off x="6211750" y="5635581"/>
            <a:ext cx="1850210" cy="32199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4DDF30-CF52-4497-1BD6-B727BE7CFCCD}"/>
              </a:ext>
            </a:extLst>
          </p:cNvPr>
          <p:cNvSpPr/>
          <p:nvPr/>
        </p:nvSpPr>
        <p:spPr>
          <a:xfrm>
            <a:off x="5838296" y="2209806"/>
            <a:ext cx="1187349" cy="117912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C489835-9BBB-559D-C9DA-DB8B9EFAAF39}"/>
              </a:ext>
            </a:extLst>
          </p:cNvPr>
          <p:cNvSpPr/>
          <p:nvPr/>
        </p:nvSpPr>
        <p:spPr>
          <a:xfrm>
            <a:off x="5951373" y="748527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FB6EA-4537-82D5-6945-FE298AE01F00}"/>
              </a:ext>
            </a:extLst>
          </p:cNvPr>
          <p:cNvSpPr txBox="1"/>
          <p:nvPr/>
        </p:nvSpPr>
        <p:spPr>
          <a:xfrm>
            <a:off x="5976602" y="733271"/>
            <a:ext cx="118734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W5100S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20DF177-B65D-0B41-17BF-E1DDCC2AE25C}"/>
              </a:ext>
            </a:extLst>
          </p:cNvPr>
          <p:cNvSpPr/>
          <p:nvPr/>
        </p:nvSpPr>
        <p:spPr>
          <a:xfrm>
            <a:off x="4129102" y="728540"/>
            <a:ext cx="167733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46EF97-B700-22EA-E999-18A07E103848}"/>
              </a:ext>
            </a:extLst>
          </p:cNvPr>
          <p:cNvSpPr txBox="1"/>
          <p:nvPr/>
        </p:nvSpPr>
        <p:spPr>
          <a:xfrm>
            <a:off x="4129102" y="691090"/>
            <a:ext cx="175167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U6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67E4BF-C3F7-0401-2773-A720B365A02F}"/>
              </a:ext>
            </a:extLst>
          </p:cNvPr>
          <p:cNvSpPr/>
          <p:nvPr/>
        </p:nvSpPr>
        <p:spPr>
          <a:xfrm>
            <a:off x="1602663" y="2678629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37BDFD-FD3B-11C3-1D37-A56C2CE88BB7}"/>
              </a:ext>
            </a:extLst>
          </p:cNvPr>
          <p:cNvSpPr txBox="1"/>
          <p:nvPr/>
        </p:nvSpPr>
        <p:spPr>
          <a:xfrm>
            <a:off x="1770598" y="2659901"/>
            <a:ext cx="1243642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RS232 IC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BDBD15-7014-50FC-BD05-DE36A1E698B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159174" y="2983069"/>
            <a:ext cx="78622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ECDFD35-BF41-E410-AEAE-CD2AA4CA8A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53549" y="1929671"/>
            <a:ext cx="1153414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D4B82AA-0E55-FE41-C589-7901289BAA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3326" y="1776277"/>
            <a:ext cx="793339" cy="1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D51225B-3E29-768E-B7B1-03A05E4F3A9C}"/>
              </a:ext>
            </a:extLst>
          </p:cNvPr>
          <p:cNvSpPr/>
          <p:nvPr/>
        </p:nvSpPr>
        <p:spPr>
          <a:xfrm>
            <a:off x="1616689" y="3973038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A8494-71DB-CA0B-F599-C6B5F171E237}"/>
              </a:ext>
            </a:extLst>
          </p:cNvPr>
          <p:cNvSpPr txBox="1"/>
          <p:nvPr/>
        </p:nvSpPr>
        <p:spPr>
          <a:xfrm>
            <a:off x="1847357" y="3954312"/>
            <a:ext cx="10601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 useBgFill="1"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739142F-C219-F537-6482-0244AC81AFB6}"/>
              </a:ext>
            </a:extLst>
          </p:cNvPr>
          <p:cNvSpPr/>
          <p:nvPr/>
        </p:nvSpPr>
        <p:spPr>
          <a:xfrm>
            <a:off x="3774042" y="1639112"/>
            <a:ext cx="1418042" cy="58112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3A8D7C-3A6D-795F-873D-C72917E234A5}"/>
              </a:ext>
            </a:extLst>
          </p:cNvPr>
          <p:cNvSpPr/>
          <p:nvPr/>
        </p:nvSpPr>
        <p:spPr>
          <a:xfrm>
            <a:off x="1872582" y="744076"/>
            <a:ext cx="2011740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E715E9-A38F-7E4C-ADF0-CC613F5D22CA}"/>
              </a:ext>
            </a:extLst>
          </p:cNvPr>
          <p:cNvSpPr txBox="1"/>
          <p:nvPr/>
        </p:nvSpPr>
        <p:spPr>
          <a:xfrm>
            <a:off x="1847353" y="715497"/>
            <a:ext cx="201174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J5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DP/DM Header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000AD229-778B-1557-0E60-FA6746FC2C29}"/>
              </a:ext>
            </a:extLst>
          </p:cNvPr>
          <p:cNvCxnSpPr>
            <a:stCxn id="61" idx="1"/>
            <a:endCxn id="64" idx="2"/>
          </p:cNvCxnSpPr>
          <p:nvPr/>
        </p:nvCxnSpPr>
        <p:spPr>
          <a:xfrm rot="10800000">
            <a:off x="2853224" y="1361571"/>
            <a:ext cx="920819" cy="568102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4816EB-F129-9C4C-4E79-12C8F9E5ACFC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>
            <a:off x="3159167" y="4277477"/>
            <a:ext cx="1655728" cy="425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C4CF292-4FF8-0041-9AB9-191399A7BABB}"/>
              </a:ext>
            </a:extLst>
          </p:cNvPr>
          <p:cNvSpPr/>
          <p:nvPr/>
        </p:nvSpPr>
        <p:spPr>
          <a:xfrm>
            <a:off x="1600124" y="483119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3D3855-0558-AF5E-F089-16A8AB45450B}"/>
              </a:ext>
            </a:extLst>
          </p:cNvPr>
          <p:cNvSpPr txBox="1"/>
          <p:nvPr/>
        </p:nvSpPr>
        <p:spPr>
          <a:xfrm>
            <a:off x="1688165" y="482732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HW TRIG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D6BEF7-AB69-FEE4-1E5D-DFFA21860D47}"/>
              </a:ext>
            </a:extLst>
          </p:cNvPr>
          <p:cNvCxnSpPr>
            <a:cxnSpLocks/>
          </p:cNvCxnSpPr>
          <p:nvPr/>
        </p:nvCxnSpPr>
        <p:spPr>
          <a:xfrm rot="10800000">
            <a:off x="3155565" y="5150494"/>
            <a:ext cx="5241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E9187CB-2C80-DB3D-60AC-3E29C547902C}"/>
              </a:ext>
            </a:extLst>
          </p:cNvPr>
          <p:cNvSpPr/>
          <p:nvPr/>
        </p:nvSpPr>
        <p:spPr>
          <a:xfrm>
            <a:off x="1600124" y="550004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7EA132-709C-39B5-7B07-AE34BC668337}"/>
              </a:ext>
            </a:extLst>
          </p:cNvPr>
          <p:cNvSpPr txBox="1"/>
          <p:nvPr/>
        </p:nvSpPr>
        <p:spPr>
          <a:xfrm>
            <a:off x="1688165" y="5496173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50660A2-2F12-C3CA-3A45-6720BE1EC8A2}"/>
              </a:ext>
            </a:extLst>
          </p:cNvPr>
          <p:cNvSpPr/>
          <p:nvPr/>
        </p:nvSpPr>
        <p:spPr>
          <a:xfrm>
            <a:off x="1600124" y="6150222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2CD7AC-ADD6-F98B-C407-961F6DDCD698}"/>
              </a:ext>
            </a:extLst>
          </p:cNvPr>
          <p:cNvSpPr txBox="1"/>
          <p:nvPr/>
        </p:nvSpPr>
        <p:spPr>
          <a:xfrm>
            <a:off x="1566757" y="6135317"/>
            <a:ext cx="160921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LD1~4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Indicade</a:t>
            </a:r>
            <a:r>
              <a:rPr lang="en-US" altLang="ko-KR" b="1" dirty="0">
                <a:solidFill>
                  <a:schemeClr val="bg1"/>
                </a:solidFill>
              </a:rPr>
              <a:t> LED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6E964AC-A173-B358-77BA-4F3C8CDB557D}"/>
              </a:ext>
            </a:extLst>
          </p:cNvPr>
          <p:cNvSpPr/>
          <p:nvPr/>
        </p:nvSpPr>
        <p:spPr>
          <a:xfrm>
            <a:off x="4932421" y="6139191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4CE386-AAB8-C13B-B102-89140681D455}"/>
              </a:ext>
            </a:extLst>
          </p:cNvPr>
          <p:cNvSpPr txBox="1"/>
          <p:nvPr/>
        </p:nvSpPr>
        <p:spPr>
          <a:xfrm>
            <a:off x="5020463" y="6135318"/>
            <a:ext cx="1399526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5C48EC9-FA6E-9382-1242-63AFB9991FA0}"/>
              </a:ext>
            </a:extLst>
          </p:cNvPr>
          <p:cNvSpPr/>
          <p:nvPr/>
        </p:nvSpPr>
        <p:spPr>
          <a:xfrm>
            <a:off x="9007026" y="3593329"/>
            <a:ext cx="1743184" cy="9233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FC5262-1A3A-FD81-C429-A3B3235AD340}"/>
              </a:ext>
            </a:extLst>
          </p:cNvPr>
          <p:cNvSpPr txBox="1"/>
          <p:nvPr/>
        </p:nvSpPr>
        <p:spPr>
          <a:xfrm>
            <a:off x="9095066" y="3589456"/>
            <a:ext cx="158163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FACT RST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829CD19-F421-164C-19EC-44CF9F278432}"/>
              </a:ext>
            </a:extLst>
          </p:cNvPr>
          <p:cNvSpPr/>
          <p:nvPr/>
        </p:nvSpPr>
        <p:spPr>
          <a:xfrm>
            <a:off x="9003638" y="459875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7F09E8-4858-1786-EB35-2E501F55396D}"/>
              </a:ext>
            </a:extLst>
          </p:cNvPr>
          <p:cNvSpPr txBox="1"/>
          <p:nvPr/>
        </p:nvSpPr>
        <p:spPr>
          <a:xfrm>
            <a:off x="9040760" y="4567443"/>
            <a:ext cx="1665296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 MODE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ED2E32-AB73-F273-7521-B7F92455F809}"/>
              </a:ext>
            </a:extLst>
          </p:cNvPr>
          <p:cNvSpPr txBox="1"/>
          <p:nvPr/>
        </p:nvSpPr>
        <p:spPr>
          <a:xfrm>
            <a:off x="8874682" y="5574621"/>
            <a:ext cx="1975779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DEBUG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89D11F2-06D5-8A8D-C131-8B13BC08B9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5923" y="5701208"/>
            <a:ext cx="70078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DBCE3C-FFAE-66C3-1FDB-2ED189023BFE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3691402" y="5352435"/>
            <a:ext cx="500079" cy="1606216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B37268A-90EB-C6B0-1C4C-204788EE8A29}"/>
              </a:ext>
            </a:extLst>
          </p:cNvPr>
          <p:cNvCxnSpPr>
            <a:cxnSpLocks/>
          </p:cNvCxnSpPr>
          <p:nvPr/>
        </p:nvCxnSpPr>
        <p:spPr>
          <a:xfrm>
            <a:off x="5389887" y="5920707"/>
            <a:ext cx="0" cy="22951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D7ED601-A76E-22B8-DD99-84184B5AB629}"/>
              </a:ext>
            </a:extLst>
          </p:cNvPr>
          <p:cNvCxnSpPr>
            <a:cxnSpLocks/>
            <a:stCxn id="23" idx="3"/>
            <a:endCxn id="90" idx="1"/>
          </p:cNvCxnSpPr>
          <p:nvPr/>
        </p:nvCxnSpPr>
        <p:spPr>
          <a:xfrm flipV="1">
            <a:off x="6928794" y="4055013"/>
            <a:ext cx="2078232" cy="1062256"/>
          </a:xfrm>
          <a:prstGeom prst="bentConnector3">
            <a:avLst>
              <a:gd name="adj1" fmla="val 24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EED7FBAD-B4FA-5571-38F0-BA2C154609C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947571" y="5055845"/>
            <a:ext cx="2056067" cy="4175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C758993-D042-1E27-FA59-3EA36B10998F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999554" y="5094872"/>
            <a:ext cx="148416" cy="18738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4378002" y="105959"/>
            <a:ext cx="288085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4460718" y="2103341"/>
            <a:ext cx="293227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Callout BOT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55C604-917F-7036-C04D-A49A7D97A1AE}"/>
              </a:ext>
            </a:extLst>
          </p:cNvPr>
          <p:cNvSpPr txBox="1"/>
          <p:nvPr/>
        </p:nvSpPr>
        <p:spPr>
          <a:xfrm>
            <a:off x="2986757" y="2863108"/>
            <a:ext cx="736618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</a:t>
            </a:r>
            <a:r>
              <a:rPr lang="ko-KR" altLang="en-US" dirty="0"/>
              <a:t>은 </a:t>
            </a:r>
            <a:r>
              <a:rPr lang="en-US" altLang="ko-KR" dirty="0"/>
              <a:t>bot </a:t>
            </a:r>
            <a:r>
              <a:rPr lang="ko-KR" altLang="en-US" dirty="0"/>
              <a:t>실장이 없어서 </a:t>
            </a:r>
            <a:r>
              <a:rPr lang="en-US" altLang="ko-KR" dirty="0"/>
              <a:t>WIZ510SR-RP 3D(TOP)</a:t>
            </a:r>
            <a:r>
              <a:rPr lang="ko-KR" altLang="en-US" dirty="0"/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1826205" y="422917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3211580" y="505221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3214650" y="639289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3207610" y="605140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3213601" y="57270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3211582" y="538871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4FAB58-D883-71B5-A9A4-493A364A55D3}"/>
              </a:ext>
            </a:extLst>
          </p:cNvPr>
          <p:cNvSpPr/>
          <p:nvPr/>
        </p:nvSpPr>
        <p:spPr>
          <a:xfrm>
            <a:off x="3904989" y="1099886"/>
            <a:ext cx="1381114" cy="42365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2C2518-C424-18FB-7746-FF95D34E3455}"/>
              </a:ext>
            </a:extLst>
          </p:cNvPr>
          <p:cNvSpPr/>
          <p:nvPr/>
        </p:nvSpPr>
        <p:spPr>
          <a:xfrm>
            <a:off x="6322524" y="4343824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327A49-4127-C569-FA7F-62C14A93C6E9}"/>
              </a:ext>
            </a:extLst>
          </p:cNvPr>
          <p:cNvSpPr/>
          <p:nvPr/>
        </p:nvSpPr>
        <p:spPr>
          <a:xfrm>
            <a:off x="6322524" y="4702167"/>
            <a:ext cx="723617" cy="35834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175E80F-BEC8-2000-9079-FB880751CD84}"/>
              </a:ext>
            </a:extLst>
          </p:cNvPr>
          <p:cNvSpPr/>
          <p:nvPr/>
        </p:nvSpPr>
        <p:spPr>
          <a:xfrm>
            <a:off x="1823914" y="1091408"/>
            <a:ext cx="1584960" cy="184898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J5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77FA51-6699-7A4F-013B-F566F055233C}"/>
              </a:ext>
            </a:extLst>
          </p:cNvPr>
          <p:cNvSpPr/>
          <p:nvPr/>
        </p:nvSpPr>
        <p:spPr>
          <a:xfrm>
            <a:off x="1958418" y="24655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56B861-DB17-D986-5D60-DF72FD141C0D}"/>
              </a:ext>
            </a:extLst>
          </p:cNvPr>
          <p:cNvSpPr/>
          <p:nvPr/>
        </p:nvSpPr>
        <p:spPr>
          <a:xfrm>
            <a:off x="3234978" y="191200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04FC47-0DEC-F7DB-1614-79D55246872A}"/>
              </a:ext>
            </a:extLst>
          </p:cNvPr>
          <p:cNvSpPr/>
          <p:nvPr/>
        </p:nvSpPr>
        <p:spPr>
          <a:xfrm>
            <a:off x="3234979" y="157189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E5977-FFFA-28AF-E7F5-404BAB70A7E1}"/>
              </a:ext>
            </a:extLst>
          </p:cNvPr>
          <p:cNvSpPr txBox="1"/>
          <p:nvPr/>
        </p:nvSpPr>
        <p:spPr>
          <a:xfrm>
            <a:off x="2447388" y="1096668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473412-F7C8-7568-FFC4-D4925DC55359}"/>
              </a:ext>
            </a:extLst>
          </p:cNvPr>
          <p:cNvSpPr/>
          <p:nvPr/>
        </p:nvSpPr>
        <p:spPr>
          <a:xfrm>
            <a:off x="3231472" y="224777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9235B3-A1AA-5DC5-6A9F-F1D279472937}"/>
              </a:ext>
            </a:extLst>
          </p:cNvPr>
          <p:cNvSpPr/>
          <p:nvPr/>
        </p:nvSpPr>
        <p:spPr>
          <a:xfrm>
            <a:off x="3234982" y="25846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35E48CF-4961-A427-2199-B855B6D21A4E}"/>
              </a:ext>
            </a:extLst>
          </p:cNvPr>
          <p:cNvSpPr/>
          <p:nvPr/>
        </p:nvSpPr>
        <p:spPr>
          <a:xfrm>
            <a:off x="4126061" y="125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4EA35E-083E-F00D-C909-0A3441814BAE}"/>
              </a:ext>
            </a:extLst>
          </p:cNvPr>
          <p:cNvSpPr/>
          <p:nvPr/>
        </p:nvSpPr>
        <p:spPr>
          <a:xfrm>
            <a:off x="4415165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1C18A38-B317-46A7-0CF9-0B2C57636845}"/>
              </a:ext>
            </a:extLst>
          </p:cNvPr>
          <p:cNvSpPr/>
          <p:nvPr/>
        </p:nvSpPr>
        <p:spPr>
          <a:xfrm>
            <a:off x="4704269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BF289D-5FD1-BEAB-8019-487A6114735E}"/>
              </a:ext>
            </a:extLst>
          </p:cNvPr>
          <p:cNvSpPr/>
          <p:nvPr/>
        </p:nvSpPr>
        <p:spPr>
          <a:xfrm>
            <a:off x="4993373" y="12700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56CF19-81B0-E68F-3CB6-7EC0A1DA2D67}"/>
              </a:ext>
            </a:extLst>
          </p:cNvPr>
          <p:cNvSpPr/>
          <p:nvPr/>
        </p:nvSpPr>
        <p:spPr>
          <a:xfrm>
            <a:off x="6757051" y="443556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308CDA-EFE8-C020-12AD-267F94788C58}"/>
              </a:ext>
            </a:extLst>
          </p:cNvPr>
          <p:cNvSpPr/>
          <p:nvPr/>
        </p:nvSpPr>
        <p:spPr>
          <a:xfrm>
            <a:off x="6472634" y="4440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656195C-A5D2-677E-4EF8-706F3BE6A812}"/>
              </a:ext>
            </a:extLst>
          </p:cNvPr>
          <p:cNvSpPr/>
          <p:nvPr/>
        </p:nvSpPr>
        <p:spPr>
          <a:xfrm>
            <a:off x="6472633" y="4783166"/>
            <a:ext cx="113211" cy="110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347B18E-AC07-39C3-B0A3-1316C3D96823}"/>
              </a:ext>
            </a:extLst>
          </p:cNvPr>
          <p:cNvSpPr/>
          <p:nvPr/>
        </p:nvSpPr>
        <p:spPr>
          <a:xfrm>
            <a:off x="6755622" y="47846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069709" y="6503734"/>
            <a:ext cx="236795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Pinout</a:t>
            </a:r>
            <a:endParaRPr lang="ko-KR" altLang="en-US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9CA41C7-C5E0-E309-3C28-051E1679E28F}"/>
              </a:ext>
            </a:extLst>
          </p:cNvPr>
          <p:cNvSpPr/>
          <p:nvPr/>
        </p:nvSpPr>
        <p:spPr>
          <a:xfrm>
            <a:off x="7484749" y="1844448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BC95635-C7EA-1EB1-DF9A-D1AE938EF16E}"/>
              </a:ext>
            </a:extLst>
          </p:cNvPr>
          <p:cNvSpPr/>
          <p:nvPr/>
        </p:nvSpPr>
        <p:spPr>
          <a:xfrm>
            <a:off x="1959981" y="17979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6723A0-B19E-1E62-5AFB-BBB006854E2D}"/>
              </a:ext>
            </a:extLst>
          </p:cNvPr>
          <p:cNvSpPr/>
          <p:nvPr/>
        </p:nvSpPr>
        <p:spPr>
          <a:xfrm>
            <a:off x="1959981" y="213476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2940D0-BEC0-2708-02DA-E9C19AF0D768}"/>
              </a:ext>
            </a:extLst>
          </p:cNvPr>
          <p:cNvSpPr/>
          <p:nvPr/>
        </p:nvSpPr>
        <p:spPr>
          <a:xfrm>
            <a:off x="1959981" y="145611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EA9474-033F-14D3-4FC9-F7A4E53FE9AC}"/>
              </a:ext>
            </a:extLst>
          </p:cNvPr>
          <p:cNvSpPr txBox="1"/>
          <p:nvPr/>
        </p:nvSpPr>
        <p:spPr>
          <a:xfrm>
            <a:off x="2115872" y="180760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5E042-AE22-36BC-563C-C94E9A54308F}"/>
              </a:ext>
            </a:extLst>
          </p:cNvPr>
          <p:cNvSpPr txBox="1"/>
          <p:nvPr/>
        </p:nvSpPr>
        <p:spPr>
          <a:xfrm>
            <a:off x="2122176" y="214445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 DM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8918C-C933-2612-C188-6FD45B9A62B9}"/>
              </a:ext>
            </a:extLst>
          </p:cNvPr>
          <p:cNvSpPr txBox="1"/>
          <p:nvPr/>
        </p:nvSpPr>
        <p:spPr>
          <a:xfrm>
            <a:off x="2337889" y="144472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0C3B427-0F70-9A8F-579D-9495E5FE6158}"/>
              </a:ext>
            </a:extLst>
          </p:cNvPr>
          <p:cNvSpPr/>
          <p:nvPr/>
        </p:nvSpPr>
        <p:spPr>
          <a:xfrm>
            <a:off x="7558777" y="26621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75FCE1-DC07-A6FF-2552-7764F4516499}"/>
              </a:ext>
            </a:extLst>
          </p:cNvPr>
          <p:cNvSpPr/>
          <p:nvPr/>
        </p:nvSpPr>
        <p:spPr>
          <a:xfrm>
            <a:off x="7620816" y="254792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8EA52-6F6E-1032-EB34-0BD785B57EFE}"/>
              </a:ext>
            </a:extLst>
          </p:cNvPr>
          <p:cNvSpPr txBox="1"/>
          <p:nvPr/>
        </p:nvSpPr>
        <p:spPr>
          <a:xfrm>
            <a:off x="7958298" y="252342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A3623D-D590-FE36-2601-4A1106CC0261}"/>
              </a:ext>
            </a:extLst>
          </p:cNvPr>
          <p:cNvSpPr txBox="1"/>
          <p:nvPr/>
        </p:nvSpPr>
        <p:spPr>
          <a:xfrm>
            <a:off x="8075015" y="1828721"/>
            <a:ext cx="53122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2895B25-069A-22A6-D564-0F3CAE365A8D}"/>
              </a:ext>
            </a:extLst>
          </p:cNvPr>
          <p:cNvSpPr/>
          <p:nvPr/>
        </p:nvSpPr>
        <p:spPr>
          <a:xfrm>
            <a:off x="7477595" y="3193651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4B13-BB69-6A52-167C-36BC33F42C11}"/>
              </a:ext>
            </a:extLst>
          </p:cNvPr>
          <p:cNvSpPr txBox="1"/>
          <p:nvPr/>
        </p:nvSpPr>
        <p:spPr>
          <a:xfrm>
            <a:off x="8084723" y="31883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1B0099F-E577-12A6-437F-014EFDDF2359}"/>
              </a:ext>
            </a:extLst>
          </p:cNvPr>
          <p:cNvSpPr/>
          <p:nvPr/>
        </p:nvSpPr>
        <p:spPr>
          <a:xfrm>
            <a:off x="7606092" y="3858753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AA7C323-82FC-A2F9-62AE-93E65F6DCF4D}"/>
              </a:ext>
            </a:extLst>
          </p:cNvPr>
          <p:cNvSpPr/>
          <p:nvPr/>
        </p:nvSpPr>
        <p:spPr>
          <a:xfrm>
            <a:off x="7556215" y="364348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5D9D2BB-D091-E517-CF03-0855B9DBDCE1}"/>
              </a:ext>
            </a:extLst>
          </p:cNvPr>
          <p:cNvSpPr/>
          <p:nvPr/>
        </p:nvSpPr>
        <p:spPr>
          <a:xfrm>
            <a:off x="7556216" y="396404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A1FBAB-A4EA-EB89-1134-4AAB19682238}"/>
              </a:ext>
            </a:extLst>
          </p:cNvPr>
          <p:cNvSpPr/>
          <p:nvPr/>
        </p:nvSpPr>
        <p:spPr>
          <a:xfrm>
            <a:off x="7613660" y="351801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A6E6D2-FF88-886B-3EAA-5E667D1B486D}"/>
              </a:ext>
            </a:extLst>
          </p:cNvPr>
          <p:cNvSpPr txBox="1"/>
          <p:nvPr/>
        </p:nvSpPr>
        <p:spPr>
          <a:xfrm>
            <a:off x="7554888" y="3524984"/>
            <a:ext cx="146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CAF901-782A-CB17-4426-4EA92238232E}"/>
              </a:ext>
            </a:extLst>
          </p:cNvPr>
          <p:cNvCxnSpPr>
            <a:cxnSpLocks/>
            <a:endCxn id="44" idx="0"/>
          </p:cNvCxnSpPr>
          <p:nvPr/>
        </p:nvCxnSpPr>
        <p:spPr>
          <a:xfrm rot="10800000" flipV="1">
            <a:off x="6529234" y="2374728"/>
            <a:ext cx="1034970" cy="206538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3211581" y="47095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1956009" y="493246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1956009" y="527490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1956009" y="561176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1956009" y="594862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1956009" y="459076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2026131" y="528394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2416607" y="420462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1952037" y="628289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2309384" y="629589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2179126" y="561395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2188397" y="594044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D41E964-3B68-6204-6E0B-6E2F21BAED60}"/>
              </a:ext>
            </a:extLst>
          </p:cNvPr>
          <p:cNvSpPr/>
          <p:nvPr/>
        </p:nvSpPr>
        <p:spPr>
          <a:xfrm>
            <a:off x="7558776" y="232223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7F7E59-3026-6FD8-D647-D733E02923FB}"/>
              </a:ext>
            </a:extLst>
          </p:cNvPr>
          <p:cNvSpPr/>
          <p:nvPr/>
        </p:nvSpPr>
        <p:spPr>
          <a:xfrm>
            <a:off x="7620811" y="2203797"/>
            <a:ext cx="1312836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855A55-0729-3F08-BC37-CDE81813A0CD}"/>
              </a:ext>
            </a:extLst>
          </p:cNvPr>
          <p:cNvSpPr txBox="1"/>
          <p:nvPr/>
        </p:nvSpPr>
        <p:spPr>
          <a:xfrm>
            <a:off x="7736855" y="2204198"/>
            <a:ext cx="111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 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75CCA5DB-1B8A-86D3-E100-AD1F955E0545}"/>
              </a:ext>
            </a:extLst>
          </p:cNvPr>
          <p:cNvCxnSpPr>
            <a:cxnSpLocks/>
            <a:stCxn id="61" idx="2"/>
            <a:endCxn id="42" idx="0"/>
          </p:cNvCxnSpPr>
          <p:nvPr/>
        </p:nvCxnSpPr>
        <p:spPr>
          <a:xfrm rot="10800000" flipV="1">
            <a:off x="6813652" y="2717528"/>
            <a:ext cx="745120" cy="171802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47625ED-DA4C-2C93-70D1-1413183172C1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7186210" y="3694261"/>
            <a:ext cx="3686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9051A50-E165-A8A5-C06E-24DA02E2CFD8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6529238" y="4702167"/>
            <a:ext cx="1" cy="80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B568FA83-78D8-2EB6-E168-D6C3DD9CB1D1}"/>
              </a:ext>
            </a:extLst>
          </p:cNvPr>
          <p:cNvCxnSpPr>
            <a:cxnSpLocks/>
          </p:cNvCxnSpPr>
          <p:nvPr/>
        </p:nvCxnSpPr>
        <p:spPr>
          <a:xfrm>
            <a:off x="6529232" y="4693676"/>
            <a:ext cx="6569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C709BC41-9806-1B5F-8AA8-7184D608BD57}"/>
              </a:ext>
            </a:extLst>
          </p:cNvPr>
          <p:cNvCxnSpPr>
            <a:cxnSpLocks/>
          </p:cNvCxnSpPr>
          <p:nvPr/>
        </p:nvCxnSpPr>
        <p:spPr>
          <a:xfrm>
            <a:off x="7186210" y="3686437"/>
            <a:ext cx="0" cy="1007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DE7AF995-0F1B-6EA6-6B5D-3573628374B6}"/>
              </a:ext>
            </a:extLst>
          </p:cNvPr>
          <p:cNvCxnSpPr>
            <a:cxnSpLocks/>
            <a:stCxn id="63" idx="2"/>
            <a:endCxn id="46" idx="6"/>
          </p:cNvCxnSpPr>
          <p:nvPr/>
        </p:nvCxnSpPr>
        <p:spPr>
          <a:xfrm rot="10800000" flipV="1">
            <a:off x="6868834" y="4019462"/>
            <a:ext cx="687383" cy="820643"/>
          </a:xfrm>
          <a:prstGeom prst="bentConnector3">
            <a:avLst>
              <a:gd name="adj1" fmla="val 29561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1374F932-7269-17F1-B89F-48E117CB68ED}"/>
              </a:ext>
            </a:extLst>
          </p:cNvPr>
          <p:cNvCxnSpPr>
            <a:cxnSpLocks/>
          </p:cNvCxnSpPr>
          <p:nvPr/>
        </p:nvCxnSpPr>
        <p:spPr>
          <a:xfrm rot="5400000">
            <a:off x="5420218" y="3520726"/>
            <a:ext cx="1012518" cy="41093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7D8F11AF-48F0-9A3D-9959-F24C177999E9}"/>
              </a:ext>
            </a:extLst>
          </p:cNvPr>
          <p:cNvCxnSpPr>
            <a:cxnSpLocks/>
          </p:cNvCxnSpPr>
          <p:nvPr/>
        </p:nvCxnSpPr>
        <p:spPr>
          <a:xfrm rot="5400000">
            <a:off x="5312697" y="3564819"/>
            <a:ext cx="746595" cy="3996116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8C2C0374-6C6A-43BD-BF2C-A55F420E9A65}"/>
              </a:ext>
            </a:extLst>
          </p:cNvPr>
          <p:cNvCxnSpPr>
            <a:cxnSpLocks/>
            <a:stCxn id="50" idx="4"/>
            <a:endCxn id="92" idx="6"/>
          </p:cNvCxnSpPr>
          <p:nvPr/>
        </p:nvCxnSpPr>
        <p:spPr>
          <a:xfrm rot="5400000">
            <a:off x="5087773" y="3473525"/>
            <a:ext cx="547953" cy="406987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8F7FA889-E0FD-1653-8C65-272ABB31B3B5}"/>
              </a:ext>
            </a:extLst>
          </p:cNvPr>
          <p:cNvCxnSpPr>
            <a:cxnSpLocks/>
          </p:cNvCxnSpPr>
          <p:nvPr/>
        </p:nvCxnSpPr>
        <p:spPr>
          <a:xfrm rot="5400000">
            <a:off x="5199266" y="3722064"/>
            <a:ext cx="398723" cy="342138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04838AFB-3FF8-78D9-544D-90BB4930D51E}"/>
              </a:ext>
            </a:extLst>
          </p:cNvPr>
          <p:cNvCxnSpPr>
            <a:cxnSpLocks/>
            <a:stCxn id="48" idx="4"/>
            <a:endCxn id="90" idx="6"/>
          </p:cNvCxnSpPr>
          <p:nvPr/>
        </p:nvCxnSpPr>
        <p:spPr>
          <a:xfrm rot="5400000" flipH="1">
            <a:off x="5004563" y="3427857"/>
            <a:ext cx="127894" cy="3487438"/>
          </a:xfrm>
          <a:prstGeom prst="bentConnector4">
            <a:avLst>
              <a:gd name="adj1" fmla="val -189914"/>
              <a:gd name="adj2" fmla="val 84133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5065522A-3CB5-FF77-FF0B-B46A173C26A6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3324793" y="5444136"/>
            <a:ext cx="404245" cy="187980"/>
          </a:xfrm>
          <a:prstGeom prst="bentConnector3">
            <a:avLst>
              <a:gd name="adj1" fmla="val 9123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66D26B8F-68DE-5B03-565F-52E1734C0601}"/>
              </a:ext>
            </a:extLst>
          </p:cNvPr>
          <p:cNvCxnSpPr>
            <a:stCxn id="47" idx="2"/>
            <a:endCxn id="88" idx="6"/>
          </p:cNvCxnSpPr>
          <p:nvPr/>
        </p:nvCxnSpPr>
        <p:spPr>
          <a:xfrm rot="10800000">
            <a:off x="3324793" y="4764965"/>
            <a:ext cx="3138163" cy="407556"/>
          </a:xfrm>
          <a:prstGeom prst="bentConnector3">
            <a:avLst>
              <a:gd name="adj1" fmla="val 76862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13A10D99-F63A-A568-E676-F12BA56B304E}"/>
              </a:ext>
            </a:extLst>
          </p:cNvPr>
          <p:cNvCxnSpPr>
            <a:stCxn id="93" idx="6"/>
          </p:cNvCxnSpPr>
          <p:nvPr/>
        </p:nvCxnSpPr>
        <p:spPr>
          <a:xfrm flipV="1">
            <a:off x="3320821" y="5936175"/>
            <a:ext cx="367115" cy="170648"/>
          </a:xfrm>
          <a:prstGeom prst="bentConnector3">
            <a:avLst>
              <a:gd name="adj1" fmla="val 104487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DD312AD2-67B6-41E0-5ADE-EF23CF70883A}"/>
              </a:ext>
            </a:extLst>
          </p:cNvPr>
          <p:cNvCxnSpPr>
            <a:cxnSpLocks/>
            <a:stCxn id="114" idx="6"/>
          </p:cNvCxnSpPr>
          <p:nvPr/>
        </p:nvCxnSpPr>
        <p:spPr>
          <a:xfrm flipV="1">
            <a:off x="3327861" y="6089912"/>
            <a:ext cx="557093" cy="358404"/>
          </a:xfrm>
          <a:prstGeom prst="bentConnector3">
            <a:avLst>
              <a:gd name="adj1" fmla="val 1001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DB458156-015E-8083-9956-489BB6BFFD57}"/>
              </a:ext>
            </a:extLst>
          </p:cNvPr>
          <p:cNvCxnSpPr>
            <a:stCxn id="28" idx="4"/>
            <a:endCxn id="20" idx="6"/>
          </p:cNvCxnSpPr>
          <p:nvPr/>
        </p:nvCxnSpPr>
        <p:spPr>
          <a:xfrm rot="5400000">
            <a:off x="3636965" y="1081609"/>
            <a:ext cx="256928" cy="8344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FCD29215-B84F-95AF-7CDB-AF6125716C5B}"/>
              </a:ext>
            </a:extLst>
          </p:cNvPr>
          <p:cNvCxnSpPr>
            <a:stCxn id="29" idx="4"/>
            <a:endCxn id="21" idx="6"/>
          </p:cNvCxnSpPr>
          <p:nvPr/>
        </p:nvCxnSpPr>
        <p:spPr>
          <a:xfrm rot="5400000">
            <a:off x="3616726" y="1112379"/>
            <a:ext cx="586508" cy="112358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9B241131-24E6-395C-29A6-E8868ECA8A30}"/>
              </a:ext>
            </a:extLst>
          </p:cNvPr>
          <p:cNvCxnSpPr>
            <a:stCxn id="30" idx="4"/>
            <a:endCxn id="22" idx="6"/>
          </p:cNvCxnSpPr>
          <p:nvPr/>
        </p:nvCxnSpPr>
        <p:spPr>
          <a:xfrm rot="5400000">
            <a:off x="3591641" y="1133958"/>
            <a:ext cx="922277" cy="141619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F4B822EE-9467-56A5-43F5-FF54C361BBD9}"/>
              </a:ext>
            </a:extLst>
          </p:cNvPr>
          <p:cNvCxnSpPr>
            <a:stCxn id="31" idx="4"/>
            <a:endCxn id="23" idx="5"/>
          </p:cNvCxnSpPr>
          <p:nvPr/>
        </p:nvCxnSpPr>
        <p:spPr>
          <a:xfrm rot="5400000">
            <a:off x="3569520" y="1159589"/>
            <a:ext cx="1259133" cy="17017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4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CED0B9C8-CFC1-7984-D0DF-17648925AF7F}"/>
              </a:ext>
            </a:extLst>
          </p:cNvPr>
          <p:cNvSpPr/>
          <p:nvPr/>
        </p:nvSpPr>
        <p:spPr>
          <a:xfrm>
            <a:off x="4144688" y="38265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BCB1DC6-DA73-649F-18D4-FCCA4DD3049F}"/>
              </a:ext>
            </a:extLst>
          </p:cNvPr>
          <p:cNvSpPr/>
          <p:nvPr/>
        </p:nvSpPr>
        <p:spPr>
          <a:xfrm>
            <a:off x="4138378" y="41671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F803BFD-EDA8-96B8-8B74-18AEE2CB1C5D}"/>
              </a:ext>
            </a:extLst>
          </p:cNvPr>
          <p:cNvSpPr/>
          <p:nvPr/>
        </p:nvSpPr>
        <p:spPr>
          <a:xfrm>
            <a:off x="4137560" y="450400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8C4E2C4-5941-BFF0-5A06-9B211D142FFF}"/>
              </a:ext>
            </a:extLst>
          </p:cNvPr>
          <p:cNvSpPr/>
          <p:nvPr/>
        </p:nvSpPr>
        <p:spPr>
          <a:xfrm>
            <a:off x="4138378" y="34995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9519286" y="6449842"/>
            <a:ext cx="209063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LED</a:t>
            </a:r>
            <a:endParaRPr lang="ko-KR" altLang="en-US" dirty="0"/>
          </a:p>
        </p:txBody>
      </p:sp>
      <p:sp useBgFill="1"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8AD492-9C68-2293-6D20-9976CF5FEDB2}"/>
              </a:ext>
            </a:extLst>
          </p:cNvPr>
          <p:cNvSpPr/>
          <p:nvPr/>
        </p:nvSpPr>
        <p:spPr>
          <a:xfrm>
            <a:off x="438941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41F115C-94A3-6DC6-DB02-00A0E18ED909}"/>
              </a:ext>
            </a:extLst>
          </p:cNvPr>
          <p:cNvSpPr/>
          <p:nvPr/>
        </p:nvSpPr>
        <p:spPr>
          <a:xfrm>
            <a:off x="461420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93158-E5CE-B2E5-538C-7A14B0EF552C}"/>
              </a:ext>
            </a:extLst>
          </p:cNvPr>
          <p:cNvSpPr/>
          <p:nvPr/>
        </p:nvSpPr>
        <p:spPr>
          <a:xfrm>
            <a:off x="4838992" y="4835913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49F2696-DA40-3FE8-1DB1-C6328A2C61E9}"/>
              </a:ext>
            </a:extLst>
          </p:cNvPr>
          <p:cNvSpPr/>
          <p:nvPr/>
        </p:nvSpPr>
        <p:spPr>
          <a:xfrm>
            <a:off x="5063782" y="4835912"/>
            <a:ext cx="164300" cy="48894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C79B83B-E09E-ADE8-1CED-E6DD0E730E13}"/>
              </a:ext>
            </a:extLst>
          </p:cNvPr>
          <p:cNvSpPr/>
          <p:nvPr/>
        </p:nvSpPr>
        <p:spPr>
          <a:xfrm>
            <a:off x="2882145" y="438303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LD1</a:t>
            </a:r>
            <a:endParaRPr lang="ko-KR" altLang="en-US" sz="1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D30D611-A1C8-5473-31C5-DB7F71011C4F}"/>
              </a:ext>
            </a:extLst>
          </p:cNvPr>
          <p:cNvSpPr/>
          <p:nvPr/>
        </p:nvSpPr>
        <p:spPr>
          <a:xfrm>
            <a:off x="2883711" y="3717288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4763522-2849-FBC0-9EDB-BE987242F5B0}"/>
              </a:ext>
            </a:extLst>
          </p:cNvPr>
          <p:cNvSpPr/>
          <p:nvPr/>
        </p:nvSpPr>
        <p:spPr>
          <a:xfrm>
            <a:off x="2883711" y="4054142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60A9616B-F760-8BFF-F093-3AAE288AE4A2}"/>
              </a:ext>
            </a:extLst>
          </p:cNvPr>
          <p:cNvSpPr/>
          <p:nvPr/>
        </p:nvSpPr>
        <p:spPr>
          <a:xfrm>
            <a:off x="2882148" y="3390294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9B6976-4C50-0B80-DE87-B82122A1108F}"/>
              </a:ext>
            </a:extLst>
          </p:cNvPr>
          <p:cNvSpPr txBox="1"/>
          <p:nvPr/>
        </p:nvSpPr>
        <p:spPr>
          <a:xfrm>
            <a:off x="3258681" y="404039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LD2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A2F17A-A23E-37B3-36B5-AF6930B5CB06}"/>
              </a:ext>
            </a:extLst>
          </p:cNvPr>
          <p:cNvSpPr txBox="1"/>
          <p:nvPr/>
        </p:nvSpPr>
        <p:spPr>
          <a:xfrm>
            <a:off x="3261035" y="371558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58B35A-6257-BE21-4BD1-42BF243AC09F}"/>
              </a:ext>
            </a:extLst>
          </p:cNvPr>
          <p:cNvSpPr txBox="1"/>
          <p:nvPr/>
        </p:nvSpPr>
        <p:spPr>
          <a:xfrm>
            <a:off x="3258680" y="337654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LD4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E315EFE-2026-F41E-07E9-983A7A096A8C}"/>
              </a:ext>
            </a:extLst>
          </p:cNvPr>
          <p:cNvCxnSpPr>
            <a:stCxn id="105" idx="3"/>
            <a:endCxn id="89" idx="0"/>
          </p:cNvCxnSpPr>
          <p:nvPr/>
        </p:nvCxnSpPr>
        <p:spPr>
          <a:xfrm>
            <a:off x="4194982" y="4551461"/>
            <a:ext cx="276580" cy="28445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80BD8-927F-0709-00F6-31FF109A0681}"/>
              </a:ext>
            </a:extLst>
          </p:cNvPr>
          <p:cNvCxnSpPr>
            <a:stCxn id="107" idx="3"/>
            <a:endCxn id="102" idx="0"/>
          </p:cNvCxnSpPr>
          <p:nvPr/>
        </p:nvCxnSpPr>
        <p:spPr>
          <a:xfrm>
            <a:off x="4196548" y="4222570"/>
            <a:ext cx="499804" cy="61334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5B1111D-CB63-EDA2-A6FF-91EE34A3E94C}"/>
              </a:ext>
            </a:extLst>
          </p:cNvPr>
          <p:cNvCxnSpPr>
            <a:stCxn id="106" idx="3"/>
            <a:endCxn id="103" idx="0"/>
          </p:cNvCxnSpPr>
          <p:nvPr/>
        </p:nvCxnSpPr>
        <p:spPr>
          <a:xfrm>
            <a:off x="4196548" y="3885716"/>
            <a:ext cx="724594" cy="95019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4D1C77E-EA49-A957-E044-3D35C9E4B3A1}"/>
              </a:ext>
            </a:extLst>
          </p:cNvPr>
          <p:cNvCxnSpPr>
            <a:stCxn id="108" idx="3"/>
            <a:endCxn id="104" idx="0"/>
          </p:cNvCxnSpPr>
          <p:nvPr/>
        </p:nvCxnSpPr>
        <p:spPr>
          <a:xfrm>
            <a:off x="4194985" y="3558722"/>
            <a:ext cx="950947" cy="127719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2224EB8-6DA9-DD80-5E0A-F8182C6B8111}"/>
              </a:ext>
            </a:extLst>
          </p:cNvPr>
          <p:cNvSpPr/>
          <p:nvPr/>
        </p:nvSpPr>
        <p:spPr>
          <a:xfrm>
            <a:off x="8150957" y="2392752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F51123E-2DA7-8B64-6004-8A5DDCA95159}"/>
              </a:ext>
            </a:extLst>
          </p:cNvPr>
          <p:cNvSpPr/>
          <p:nvPr/>
        </p:nvSpPr>
        <p:spPr>
          <a:xfrm>
            <a:off x="8230929" y="32175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899F48B-3E76-068B-0156-28345D884B1C}"/>
              </a:ext>
            </a:extLst>
          </p:cNvPr>
          <p:cNvSpPr/>
          <p:nvPr/>
        </p:nvSpPr>
        <p:spPr>
          <a:xfrm>
            <a:off x="8233999" y="45582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D5261D3-F4C6-CC5E-9FAD-303E0090FC71}"/>
              </a:ext>
            </a:extLst>
          </p:cNvPr>
          <p:cNvSpPr/>
          <p:nvPr/>
        </p:nvSpPr>
        <p:spPr>
          <a:xfrm>
            <a:off x="8226959" y="42167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F247E7-CEB9-17E2-36CC-99ACDA20244E}"/>
              </a:ext>
            </a:extLst>
          </p:cNvPr>
          <p:cNvSpPr/>
          <p:nvPr/>
        </p:nvSpPr>
        <p:spPr>
          <a:xfrm>
            <a:off x="8232950" y="38923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03166E4-FB00-FE2D-1325-6E8077F89189}"/>
              </a:ext>
            </a:extLst>
          </p:cNvPr>
          <p:cNvSpPr/>
          <p:nvPr/>
        </p:nvSpPr>
        <p:spPr>
          <a:xfrm>
            <a:off x="8230931" y="3554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6322524" y="5064574"/>
            <a:ext cx="1828433" cy="269697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B2890A-A424-DCB5-1B24-AE6FF133263C}"/>
              </a:ext>
            </a:extLst>
          </p:cNvPr>
          <p:cNvSpPr/>
          <p:nvPr/>
        </p:nvSpPr>
        <p:spPr>
          <a:xfrm>
            <a:off x="6462955" y="511710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ADFEAA7-6F2A-D048-5377-E6F9154610E0}"/>
              </a:ext>
            </a:extLst>
          </p:cNvPr>
          <p:cNvSpPr/>
          <p:nvPr/>
        </p:nvSpPr>
        <p:spPr>
          <a:xfrm>
            <a:off x="6755623" y="51246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41BDBB7-F226-D9A9-C66E-C09E0F3419DB}"/>
              </a:ext>
            </a:extLst>
          </p:cNvPr>
          <p:cNvSpPr/>
          <p:nvPr/>
        </p:nvSpPr>
        <p:spPr>
          <a:xfrm>
            <a:off x="7047411" y="51260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B99AE4-EBF6-1730-B580-FBBB4307C45E}"/>
              </a:ext>
            </a:extLst>
          </p:cNvPr>
          <p:cNvSpPr/>
          <p:nvPr/>
        </p:nvSpPr>
        <p:spPr>
          <a:xfrm>
            <a:off x="7340079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7183B42-7D5C-990E-1C4B-44CB16244B97}"/>
              </a:ext>
            </a:extLst>
          </p:cNvPr>
          <p:cNvSpPr/>
          <p:nvPr/>
        </p:nvSpPr>
        <p:spPr>
          <a:xfrm>
            <a:off x="7627447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6EB9D53-A3A2-3525-9292-FEAAAE678519}"/>
              </a:ext>
            </a:extLst>
          </p:cNvPr>
          <p:cNvSpPr/>
          <p:nvPr/>
        </p:nvSpPr>
        <p:spPr>
          <a:xfrm>
            <a:off x="7924535" y="51236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(J1-Pinmap)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1010CD5-E21C-7337-C04B-54BDD264E62E}"/>
              </a:ext>
            </a:extLst>
          </p:cNvPr>
          <p:cNvSpPr/>
          <p:nvPr/>
        </p:nvSpPr>
        <p:spPr>
          <a:xfrm>
            <a:off x="8230930" y="28748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233BCF7-8538-612C-2D3D-10552EF89B97}"/>
              </a:ext>
            </a:extLst>
          </p:cNvPr>
          <p:cNvSpPr/>
          <p:nvPr/>
        </p:nvSpPr>
        <p:spPr>
          <a:xfrm>
            <a:off x="8280761" y="30960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B471AD-7493-733F-5E04-6519733D584E}"/>
              </a:ext>
            </a:extLst>
          </p:cNvPr>
          <p:cNvSpPr/>
          <p:nvPr/>
        </p:nvSpPr>
        <p:spPr>
          <a:xfrm>
            <a:off x="8280761" y="34384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D0D40A4-C6D6-7504-6574-73A9582A8377}"/>
              </a:ext>
            </a:extLst>
          </p:cNvPr>
          <p:cNvSpPr/>
          <p:nvPr/>
        </p:nvSpPr>
        <p:spPr>
          <a:xfrm>
            <a:off x="8280761" y="377534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E69263-2052-ECBD-8499-2AB901E32413}"/>
              </a:ext>
            </a:extLst>
          </p:cNvPr>
          <p:cNvSpPr/>
          <p:nvPr/>
        </p:nvSpPr>
        <p:spPr>
          <a:xfrm>
            <a:off x="8280761" y="411220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DD6187F-A61B-01A3-7F06-3198529C5549}"/>
              </a:ext>
            </a:extLst>
          </p:cNvPr>
          <p:cNvSpPr/>
          <p:nvPr/>
        </p:nvSpPr>
        <p:spPr>
          <a:xfrm>
            <a:off x="8280761" y="275434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9134F3-0AEA-0951-1A90-508C195CE26D}"/>
              </a:ext>
            </a:extLst>
          </p:cNvPr>
          <p:cNvSpPr txBox="1"/>
          <p:nvPr/>
        </p:nvSpPr>
        <p:spPr>
          <a:xfrm>
            <a:off x="8350883" y="3447525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AFAEAC6-458A-4A09-1E2A-8D7C6F81640F}"/>
              </a:ext>
            </a:extLst>
          </p:cNvPr>
          <p:cNvSpPr txBox="1"/>
          <p:nvPr/>
        </p:nvSpPr>
        <p:spPr>
          <a:xfrm>
            <a:off x="8741359" y="2368204"/>
            <a:ext cx="41906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F685404-A9C0-0BCF-6C21-24135B0C8216}"/>
              </a:ext>
            </a:extLst>
          </p:cNvPr>
          <p:cNvSpPr/>
          <p:nvPr/>
        </p:nvSpPr>
        <p:spPr>
          <a:xfrm>
            <a:off x="8276789" y="444647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EF779C-20F1-F649-1034-5224DA1D2978}"/>
              </a:ext>
            </a:extLst>
          </p:cNvPr>
          <p:cNvSpPr txBox="1"/>
          <p:nvPr/>
        </p:nvSpPr>
        <p:spPr>
          <a:xfrm>
            <a:off x="8634136" y="445947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2EC084-62B4-8E4D-242A-A7C13D7DCB70}"/>
              </a:ext>
            </a:extLst>
          </p:cNvPr>
          <p:cNvSpPr txBox="1"/>
          <p:nvPr/>
        </p:nvSpPr>
        <p:spPr>
          <a:xfrm>
            <a:off x="8503878" y="377753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5AD683-90ED-87E6-A72D-4AFEB9BA0368}"/>
              </a:ext>
            </a:extLst>
          </p:cNvPr>
          <p:cNvSpPr txBox="1"/>
          <p:nvPr/>
        </p:nvSpPr>
        <p:spPr>
          <a:xfrm>
            <a:off x="8513149" y="41040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B4B8165-E418-E333-6209-8762C7F2D91D}"/>
              </a:ext>
            </a:extLst>
          </p:cNvPr>
          <p:cNvCxnSpPr>
            <a:stCxn id="88" idx="2"/>
            <a:endCxn id="47" idx="0"/>
          </p:cNvCxnSpPr>
          <p:nvPr/>
        </p:nvCxnSpPr>
        <p:spPr>
          <a:xfrm rot="10800000" flipV="1">
            <a:off x="6519562" y="2930288"/>
            <a:ext cx="1711369" cy="218681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26BDEB3-0FAB-5C1E-D331-CD4912A12403}"/>
              </a:ext>
            </a:extLst>
          </p:cNvPr>
          <p:cNvCxnSpPr>
            <a:stCxn id="90" idx="2"/>
            <a:endCxn id="48" idx="0"/>
          </p:cNvCxnSpPr>
          <p:nvPr/>
        </p:nvCxnSpPr>
        <p:spPr>
          <a:xfrm rot="10800000" flipV="1">
            <a:off x="6812229" y="3272952"/>
            <a:ext cx="1418700" cy="1851734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ACF4F1B-9A30-47D9-011D-1DC2B11FF1D4}"/>
              </a:ext>
            </a:extLst>
          </p:cNvPr>
          <p:cNvCxnSpPr>
            <a:stCxn id="91" idx="2"/>
            <a:endCxn id="49" idx="0"/>
          </p:cNvCxnSpPr>
          <p:nvPr/>
        </p:nvCxnSpPr>
        <p:spPr>
          <a:xfrm rot="10800000" flipV="1">
            <a:off x="7104017" y="3609459"/>
            <a:ext cx="1126914" cy="151657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FE30EC-3565-50C3-8D25-0C9D3754EF38}"/>
              </a:ext>
            </a:extLst>
          </p:cNvPr>
          <p:cNvCxnSpPr>
            <a:stCxn id="92" idx="2"/>
            <a:endCxn id="50" idx="0"/>
          </p:cNvCxnSpPr>
          <p:nvPr/>
        </p:nvCxnSpPr>
        <p:spPr>
          <a:xfrm rot="10800000" flipV="1">
            <a:off x="7396686" y="3947760"/>
            <a:ext cx="836265" cy="117588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65F1AA-F6E3-B756-B81C-30C57F2EB8E4}"/>
              </a:ext>
            </a:extLst>
          </p:cNvPr>
          <p:cNvCxnSpPr>
            <a:stCxn id="93" idx="2"/>
            <a:endCxn id="51" idx="0"/>
          </p:cNvCxnSpPr>
          <p:nvPr/>
        </p:nvCxnSpPr>
        <p:spPr>
          <a:xfrm rot="10800000" flipV="1">
            <a:off x="7684053" y="4272146"/>
            <a:ext cx="542906" cy="851502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44C654F-4C0C-9393-02F1-72643A19CEF0}"/>
              </a:ext>
            </a:extLst>
          </p:cNvPr>
          <p:cNvCxnSpPr>
            <a:stCxn id="114" idx="2"/>
            <a:endCxn id="52" idx="0"/>
          </p:cNvCxnSpPr>
          <p:nvPr/>
        </p:nvCxnSpPr>
        <p:spPr>
          <a:xfrm rot="10800000" flipV="1">
            <a:off x="7981141" y="4613638"/>
            <a:ext cx="252858" cy="510009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09544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(P1)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5338177" y="1578681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471654" y="1705732"/>
            <a:ext cx="144047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RJ45 Jack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45601" y="2028769"/>
            <a:ext cx="862955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873039-73E7-F746-0939-A33566A85D7F}"/>
              </a:ext>
            </a:extLst>
          </p:cNvPr>
          <p:cNvSpPr/>
          <p:nvPr/>
        </p:nvSpPr>
        <p:spPr>
          <a:xfrm>
            <a:off x="7908556" y="628540"/>
            <a:ext cx="3726439" cy="259495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3000" r="6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461D92-F02F-8875-E4B2-C7C2C00316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37" y="182583"/>
            <a:ext cx="10352304" cy="5203051"/>
          </a:xfrm>
          <a:prstGeom prst="rect">
            <a:avLst/>
          </a:prstGeom>
        </p:spPr>
      </p:pic>
      <p:sp useBgFill="1"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3DC2AB-BA2B-AA87-10F4-86E0D4BE221B}"/>
              </a:ext>
            </a:extLst>
          </p:cNvPr>
          <p:cNvSpPr/>
          <p:nvPr/>
        </p:nvSpPr>
        <p:spPr>
          <a:xfrm>
            <a:off x="1015737" y="653939"/>
            <a:ext cx="2951169" cy="425238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8741359" y="6141595"/>
            <a:ext cx="292419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WIZ510SR-RP (J2-Pinmap)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6A6172-5DA5-7E05-5AA7-2C648B83B1CE}"/>
              </a:ext>
            </a:extLst>
          </p:cNvPr>
          <p:cNvSpPr/>
          <p:nvPr/>
        </p:nvSpPr>
        <p:spPr>
          <a:xfrm>
            <a:off x="4957387" y="2330041"/>
            <a:ext cx="1707424" cy="9001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D2F79-8F17-FCE1-E825-1E77484800A6}"/>
              </a:ext>
            </a:extLst>
          </p:cNvPr>
          <p:cNvSpPr txBox="1"/>
          <p:nvPr/>
        </p:nvSpPr>
        <p:spPr>
          <a:xfrm>
            <a:off x="5224341" y="2457092"/>
            <a:ext cx="1173515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DB9M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71ADE7-6C75-857F-84B5-905D1BC2632E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3966906" y="2780129"/>
            <a:ext cx="990481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187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Jaden</dc:creator>
  <cp:lastModifiedBy>Jaden</cp:lastModifiedBy>
  <cp:revision>16</cp:revision>
  <dcterms:created xsi:type="dcterms:W3CDTF">2022-05-12T05:56:44Z</dcterms:created>
  <dcterms:modified xsi:type="dcterms:W3CDTF">2022-05-18T04:35:56Z</dcterms:modified>
</cp:coreProperties>
</file>