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8" r:id="rId3"/>
    <p:sldId id="290" r:id="rId4"/>
    <p:sldId id="277" r:id="rId5"/>
    <p:sldId id="291" r:id="rId6"/>
    <p:sldId id="293" r:id="rId7"/>
    <p:sldId id="294" r:id="rId8"/>
    <p:sldId id="295" r:id="rId9"/>
    <p:sldId id="292" r:id="rId10"/>
    <p:sldId id="296" r:id="rId11"/>
    <p:sldId id="297" r:id="rId12"/>
    <p:sldId id="298" r:id="rId13"/>
    <p:sldId id="289" r:id="rId14"/>
    <p:sldId id="29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4660"/>
  </p:normalViewPr>
  <p:slideViewPr>
    <p:cSldViewPr snapToGrid="0">
      <p:cViewPr>
        <p:scale>
          <a:sx n="125" d="100"/>
          <a:sy n="125" d="100"/>
        </p:scale>
        <p:origin x="264" y="-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13FFC-EAB2-7FC5-CE29-06DACB218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020143-05C1-F641-59D3-025956C3A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20A86-CE55-DAE8-E9AB-2F1B3B08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6D37C-EEBF-422C-6782-C8F095B3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3106C-B57E-3A4E-0510-DDD8F24B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1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3401F-78D6-AA26-FCED-B653AEB1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6559A-7FFB-45FF-8E5F-482B6C82A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CD693-70A5-76EE-DA3A-D8EC2E94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9F667-3786-0E96-8FC9-E5FECCAF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0454E-8763-DC32-6A35-E96FCC6E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8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37537D-4BBB-B7BF-9C36-E7AC35F26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C2716C-E9B1-751A-01E9-B312BDEE5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0A729-5664-9601-474F-D5D2D35C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7AEE3-23C9-698B-4B84-FF748A8D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272DC-F5C1-BDA4-5C7E-9F788484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4E07D-C64A-BE34-C8D1-B8892E20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857B9-75CC-DE19-1F1E-3D020AC7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48C11-9057-82EF-4C04-4DA35C92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A00B2-5D6E-C77A-0F98-F1DA902C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7CE7B-FB9D-6C32-3CFE-81726090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2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3A059-D66D-4553-9549-7EAC3C37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1EE3FF-4CF6-4605-B30C-637F9877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3231B-0C30-4084-E341-CBEEC480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8C026-82E1-A2BF-B59D-8B8516F2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09061-6662-0390-0EEE-4DE576AC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9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BC1CB-7D8F-C959-7D42-10CCBC4E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CCC1B7-659C-76C1-5FF2-E38442A24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444F94-6B7F-5D64-DA5F-B953D09DD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75A3B2-9DA9-6727-A3BF-ED26D072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26E9B-22D2-7D40-BEE6-A303A9CD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01D259-0577-21AB-2850-2D8EBA58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18CC1-335D-3699-2C3A-B57C66D4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7D9F4-48AD-AD76-F930-471D39E87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974AA-F8C9-A1E1-18AF-7FFEAADD4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6EB516-7094-5279-B548-14B692D15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ADCE55-006F-D5E2-4402-BAAFBB0CE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2E9EB9-C967-E6F8-68EA-5BE8C6EF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AD92F5-DAFF-9825-6460-BEB07ECB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38B9CE-68FD-B66B-67AF-739820C7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65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E8F8C-291C-CDB1-6D33-0F1056D5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E967C7-A0D1-4F0D-3C3A-069A64F5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A392C8-7C03-0AFF-E55E-8E304127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6EA423-CB13-6769-9343-51AE4314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1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E6417B-6F86-8BEC-100E-2D490FD2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A0FD67-D4AC-A94C-82E5-D593C659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ED746B-7B9C-0375-D50B-3AA0BF7A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94890-F980-E746-1AE7-33F7E31C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0275E-6DD3-C88A-A28B-C690B847F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9FCAA0-0D2E-1965-B9DD-8ABDFB530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B10403-9979-FB2E-888F-1B79E166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C8337-18EF-C571-FD54-F39D404E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B65D06-452F-E056-A525-89958C6B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7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63BC5-0AC4-37BB-D9EB-B6E8C6E8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BC5801-DED3-6D4A-5135-9E3E22ADC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A395B4-25C3-F16A-791C-8218532E8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24F2A-427C-7E41-1F5A-A5A4B7D8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E6708D-EDFB-D92B-FDE2-9B37F0BB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A9F90-84D6-D868-5BBB-A3E49E8B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3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048A6-3292-CC78-032D-0965B2E9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D347E1-6678-C785-320F-9085DEA69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1C4DF-EBE2-FE70-04CA-1E6E649BE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22030-4B3E-96DD-3185-D3C1786BC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499CF-173A-3616-D40F-3110C9A7F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1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4270218" y="244061"/>
            <a:ext cx="255076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3D(TOP)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74512A-AE76-7BFD-4FB9-CC267C827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09" y="1210366"/>
            <a:ext cx="9002381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8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1200" t="12000" r="5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7CA3CC-26B7-9875-9D4B-CAF0560CA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72" y="861060"/>
            <a:ext cx="9050330" cy="5029517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68DC027-9C5C-EA98-2739-AE47EFB5C72A}"/>
              </a:ext>
            </a:extLst>
          </p:cNvPr>
          <p:cNvSpPr txBox="1"/>
          <p:nvPr/>
        </p:nvSpPr>
        <p:spPr>
          <a:xfrm>
            <a:off x="8741359" y="6141595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WIZ505SR-RP (P1-Pinmap)</a:t>
            </a:r>
            <a:endParaRPr lang="ko-KR" altLang="en-US" dirty="0"/>
          </a:p>
        </p:txBody>
      </p:sp>
      <p:sp useBgFill="1"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D4E1090-D622-72BE-1E9C-CC74B1BEDB5D}"/>
              </a:ext>
            </a:extLst>
          </p:cNvPr>
          <p:cNvSpPr/>
          <p:nvPr/>
        </p:nvSpPr>
        <p:spPr>
          <a:xfrm>
            <a:off x="7979898" y="2022232"/>
            <a:ext cx="3593003" cy="275199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59FCAF0-CEBB-B2B6-FE2D-C4015B5AF782}"/>
              </a:ext>
            </a:extLst>
          </p:cNvPr>
          <p:cNvSpPr/>
          <p:nvPr/>
        </p:nvSpPr>
        <p:spPr>
          <a:xfrm>
            <a:off x="5591907" y="2963008"/>
            <a:ext cx="1455829" cy="88530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P1</a:t>
            </a:r>
          </a:p>
          <a:p>
            <a:pPr algn="ctr"/>
            <a:r>
              <a:rPr lang="en-US" altLang="ko-KR" b="1" dirty="0"/>
              <a:t>RJ45</a:t>
            </a:r>
            <a:endParaRPr lang="ko-KR" altLang="en-US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01CC18F-213C-E20E-457A-3D6A605D1F89}"/>
              </a:ext>
            </a:extLst>
          </p:cNvPr>
          <p:cNvCxnSpPr>
            <a:cxnSpLocks/>
          </p:cNvCxnSpPr>
          <p:nvPr/>
        </p:nvCxnSpPr>
        <p:spPr>
          <a:xfrm flipV="1">
            <a:off x="7047737" y="3375818"/>
            <a:ext cx="932161" cy="439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9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1200" t="12000" r="5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7CA3CC-26B7-9875-9D4B-CAF0560CA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72" y="861060"/>
            <a:ext cx="9050330" cy="5029517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68DC027-9C5C-EA98-2739-AE47EFB5C72A}"/>
              </a:ext>
            </a:extLst>
          </p:cNvPr>
          <p:cNvSpPr txBox="1"/>
          <p:nvPr/>
        </p:nvSpPr>
        <p:spPr>
          <a:xfrm>
            <a:off x="8741359" y="6141595"/>
            <a:ext cx="265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WIZ505SR-RP BOOTSEL</a:t>
            </a:r>
            <a:endParaRPr lang="ko-KR" altLang="en-US" dirty="0"/>
          </a:p>
        </p:txBody>
      </p:sp>
      <p:sp useBgFill="1">
        <p:nvSpPr>
          <p:cNvPr id="7" name="사각형: 둥근 모서리 6">
            <a:extLst>
              <a:ext uri="{FF2B5EF4-FFF2-40B4-BE49-F238E27FC236}">
                <a16:creationId xmlns:a16="http://schemas.microsoft.com/office/drawing/2014/main" id="{42BFD182-9563-23CB-E1C0-02555981AC4F}"/>
              </a:ext>
            </a:extLst>
          </p:cNvPr>
          <p:cNvSpPr/>
          <p:nvPr/>
        </p:nvSpPr>
        <p:spPr>
          <a:xfrm>
            <a:off x="5451231" y="4396153"/>
            <a:ext cx="1143000" cy="72097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5AC80E-393D-A54E-D2F8-3A6E2EA20E1F}"/>
              </a:ext>
            </a:extLst>
          </p:cNvPr>
          <p:cNvSpPr/>
          <p:nvPr/>
        </p:nvSpPr>
        <p:spPr>
          <a:xfrm>
            <a:off x="7198881" y="4396153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SW2</a:t>
            </a:r>
          </a:p>
          <a:p>
            <a:pPr algn="ctr"/>
            <a:r>
              <a:rPr lang="en-US" altLang="ko-KR" b="1" dirty="0"/>
              <a:t>BOOTSEL</a:t>
            </a:r>
            <a:endParaRPr lang="ko-KR" altLang="en-US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324E73C-85D2-64DD-1D7E-A850325FC2B7}"/>
              </a:ext>
            </a:extLst>
          </p:cNvPr>
          <p:cNvCxnSpPr>
            <a:cxnSpLocks/>
          </p:cNvCxnSpPr>
          <p:nvPr/>
        </p:nvCxnSpPr>
        <p:spPr>
          <a:xfrm>
            <a:off x="6594231" y="4774226"/>
            <a:ext cx="6046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2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1200" t="12000" r="5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7CA3CC-26B7-9875-9D4B-CAF0560CA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72" y="861060"/>
            <a:ext cx="9050330" cy="5029517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68DC027-9C5C-EA98-2739-AE47EFB5C72A}"/>
              </a:ext>
            </a:extLst>
          </p:cNvPr>
          <p:cNvSpPr txBox="1"/>
          <p:nvPr/>
        </p:nvSpPr>
        <p:spPr>
          <a:xfrm>
            <a:off x="8741359" y="6141595"/>
            <a:ext cx="232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WIZ505SR-RP RESET</a:t>
            </a:r>
            <a:endParaRPr lang="ko-KR" altLang="en-US" dirty="0"/>
          </a:p>
        </p:txBody>
      </p:sp>
      <p:sp useBgFill="1">
        <p:nvSpPr>
          <p:cNvPr id="7" name="사각형: 둥근 모서리 6">
            <a:extLst>
              <a:ext uri="{FF2B5EF4-FFF2-40B4-BE49-F238E27FC236}">
                <a16:creationId xmlns:a16="http://schemas.microsoft.com/office/drawing/2014/main" id="{42BFD182-9563-23CB-E1C0-02555981AC4F}"/>
              </a:ext>
            </a:extLst>
          </p:cNvPr>
          <p:cNvSpPr/>
          <p:nvPr/>
        </p:nvSpPr>
        <p:spPr>
          <a:xfrm>
            <a:off x="3683976" y="5301761"/>
            <a:ext cx="940777" cy="562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5AC80E-393D-A54E-D2F8-3A6E2EA20E1F}"/>
              </a:ext>
            </a:extLst>
          </p:cNvPr>
          <p:cNvSpPr/>
          <p:nvPr/>
        </p:nvSpPr>
        <p:spPr>
          <a:xfrm>
            <a:off x="1560796" y="5281690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SW1</a:t>
            </a:r>
          </a:p>
          <a:p>
            <a:pPr algn="ctr"/>
            <a:r>
              <a:rPr lang="en-US" altLang="ko-KR" b="1" dirty="0"/>
              <a:t>RESET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324E73C-85D2-64DD-1D7E-A850325FC2B7}"/>
              </a:ext>
            </a:extLst>
          </p:cNvPr>
          <p:cNvCxnSpPr>
            <a:cxnSpLocks/>
          </p:cNvCxnSpPr>
          <p:nvPr/>
        </p:nvCxnSpPr>
        <p:spPr>
          <a:xfrm>
            <a:off x="3103274" y="5582982"/>
            <a:ext cx="6046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B5C569D-1822-52E1-788B-4900644FD324}"/>
              </a:ext>
            </a:extLst>
          </p:cNvPr>
          <p:cNvSpPr txBox="1"/>
          <p:nvPr/>
        </p:nvSpPr>
        <p:spPr>
          <a:xfrm>
            <a:off x="3838170" y="2134323"/>
            <a:ext cx="4515660" cy="646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PCB BOT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/>
              <a:t>Bottom</a:t>
            </a:r>
            <a:r>
              <a:rPr lang="ko-KR" altLang="en-US" dirty="0"/>
              <a:t>면에 </a:t>
            </a:r>
            <a:r>
              <a:rPr lang="ko-KR" altLang="en-US" dirty="0" err="1"/>
              <a:t>실장되는</a:t>
            </a:r>
            <a:r>
              <a:rPr lang="ko-KR" altLang="en-US" dirty="0"/>
              <a:t> 커넥터가 없어 생략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2744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0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4376276" y="166306"/>
            <a:ext cx="2553969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3D(BOT)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EAFE7B-497A-F6A2-9890-693F57BF9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96" y="1206526"/>
            <a:ext cx="8078327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9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3000" t="13000" r="13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B64EDF16-3EAA-C0EC-CD68-706DC56441AF}"/>
              </a:ext>
            </a:extLst>
          </p:cNvPr>
          <p:cNvSpPr txBox="1"/>
          <p:nvPr/>
        </p:nvSpPr>
        <p:spPr>
          <a:xfrm>
            <a:off x="4378002" y="105959"/>
            <a:ext cx="288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Callout Top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13AFE-EA6D-1E2B-5E92-2FADE9D5A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41" y="982980"/>
            <a:ext cx="8850223" cy="486570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</p:spPr>
      </p:pic>
      <p:sp useBgFill="1"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616920B-8F5C-B6C0-7689-32A93ADD5FA2}"/>
              </a:ext>
            </a:extLst>
          </p:cNvPr>
          <p:cNvSpPr/>
          <p:nvPr/>
        </p:nvSpPr>
        <p:spPr>
          <a:xfrm>
            <a:off x="3456803" y="1928359"/>
            <a:ext cx="1003230" cy="67488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6E352BC-E434-FC7D-2D67-83B21788603A}"/>
              </a:ext>
            </a:extLst>
          </p:cNvPr>
          <p:cNvSpPr/>
          <p:nvPr/>
        </p:nvSpPr>
        <p:spPr>
          <a:xfrm>
            <a:off x="3020502" y="3229961"/>
            <a:ext cx="1003230" cy="10248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19BF1FA-8B5D-C7D4-F490-F0FBC3057782}"/>
              </a:ext>
            </a:extLst>
          </p:cNvPr>
          <p:cNvSpPr/>
          <p:nvPr/>
        </p:nvSpPr>
        <p:spPr>
          <a:xfrm>
            <a:off x="4647138" y="2748664"/>
            <a:ext cx="1268470" cy="128216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903AE6-4790-9C1F-9699-F3C96D407F6B}"/>
              </a:ext>
            </a:extLst>
          </p:cNvPr>
          <p:cNvSpPr/>
          <p:nvPr/>
        </p:nvSpPr>
        <p:spPr>
          <a:xfrm>
            <a:off x="5026583" y="4564845"/>
            <a:ext cx="711743" cy="43853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5A71917-D4AA-24F7-140D-6CE6F9988887}"/>
              </a:ext>
            </a:extLst>
          </p:cNvPr>
          <p:cNvSpPr/>
          <p:nvPr/>
        </p:nvSpPr>
        <p:spPr>
          <a:xfrm>
            <a:off x="5026582" y="4987496"/>
            <a:ext cx="711743" cy="330953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E6CB031-C185-5041-B322-40DE3A43614E}"/>
              </a:ext>
            </a:extLst>
          </p:cNvPr>
          <p:cNvSpPr/>
          <p:nvPr/>
        </p:nvSpPr>
        <p:spPr>
          <a:xfrm>
            <a:off x="5026581" y="5340220"/>
            <a:ext cx="1971378" cy="330953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6EC7635-A1F2-E1C5-000F-B14557DCB915}"/>
              </a:ext>
            </a:extLst>
          </p:cNvPr>
          <p:cNvSpPr/>
          <p:nvPr/>
        </p:nvSpPr>
        <p:spPr>
          <a:xfrm>
            <a:off x="4788779" y="1048253"/>
            <a:ext cx="1187347" cy="7437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U2</a:t>
            </a:r>
          </a:p>
          <a:p>
            <a:pPr algn="ctr"/>
            <a:r>
              <a:rPr lang="en-US" altLang="ko-KR" b="1" dirty="0"/>
              <a:t>W5100S</a:t>
            </a:r>
            <a:endParaRPr lang="ko-KR" altLang="en-US" b="1" dirty="0"/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9FB1547-2B49-01DE-FEEF-CFC6D43CC6F0}"/>
              </a:ext>
            </a:extLst>
          </p:cNvPr>
          <p:cNvCxnSpPr>
            <a:cxnSpLocks/>
            <a:endCxn id="72" idx="2"/>
          </p:cNvCxnSpPr>
          <p:nvPr/>
        </p:nvCxnSpPr>
        <p:spPr>
          <a:xfrm rot="5400000" flipH="1" flipV="1">
            <a:off x="4917599" y="2256844"/>
            <a:ext cx="929706" cy="2"/>
          </a:xfrm>
          <a:prstGeom prst="bent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7E980C0-39D7-FBC7-EFA7-D2DDB1F049C0}"/>
              </a:ext>
            </a:extLst>
          </p:cNvPr>
          <p:cNvSpPr/>
          <p:nvPr/>
        </p:nvSpPr>
        <p:spPr>
          <a:xfrm>
            <a:off x="2611153" y="1075003"/>
            <a:ext cx="1998639" cy="6135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U4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Flash Memory</a:t>
            </a: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2751E666-585E-6BAD-1E77-371FDE379ABE}"/>
              </a:ext>
            </a:extLst>
          </p:cNvPr>
          <p:cNvCxnSpPr>
            <a:cxnSpLocks/>
            <a:stCxn id="53" idx="0"/>
          </p:cNvCxnSpPr>
          <p:nvPr/>
        </p:nvCxnSpPr>
        <p:spPr>
          <a:xfrm rot="5400000" flipH="1" flipV="1">
            <a:off x="3842258" y="1812197"/>
            <a:ext cx="232322" cy="2"/>
          </a:xfrm>
          <a:prstGeom prst="bent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8C38088-BB91-40ED-EC8D-7B0601E31970}"/>
              </a:ext>
            </a:extLst>
          </p:cNvPr>
          <p:cNvSpPr/>
          <p:nvPr/>
        </p:nvSpPr>
        <p:spPr>
          <a:xfrm>
            <a:off x="1367497" y="4701098"/>
            <a:ext cx="1135705" cy="6135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RP2040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31CAAD15-216C-DC0D-9B8F-712560D9BDFB}"/>
              </a:ext>
            </a:extLst>
          </p:cNvPr>
          <p:cNvSpPr/>
          <p:nvPr/>
        </p:nvSpPr>
        <p:spPr>
          <a:xfrm>
            <a:off x="7277250" y="3838011"/>
            <a:ext cx="1268470" cy="76976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SW2</a:t>
            </a:r>
          </a:p>
          <a:p>
            <a:pPr algn="ctr"/>
            <a:r>
              <a:rPr lang="en-US" altLang="ko-KR" b="1" dirty="0"/>
              <a:t>BOOTSEL</a:t>
            </a:r>
            <a:endParaRPr lang="ko-KR" altLang="en-US" b="1" dirty="0"/>
          </a:p>
        </p:txBody>
      </p:sp>
      <p:sp useBgFill="1"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DF6EC106-C8F5-440A-68D3-D82680A5777F}"/>
              </a:ext>
            </a:extLst>
          </p:cNvPr>
          <p:cNvSpPr/>
          <p:nvPr/>
        </p:nvSpPr>
        <p:spPr>
          <a:xfrm>
            <a:off x="3127204" y="5143501"/>
            <a:ext cx="711743" cy="63949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1BB50A4-B2F4-7785-20A9-3BAC8A63ADFB}"/>
              </a:ext>
            </a:extLst>
          </p:cNvPr>
          <p:cNvSpPr/>
          <p:nvPr/>
        </p:nvSpPr>
        <p:spPr>
          <a:xfrm>
            <a:off x="4023732" y="4938265"/>
            <a:ext cx="501067" cy="86245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0A2B7B0-037C-BBE4-1938-21322AF48D9B}"/>
              </a:ext>
            </a:extLst>
          </p:cNvPr>
          <p:cNvSpPr/>
          <p:nvPr/>
        </p:nvSpPr>
        <p:spPr>
          <a:xfrm>
            <a:off x="7258855" y="4649660"/>
            <a:ext cx="2115806" cy="85068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J3</a:t>
            </a:r>
          </a:p>
          <a:p>
            <a:pPr algn="ctr"/>
            <a:r>
              <a:rPr lang="en-US" altLang="ko-KR" b="1" dirty="0"/>
              <a:t>BOOT MODE</a:t>
            </a:r>
          </a:p>
          <a:p>
            <a:pPr algn="ctr"/>
            <a:r>
              <a:rPr lang="en-US" altLang="ko-KR" b="1" dirty="0"/>
              <a:t>(Not Mount)</a:t>
            </a:r>
            <a:endParaRPr lang="ko-KR" altLang="en-US" b="1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7C37FE1-78BD-72E2-161D-E7F3F18C3F1E}"/>
              </a:ext>
            </a:extLst>
          </p:cNvPr>
          <p:cNvSpPr/>
          <p:nvPr/>
        </p:nvSpPr>
        <p:spPr>
          <a:xfrm>
            <a:off x="7258855" y="5571010"/>
            <a:ext cx="2115807" cy="85068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J1</a:t>
            </a:r>
          </a:p>
          <a:p>
            <a:pPr algn="ctr"/>
            <a:r>
              <a:rPr lang="en-US" altLang="ko-KR" b="1" dirty="0"/>
              <a:t>DEBUG</a:t>
            </a:r>
            <a:br>
              <a:rPr lang="en-US" altLang="ko-KR" b="1" dirty="0"/>
            </a:br>
            <a:r>
              <a:rPr lang="en-US" altLang="ko-KR" b="1" dirty="0"/>
              <a:t>(Not Mount)</a:t>
            </a:r>
            <a:endParaRPr lang="ko-KR" altLang="en-US" b="1" dirty="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8183854E-DDF7-D7CE-3E76-74CCCE061A57}"/>
              </a:ext>
            </a:extLst>
          </p:cNvPr>
          <p:cNvSpPr/>
          <p:nvPr/>
        </p:nvSpPr>
        <p:spPr>
          <a:xfrm>
            <a:off x="1316333" y="5431937"/>
            <a:ext cx="1268470" cy="76976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SW1</a:t>
            </a:r>
          </a:p>
          <a:p>
            <a:pPr algn="ctr"/>
            <a:r>
              <a:rPr lang="en-US" altLang="ko-KR" b="1" dirty="0"/>
              <a:t>RESET</a:t>
            </a:r>
            <a:endParaRPr lang="ko-KR" altLang="en-US" b="1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5491C39-7252-D6D8-2234-52F5B7B0A8A0}"/>
              </a:ext>
            </a:extLst>
          </p:cNvPr>
          <p:cNvSpPr/>
          <p:nvPr/>
        </p:nvSpPr>
        <p:spPr>
          <a:xfrm>
            <a:off x="3743766" y="5890576"/>
            <a:ext cx="1788354" cy="76976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LD2~5</a:t>
            </a:r>
          </a:p>
          <a:p>
            <a:pPr algn="ctr"/>
            <a:r>
              <a:rPr lang="en-US" altLang="ko-KR" b="1" dirty="0" err="1"/>
              <a:t>Indicade</a:t>
            </a:r>
            <a:r>
              <a:rPr lang="en-US" altLang="ko-KR" b="1" dirty="0"/>
              <a:t> LED</a:t>
            </a:r>
            <a:endParaRPr lang="ko-KR" altLang="en-US" b="1" dirty="0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7C2BB4B7-669D-DCAB-86AF-FD6AAD191B8A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6012270" y="5692944"/>
            <a:ext cx="1246585" cy="303406"/>
          </a:xfrm>
          <a:prstGeom prst="bentConnector3">
            <a:avLst>
              <a:gd name="adj1" fmla="val -898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65AFF73-5851-23B3-70BB-3D9710CDFE57}"/>
              </a:ext>
            </a:extLst>
          </p:cNvPr>
          <p:cNvCxnSpPr>
            <a:stCxn id="60" idx="3"/>
            <a:endCxn id="103" idx="1"/>
          </p:cNvCxnSpPr>
          <p:nvPr/>
        </p:nvCxnSpPr>
        <p:spPr>
          <a:xfrm flipV="1">
            <a:off x="5738325" y="5143501"/>
            <a:ext cx="1503056" cy="94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B9CA17F-D350-EA6F-E0F9-B772755CF83F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5738325" y="4222891"/>
            <a:ext cx="1538925" cy="561223"/>
          </a:xfrm>
          <a:prstGeom prst="bent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44E43067-8838-9234-5184-9306DFBE3F1F}"/>
              </a:ext>
            </a:extLst>
          </p:cNvPr>
          <p:cNvCxnSpPr>
            <a:cxnSpLocks/>
            <a:stCxn id="101" idx="3"/>
            <a:endCxn id="106" idx="0"/>
          </p:cNvCxnSpPr>
          <p:nvPr/>
        </p:nvCxnSpPr>
        <p:spPr>
          <a:xfrm>
            <a:off x="4524799" y="5369490"/>
            <a:ext cx="113144" cy="521086"/>
          </a:xfrm>
          <a:prstGeom prst="bentConnector2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44AB8C89-B60F-31D5-2F24-55D0D3B842D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2659883" y="4113289"/>
            <a:ext cx="720763" cy="1003706"/>
          </a:xfrm>
          <a:prstGeom prst="bentConnector2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DE3835B5-21DE-A73B-4A2E-A3C748804CB9}"/>
              </a:ext>
            </a:extLst>
          </p:cNvPr>
          <p:cNvCxnSpPr/>
          <p:nvPr/>
        </p:nvCxnSpPr>
        <p:spPr>
          <a:xfrm flipH="1">
            <a:off x="2584803" y="5671173"/>
            <a:ext cx="542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C0ABA97B-96C7-E149-2609-31AC829B7333}"/>
              </a:ext>
            </a:extLst>
          </p:cNvPr>
          <p:cNvSpPr/>
          <p:nvPr/>
        </p:nvSpPr>
        <p:spPr>
          <a:xfrm>
            <a:off x="1658859" y="2144983"/>
            <a:ext cx="1036829" cy="243884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5D2F6D9-405C-CF66-F5D1-43342D14DE79}"/>
              </a:ext>
            </a:extLst>
          </p:cNvPr>
          <p:cNvSpPr/>
          <p:nvPr/>
        </p:nvSpPr>
        <p:spPr>
          <a:xfrm>
            <a:off x="440838" y="1075003"/>
            <a:ext cx="1998639" cy="6135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J2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Header</a:t>
            </a: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D570D79-EE23-C1D6-92CC-22E767511258}"/>
              </a:ext>
            </a:extLst>
          </p:cNvPr>
          <p:cNvCxnSpPr/>
          <p:nvPr/>
        </p:nvCxnSpPr>
        <p:spPr>
          <a:xfrm flipV="1">
            <a:off x="1935349" y="1688569"/>
            <a:ext cx="0" cy="456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8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4460718" y="2103341"/>
            <a:ext cx="293227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Callout BOT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55C604-917F-7036-C04D-A49A7D97A1AE}"/>
              </a:ext>
            </a:extLst>
          </p:cNvPr>
          <p:cNvSpPr txBox="1"/>
          <p:nvPr/>
        </p:nvSpPr>
        <p:spPr>
          <a:xfrm>
            <a:off x="2986757" y="2863108"/>
            <a:ext cx="736618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</a:t>
            </a:r>
            <a:r>
              <a:rPr lang="ko-KR" altLang="en-US" dirty="0"/>
              <a:t>은 </a:t>
            </a:r>
            <a:r>
              <a:rPr lang="en-US" altLang="ko-KR" dirty="0"/>
              <a:t>bot </a:t>
            </a:r>
            <a:r>
              <a:rPr lang="ko-KR" altLang="en-US" dirty="0"/>
              <a:t>실장이 없어서 </a:t>
            </a:r>
            <a:r>
              <a:rPr lang="en-US" altLang="ko-KR" dirty="0"/>
              <a:t>WIZ510SR-RP 3D(TOP)</a:t>
            </a:r>
            <a:r>
              <a:rPr lang="ko-KR" altLang="en-US" dirty="0"/>
              <a:t>으로 대체</a:t>
            </a:r>
          </a:p>
        </p:txBody>
      </p:sp>
    </p:spTree>
    <p:extLst>
      <p:ext uri="{BB962C8B-B14F-4D97-AF65-F5344CB8AC3E}">
        <p14:creationId xmlns:p14="http://schemas.microsoft.com/office/powerpoint/2010/main" val="220526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0700" t="12000" r="5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7CA3CC-26B7-9875-9D4B-CAF0560CA5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72" y="861060"/>
            <a:ext cx="9050330" cy="5029517"/>
          </a:xfrm>
          <a:prstGeom prst="rect">
            <a:avLst/>
          </a:prstGeom>
        </p:spPr>
      </p:pic>
      <p:sp useBgFill="1"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6AF256B-5D8B-FC98-7A94-F8F8C164CEBA}"/>
              </a:ext>
            </a:extLst>
          </p:cNvPr>
          <p:cNvSpPr/>
          <p:nvPr/>
        </p:nvSpPr>
        <p:spPr>
          <a:xfrm>
            <a:off x="2689860" y="2034540"/>
            <a:ext cx="716280" cy="24613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0D8F21F-F04E-B036-4527-8B741582F97F}"/>
              </a:ext>
            </a:extLst>
          </p:cNvPr>
          <p:cNvSpPr/>
          <p:nvPr/>
        </p:nvSpPr>
        <p:spPr>
          <a:xfrm>
            <a:off x="2843396" y="2373040"/>
            <a:ext cx="139403" cy="1364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45774FE-FD0B-2E7D-D43C-DD2CF6F5466C}"/>
              </a:ext>
            </a:extLst>
          </p:cNvPr>
          <p:cNvSpPr/>
          <p:nvPr/>
        </p:nvSpPr>
        <p:spPr>
          <a:xfrm>
            <a:off x="3148344" y="2373040"/>
            <a:ext cx="139403" cy="1364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1DF5027-12A4-C76F-99E3-D73FFC1B5670}"/>
              </a:ext>
            </a:extLst>
          </p:cNvPr>
          <p:cNvSpPr/>
          <p:nvPr/>
        </p:nvSpPr>
        <p:spPr>
          <a:xfrm>
            <a:off x="2843396" y="2680233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3C444AC-56A1-4490-8414-14B431CA4CAB}"/>
              </a:ext>
            </a:extLst>
          </p:cNvPr>
          <p:cNvSpPr/>
          <p:nvPr/>
        </p:nvSpPr>
        <p:spPr>
          <a:xfrm>
            <a:off x="3148344" y="2680233"/>
            <a:ext cx="139403" cy="1364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5010252-4E0D-D351-242F-76D1EA1D75BC}"/>
              </a:ext>
            </a:extLst>
          </p:cNvPr>
          <p:cNvSpPr/>
          <p:nvPr/>
        </p:nvSpPr>
        <p:spPr>
          <a:xfrm>
            <a:off x="2843396" y="2996752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6A15E72-EF6E-D642-F467-C14ED65AD672}"/>
              </a:ext>
            </a:extLst>
          </p:cNvPr>
          <p:cNvSpPr/>
          <p:nvPr/>
        </p:nvSpPr>
        <p:spPr>
          <a:xfrm>
            <a:off x="3148344" y="2996752"/>
            <a:ext cx="139403" cy="1364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3BD150A-3AE3-647C-E164-BCF197DA963C}"/>
              </a:ext>
            </a:extLst>
          </p:cNvPr>
          <p:cNvSpPr/>
          <p:nvPr/>
        </p:nvSpPr>
        <p:spPr>
          <a:xfrm>
            <a:off x="2843396" y="3310295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A9481F0-882D-15EF-F2DC-E5CB3F6C6163}"/>
              </a:ext>
            </a:extLst>
          </p:cNvPr>
          <p:cNvSpPr/>
          <p:nvPr/>
        </p:nvSpPr>
        <p:spPr>
          <a:xfrm>
            <a:off x="3148344" y="3310295"/>
            <a:ext cx="139403" cy="1364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96EB6F9-ACD9-998D-8FC6-32A03F532D3F}"/>
              </a:ext>
            </a:extLst>
          </p:cNvPr>
          <p:cNvSpPr/>
          <p:nvPr/>
        </p:nvSpPr>
        <p:spPr>
          <a:xfrm>
            <a:off x="2843396" y="3633164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7A50DCD-0A92-8795-9259-E9FA9F54B3AA}"/>
              </a:ext>
            </a:extLst>
          </p:cNvPr>
          <p:cNvSpPr/>
          <p:nvPr/>
        </p:nvSpPr>
        <p:spPr>
          <a:xfrm>
            <a:off x="3148344" y="3633164"/>
            <a:ext cx="139403" cy="1364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D944665-4B7A-10FF-C140-434FD124FCE4}"/>
              </a:ext>
            </a:extLst>
          </p:cNvPr>
          <p:cNvSpPr/>
          <p:nvPr/>
        </p:nvSpPr>
        <p:spPr>
          <a:xfrm>
            <a:off x="2843396" y="3937182"/>
            <a:ext cx="139403" cy="136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A85D52C-A2CA-EA83-818C-8E9AD1DB6047}"/>
              </a:ext>
            </a:extLst>
          </p:cNvPr>
          <p:cNvSpPr/>
          <p:nvPr/>
        </p:nvSpPr>
        <p:spPr>
          <a:xfrm>
            <a:off x="3148344" y="3937182"/>
            <a:ext cx="139403" cy="136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41A56C7-6B53-1457-5076-0C36636AF1AB}"/>
              </a:ext>
            </a:extLst>
          </p:cNvPr>
          <p:cNvSpPr/>
          <p:nvPr/>
        </p:nvSpPr>
        <p:spPr>
          <a:xfrm>
            <a:off x="2844189" y="4253701"/>
            <a:ext cx="139403" cy="1364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5BA1E-58A0-F0A2-1671-086EC6D56C56}"/>
              </a:ext>
            </a:extLst>
          </p:cNvPr>
          <p:cNvSpPr/>
          <p:nvPr/>
        </p:nvSpPr>
        <p:spPr>
          <a:xfrm>
            <a:off x="3148344" y="4253701"/>
            <a:ext cx="139403" cy="1364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1F97E07-9B10-9B2D-4005-71AC65A2A07D}"/>
              </a:ext>
            </a:extLst>
          </p:cNvPr>
          <p:cNvSpPr/>
          <p:nvPr/>
        </p:nvSpPr>
        <p:spPr>
          <a:xfrm>
            <a:off x="3637238" y="953616"/>
            <a:ext cx="2941235" cy="296227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J5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7AA639-049B-C1B4-6ABE-1E12299473AF}"/>
              </a:ext>
            </a:extLst>
          </p:cNvPr>
          <p:cNvSpPr txBox="1"/>
          <p:nvPr/>
        </p:nvSpPr>
        <p:spPr>
          <a:xfrm>
            <a:off x="4916358" y="958172"/>
            <a:ext cx="656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J2</a:t>
            </a:r>
            <a:endParaRPr lang="en-US" altLang="ko-KR" sz="1200" b="1" dirty="0"/>
          </a:p>
        </p:txBody>
      </p:sp>
      <p:sp useBgFill="1"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1AEBE02-6177-A80D-8E64-4EA84FE54F1B}"/>
              </a:ext>
            </a:extLst>
          </p:cNvPr>
          <p:cNvSpPr/>
          <p:nvPr/>
        </p:nvSpPr>
        <p:spPr>
          <a:xfrm>
            <a:off x="5737860" y="5046784"/>
            <a:ext cx="716280" cy="29893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12D03429-FC86-2654-BA5B-EE0D81C4F3D2}"/>
              </a:ext>
            </a:extLst>
          </p:cNvPr>
          <p:cNvSpPr/>
          <p:nvPr/>
        </p:nvSpPr>
        <p:spPr>
          <a:xfrm>
            <a:off x="5737860" y="5345723"/>
            <a:ext cx="1981786" cy="36927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AEB7056-3958-4AC2-D75E-E4587DA81646}"/>
              </a:ext>
            </a:extLst>
          </p:cNvPr>
          <p:cNvCxnSpPr>
            <a:cxnSpLocks/>
          </p:cNvCxnSpPr>
          <p:nvPr/>
        </p:nvCxnSpPr>
        <p:spPr>
          <a:xfrm flipH="1">
            <a:off x="3406140" y="2996752"/>
            <a:ext cx="2310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0CD571EE-C8B9-EFD8-4BAF-D4716ED4656A}"/>
              </a:ext>
            </a:extLst>
          </p:cNvPr>
          <p:cNvSpPr/>
          <p:nvPr/>
        </p:nvSpPr>
        <p:spPr>
          <a:xfrm>
            <a:off x="7125903" y="3809614"/>
            <a:ext cx="1584960" cy="116113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0D72763-3A69-E353-D287-05D721F125E4}"/>
              </a:ext>
            </a:extLst>
          </p:cNvPr>
          <p:cNvSpPr txBox="1"/>
          <p:nvPr/>
        </p:nvSpPr>
        <p:spPr>
          <a:xfrm>
            <a:off x="7733031" y="3804287"/>
            <a:ext cx="41906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J3</a:t>
            </a: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17222C05-175C-6635-AEC8-E0CCA2CE6F16}"/>
              </a:ext>
            </a:extLst>
          </p:cNvPr>
          <p:cNvSpPr/>
          <p:nvPr/>
        </p:nvSpPr>
        <p:spPr>
          <a:xfrm>
            <a:off x="7254400" y="4474716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8D432BBD-72B0-73EF-EBB3-341B40E0C0CB}"/>
              </a:ext>
            </a:extLst>
          </p:cNvPr>
          <p:cNvSpPr/>
          <p:nvPr/>
        </p:nvSpPr>
        <p:spPr>
          <a:xfrm>
            <a:off x="7261968" y="4133973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BOOTMODE</a:t>
            </a:r>
            <a:endParaRPr lang="ko-KR" altLang="en-US" b="1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F52E7FB7-219B-2694-C2E3-9AF156C4DFC6}"/>
              </a:ext>
            </a:extLst>
          </p:cNvPr>
          <p:cNvSpPr/>
          <p:nvPr/>
        </p:nvSpPr>
        <p:spPr>
          <a:xfrm>
            <a:off x="5892189" y="5170146"/>
            <a:ext cx="139403" cy="1364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EED810D7-C99C-EB36-98E8-5FF864C7E5F4}"/>
              </a:ext>
            </a:extLst>
          </p:cNvPr>
          <p:cNvSpPr/>
          <p:nvPr/>
        </p:nvSpPr>
        <p:spPr>
          <a:xfrm>
            <a:off x="6196343" y="5170146"/>
            <a:ext cx="139403" cy="1364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F3ADFFB8-4127-E664-D2FA-8C8A29863EF5}"/>
              </a:ext>
            </a:extLst>
          </p:cNvPr>
          <p:cNvSpPr/>
          <p:nvPr/>
        </p:nvSpPr>
        <p:spPr>
          <a:xfrm>
            <a:off x="5892189" y="5484146"/>
            <a:ext cx="139403" cy="1364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8FCB7F2-026F-5573-804B-165414B8757B}"/>
              </a:ext>
            </a:extLst>
          </p:cNvPr>
          <p:cNvSpPr/>
          <p:nvPr/>
        </p:nvSpPr>
        <p:spPr>
          <a:xfrm>
            <a:off x="6196343" y="5484146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9EE5588E-2B8C-3E3E-C758-3CF5A6CA3B9A}"/>
              </a:ext>
            </a:extLst>
          </p:cNvPr>
          <p:cNvSpPr/>
          <p:nvPr/>
        </p:nvSpPr>
        <p:spPr>
          <a:xfrm>
            <a:off x="6501763" y="5484146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2108E43-6A75-D6A2-0B58-88F12CDBEF52}"/>
              </a:ext>
            </a:extLst>
          </p:cNvPr>
          <p:cNvSpPr/>
          <p:nvPr/>
        </p:nvSpPr>
        <p:spPr>
          <a:xfrm>
            <a:off x="6805917" y="5484146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975DFC9B-2AF2-0D85-9631-88C25DF0387A}"/>
              </a:ext>
            </a:extLst>
          </p:cNvPr>
          <p:cNvSpPr/>
          <p:nvPr/>
        </p:nvSpPr>
        <p:spPr>
          <a:xfrm>
            <a:off x="7099649" y="5484146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2BD102BB-5EB5-8D35-6D14-D79ECECC5D36}"/>
              </a:ext>
            </a:extLst>
          </p:cNvPr>
          <p:cNvSpPr/>
          <p:nvPr/>
        </p:nvSpPr>
        <p:spPr>
          <a:xfrm>
            <a:off x="7403803" y="5484146"/>
            <a:ext cx="139403" cy="136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5E0C0CED-6C45-AA4E-A2BA-5FBFF3839BBD}"/>
              </a:ext>
            </a:extLst>
          </p:cNvPr>
          <p:cNvCxnSpPr>
            <a:cxnSpLocks/>
            <a:stCxn id="159" idx="1"/>
            <a:endCxn id="165" idx="6"/>
          </p:cNvCxnSpPr>
          <p:nvPr/>
        </p:nvCxnSpPr>
        <p:spPr>
          <a:xfrm rot="10800000" flipV="1">
            <a:off x="6335746" y="4643144"/>
            <a:ext cx="918654" cy="595242"/>
          </a:xfrm>
          <a:prstGeom prst="bentConnector3">
            <a:avLst>
              <a:gd name="adj1" fmla="val 10702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DD32669A-9DDF-875C-B0D7-563E0E4FF52E}"/>
              </a:ext>
            </a:extLst>
          </p:cNvPr>
          <p:cNvCxnSpPr>
            <a:cxnSpLocks/>
            <a:stCxn id="162" idx="1"/>
            <a:endCxn id="164" idx="0"/>
          </p:cNvCxnSpPr>
          <p:nvPr/>
        </p:nvCxnSpPr>
        <p:spPr>
          <a:xfrm rot="10800000" flipV="1">
            <a:off x="5961892" y="4302400"/>
            <a:ext cx="1300077" cy="867745"/>
          </a:xfrm>
          <a:prstGeom prst="bentConnector2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002E8CF4-FE10-A27C-048F-5C03C4574DAA}"/>
              </a:ext>
            </a:extLst>
          </p:cNvPr>
          <p:cNvSpPr/>
          <p:nvPr/>
        </p:nvSpPr>
        <p:spPr>
          <a:xfrm>
            <a:off x="3637239" y="4172821"/>
            <a:ext cx="1575570" cy="2513567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0C809F0-F79C-319B-D7C8-918032F1A77F}"/>
              </a:ext>
            </a:extLst>
          </p:cNvPr>
          <p:cNvSpPr/>
          <p:nvPr/>
        </p:nvSpPr>
        <p:spPr>
          <a:xfrm>
            <a:off x="3767043" y="4876116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UART0 TX</a:t>
            </a:r>
            <a:endParaRPr lang="ko-KR" altLang="en-US" sz="1600" b="1" dirty="0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86398DAA-E5A9-C116-EBB5-3A4F79995818}"/>
              </a:ext>
            </a:extLst>
          </p:cNvPr>
          <p:cNvSpPr/>
          <p:nvPr/>
        </p:nvSpPr>
        <p:spPr>
          <a:xfrm>
            <a:off x="3767043" y="5218558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D4780102-0195-1BEB-B69A-2DF61B63A17C}"/>
              </a:ext>
            </a:extLst>
          </p:cNvPr>
          <p:cNvSpPr/>
          <p:nvPr/>
        </p:nvSpPr>
        <p:spPr>
          <a:xfrm>
            <a:off x="3767043" y="5555414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DE7350F2-C592-F32C-E2A1-C8271AA97067}"/>
              </a:ext>
            </a:extLst>
          </p:cNvPr>
          <p:cNvSpPr/>
          <p:nvPr/>
        </p:nvSpPr>
        <p:spPr>
          <a:xfrm>
            <a:off x="3767043" y="5892269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FDA7F3C1-1923-C993-7678-7ECBF12F174C}"/>
              </a:ext>
            </a:extLst>
          </p:cNvPr>
          <p:cNvSpPr/>
          <p:nvPr/>
        </p:nvSpPr>
        <p:spPr>
          <a:xfrm>
            <a:off x="3767043" y="4534414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3V3</a:t>
            </a:r>
            <a:endParaRPr lang="ko-KR" altLang="en-US" sz="1600" b="1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C5E0632-7E36-C366-43BC-BAD458DD5AB1}"/>
              </a:ext>
            </a:extLst>
          </p:cNvPr>
          <p:cNvSpPr txBox="1"/>
          <p:nvPr/>
        </p:nvSpPr>
        <p:spPr>
          <a:xfrm>
            <a:off x="3837165" y="5227594"/>
            <a:ext cx="1185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UART0 RX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DC44E68-2190-3702-0496-6AE6071A1440}"/>
              </a:ext>
            </a:extLst>
          </p:cNvPr>
          <p:cNvSpPr txBox="1"/>
          <p:nvPr/>
        </p:nvSpPr>
        <p:spPr>
          <a:xfrm>
            <a:off x="4227641" y="4148273"/>
            <a:ext cx="41906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J1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B1ED7252-5D13-D37B-899C-E6C6D29E69C8}"/>
              </a:ext>
            </a:extLst>
          </p:cNvPr>
          <p:cNvSpPr/>
          <p:nvPr/>
        </p:nvSpPr>
        <p:spPr>
          <a:xfrm>
            <a:off x="3763071" y="6226539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90685FA-FA42-B0E2-A474-C1D073940E3A}"/>
              </a:ext>
            </a:extLst>
          </p:cNvPr>
          <p:cNvSpPr txBox="1"/>
          <p:nvPr/>
        </p:nvSpPr>
        <p:spPr>
          <a:xfrm>
            <a:off x="4120418" y="6239539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7E99E02-AB6D-8257-11DA-60DAD1BD5960}"/>
              </a:ext>
            </a:extLst>
          </p:cNvPr>
          <p:cNvSpPr txBox="1"/>
          <p:nvPr/>
        </p:nvSpPr>
        <p:spPr>
          <a:xfrm>
            <a:off x="3990160" y="5557600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SWCLK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CD33DAA-C633-017B-A9E9-D4DA3C28CEFE}"/>
              </a:ext>
            </a:extLst>
          </p:cNvPr>
          <p:cNvSpPr txBox="1"/>
          <p:nvPr/>
        </p:nvSpPr>
        <p:spPr>
          <a:xfrm>
            <a:off x="3999431" y="5884091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SWDIO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96BEBD0A-C1F0-BCA0-D108-DBFDD3B8F82D}"/>
              </a:ext>
            </a:extLst>
          </p:cNvPr>
          <p:cNvCxnSpPr>
            <a:cxnSpLocks/>
            <a:stCxn id="172" idx="2"/>
            <a:endCxn id="191" idx="3"/>
          </p:cNvCxnSpPr>
          <p:nvPr/>
        </p:nvCxnSpPr>
        <p:spPr>
          <a:xfrm rot="10800000">
            <a:off x="5079881" y="4702842"/>
            <a:ext cx="812309" cy="84954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00FEC096-C3BC-3152-A14C-DFD25A0E6610}"/>
              </a:ext>
            </a:extLst>
          </p:cNvPr>
          <p:cNvCxnSpPr>
            <a:cxnSpLocks/>
            <a:endCxn id="187" idx="3"/>
          </p:cNvCxnSpPr>
          <p:nvPr/>
        </p:nvCxnSpPr>
        <p:spPr>
          <a:xfrm rot="16200000" flipV="1">
            <a:off x="4906364" y="5218061"/>
            <a:ext cx="676271" cy="329237"/>
          </a:xfrm>
          <a:prstGeom prst="bentConnector2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D7F1C60C-1D87-B0F6-4651-42886FB1E40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06004" y="5446232"/>
            <a:ext cx="419042" cy="271287"/>
          </a:xfrm>
          <a:prstGeom prst="bentConnector3">
            <a:avLst>
              <a:gd name="adj1" fmla="val 9887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219D18EC-E953-F730-D89D-EE16BA9C4044}"/>
              </a:ext>
            </a:extLst>
          </p:cNvPr>
          <p:cNvCxnSpPr>
            <a:cxnSpLocks/>
          </p:cNvCxnSpPr>
          <p:nvPr/>
        </p:nvCxnSpPr>
        <p:spPr>
          <a:xfrm rot="10800000">
            <a:off x="5079884" y="5711769"/>
            <a:ext cx="202582" cy="182192"/>
          </a:xfrm>
          <a:prstGeom prst="bentConnector3">
            <a:avLst>
              <a:gd name="adj1" fmla="val -759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6677C477-E353-C980-1D61-C3B977BA57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09976" y="5620627"/>
            <a:ext cx="856069" cy="87565"/>
          </a:xfrm>
          <a:prstGeom prst="bentConnector3">
            <a:avLst>
              <a:gd name="adj1" fmla="val -90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66FC56F8-1A7F-C585-ECFC-F616918D80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35177" y="5644661"/>
            <a:ext cx="1243297" cy="140807"/>
          </a:xfrm>
          <a:prstGeom prst="bentConnector3">
            <a:avLst>
              <a:gd name="adj1" fmla="val 141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2BF563CC-A3F5-F13F-68B5-001621F5EE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84116" y="5634436"/>
            <a:ext cx="1609654" cy="269947"/>
          </a:xfrm>
          <a:prstGeom prst="bentConnector3">
            <a:avLst>
              <a:gd name="adj1" fmla="val 688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4260D3B4-3EDC-796A-82E2-6210E8F7F9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78235" y="5626478"/>
            <a:ext cx="2100441" cy="412228"/>
          </a:xfrm>
          <a:prstGeom prst="bentConnector3">
            <a:avLst>
              <a:gd name="adj1" fmla="val 72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07DDD165-002A-36CC-5BEF-4EA6989D24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78237" y="5637011"/>
            <a:ext cx="2417939" cy="736944"/>
          </a:xfrm>
          <a:prstGeom prst="bentConnector3">
            <a:avLst>
              <a:gd name="adj1" fmla="val 7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7642944A-D47C-D4FF-123A-8A95A971517B}"/>
              </a:ext>
            </a:extLst>
          </p:cNvPr>
          <p:cNvSpPr txBox="1"/>
          <p:nvPr/>
        </p:nvSpPr>
        <p:spPr>
          <a:xfrm>
            <a:off x="9023989" y="6858000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WIZ505SR-RP Pinout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419F228-3F17-7941-9F3A-144D3CA17FCE}"/>
              </a:ext>
            </a:extLst>
          </p:cNvPr>
          <p:cNvSpPr/>
          <p:nvPr/>
        </p:nvSpPr>
        <p:spPr>
          <a:xfrm>
            <a:off x="5141303" y="1367308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3V3</a:t>
            </a:r>
            <a:endParaRPr lang="ko-KR" altLang="en-US" sz="1600" b="1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41B069DC-5D9F-3571-124F-42E0ACD4D526}"/>
              </a:ext>
            </a:extLst>
          </p:cNvPr>
          <p:cNvSpPr/>
          <p:nvPr/>
        </p:nvSpPr>
        <p:spPr>
          <a:xfrm>
            <a:off x="5141303" y="1697198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3V3</a:t>
            </a:r>
            <a:endParaRPr lang="ko-KR" altLang="en-US" sz="1600" b="1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DB4ADDD-659A-B7ED-76B4-8080D8225BB3}"/>
              </a:ext>
            </a:extLst>
          </p:cNvPr>
          <p:cNvSpPr/>
          <p:nvPr/>
        </p:nvSpPr>
        <p:spPr>
          <a:xfrm>
            <a:off x="5141303" y="2038745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FACT RST</a:t>
            </a:r>
            <a:endParaRPr lang="ko-KR" altLang="en-US" sz="1600" b="1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53C3EA24-6EE2-2367-6AE8-B988152F51A9}"/>
              </a:ext>
            </a:extLst>
          </p:cNvPr>
          <p:cNvSpPr/>
          <p:nvPr/>
        </p:nvSpPr>
        <p:spPr>
          <a:xfrm>
            <a:off x="5141303" y="2371706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HW TRIG</a:t>
            </a:r>
            <a:endParaRPr lang="ko-KR" altLang="en-US" sz="1600" b="1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4A0DD553-BED2-7D7E-CD55-F27118F218E0}"/>
              </a:ext>
            </a:extLst>
          </p:cNvPr>
          <p:cNvSpPr/>
          <p:nvPr/>
        </p:nvSpPr>
        <p:spPr>
          <a:xfrm>
            <a:off x="5146511" y="2706080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BOOTSEL</a:t>
            </a:r>
            <a:endParaRPr lang="ko-KR" altLang="en-US" sz="1600" b="1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86F3FBAD-970B-487C-05F7-6A7D6446A4C7}"/>
              </a:ext>
            </a:extLst>
          </p:cNvPr>
          <p:cNvSpPr/>
          <p:nvPr/>
        </p:nvSpPr>
        <p:spPr>
          <a:xfrm>
            <a:off x="5141302" y="3047781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DD38DC4B-2DEC-CAAE-0F49-48A1A060CF32}"/>
              </a:ext>
            </a:extLst>
          </p:cNvPr>
          <p:cNvSpPr/>
          <p:nvPr/>
        </p:nvSpPr>
        <p:spPr>
          <a:xfrm>
            <a:off x="5141301" y="3387001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9F62B94-0E8B-8926-1C4D-98A44B6BADB7}"/>
              </a:ext>
            </a:extLst>
          </p:cNvPr>
          <p:cNvSpPr txBox="1"/>
          <p:nvPr/>
        </p:nvSpPr>
        <p:spPr>
          <a:xfrm>
            <a:off x="5328094" y="3377309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USB_DM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548BCB0-648A-88FA-5B40-C390D6511461}"/>
              </a:ext>
            </a:extLst>
          </p:cNvPr>
          <p:cNvSpPr/>
          <p:nvPr/>
        </p:nvSpPr>
        <p:spPr>
          <a:xfrm>
            <a:off x="3796922" y="1372219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RUN</a:t>
            </a:r>
            <a:endParaRPr lang="ko-KR" altLang="en-US" sz="1600" b="1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E0779E53-E575-A793-0D88-2B6A2B16852B}"/>
              </a:ext>
            </a:extLst>
          </p:cNvPr>
          <p:cNvSpPr/>
          <p:nvPr/>
        </p:nvSpPr>
        <p:spPr>
          <a:xfrm>
            <a:off x="3796922" y="1702109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UART1 RX</a:t>
            </a:r>
            <a:endParaRPr lang="ko-KR" altLang="en-US" sz="1600" b="1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70B9F442-B86B-6B2F-9AF4-08372D055A33}"/>
              </a:ext>
            </a:extLst>
          </p:cNvPr>
          <p:cNvSpPr/>
          <p:nvPr/>
        </p:nvSpPr>
        <p:spPr>
          <a:xfrm>
            <a:off x="3796922" y="2043656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UART1 CTS</a:t>
            </a:r>
            <a:endParaRPr lang="ko-KR" altLang="en-US" sz="1600" b="1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FAE48A8-B0E9-E24D-81B5-99DF7C9F2060}"/>
              </a:ext>
            </a:extLst>
          </p:cNvPr>
          <p:cNvSpPr/>
          <p:nvPr/>
        </p:nvSpPr>
        <p:spPr>
          <a:xfrm>
            <a:off x="3796922" y="2376617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UART1 TX</a:t>
            </a:r>
            <a:endParaRPr lang="ko-KR" altLang="en-US" sz="1600" b="1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64E9A9A5-DD31-345C-CFD4-DFB21BD58FCC}"/>
              </a:ext>
            </a:extLst>
          </p:cNvPr>
          <p:cNvSpPr/>
          <p:nvPr/>
        </p:nvSpPr>
        <p:spPr>
          <a:xfrm>
            <a:off x="3802130" y="2710991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UART1 RTS</a:t>
            </a:r>
            <a:endParaRPr lang="ko-KR" altLang="en-US" sz="1600" b="1" dirty="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8E8861B-93D3-A0B2-7E86-815A3B3D712A}"/>
              </a:ext>
            </a:extLst>
          </p:cNvPr>
          <p:cNvSpPr/>
          <p:nvPr/>
        </p:nvSpPr>
        <p:spPr>
          <a:xfrm>
            <a:off x="3796921" y="3052692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58A39586-8B6F-B0D4-985D-FE2D447D737C}"/>
              </a:ext>
            </a:extLst>
          </p:cNvPr>
          <p:cNvSpPr/>
          <p:nvPr/>
        </p:nvSpPr>
        <p:spPr>
          <a:xfrm>
            <a:off x="3796920" y="3391912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6B87111-6C9B-A7B3-FF78-BC307E78420F}"/>
              </a:ext>
            </a:extLst>
          </p:cNvPr>
          <p:cNvSpPr txBox="1"/>
          <p:nvPr/>
        </p:nvSpPr>
        <p:spPr>
          <a:xfrm>
            <a:off x="3983713" y="3382220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USB_DP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01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1200" t="12000" r="5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7CA3CC-26B7-9875-9D4B-CAF0560CA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72" y="861060"/>
            <a:ext cx="9050330" cy="5029517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790685FA-FA42-B0E2-A474-C1D073940E3A}"/>
              </a:ext>
            </a:extLst>
          </p:cNvPr>
          <p:cNvSpPr txBox="1"/>
          <p:nvPr/>
        </p:nvSpPr>
        <p:spPr>
          <a:xfrm>
            <a:off x="4120418" y="6239539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 useBgFill="1"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5B58E61-5F44-4A75-B1C7-CD18A833149C}"/>
              </a:ext>
            </a:extLst>
          </p:cNvPr>
          <p:cNvSpPr/>
          <p:nvPr/>
        </p:nvSpPr>
        <p:spPr>
          <a:xfrm>
            <a:off x="5803411" y="5389686"/>
            <a:ext cx="1863481" cy="3429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DC5CE00-CD86-1DC6-B2A4-0368F0710D0E}"/>
              </a:ext>
            </a:extLst>
          </p:cNvPr>
          <p:cNvSpPr/>
          <p:nvPr/>
        </p:nvSpPr>
        <p:spPr>
          <a:xfrm>
            <a:off x="5737860" y="5345723"/>
            <a:ext cx="1981786" cy="36927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54D49B2-201A-CFD0-28B8-04C31C04E5D3}"/>
              </a:ext>
            </a:extLst>
          </p:cNvPr>
          <p:cNvSpPr/>
          <p:nvPr/>
        </p:nvSpPr>
        <p:spPr>
          <a:xfrm>
            <a:off x="5892189" y="5484146"/>
            <a:ext cx="139403" cy="1364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B278C3D-B2FF-F7C2-C0F7-B610E657A6D1}"/>
              </a:ext>
            </a:extLst>
          </p:cNvPr>
          <p:cNvSpPr/>
          <p:nvPr/>
        </p:nvSpPr>
        <p:spPr>
          <a:xfrm>
            <a:off x="6196343" y="5484146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201FFD8-0188-9FE9-CF1F-C7CC3EF34260}"/>
              </a:ext>
            </a:extLst>
          </p:cNvPr>
          <p:cNvSpPr/>
          <p:nvPr/>
        </p:nvSpPr>
        <p:spPr>
          <a:xfrm>
            <a:off x="6501763" y="5484146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48168CC-0530-C4E1-095B-B747124B983A}"/>
              </a:ext>
            </a:extLst>
          </p:cNvPr>
          <p:cNvSpPr/>
          <p:nvPr/>
        </p:nvSpPr>
        <p:spPr>
          <a:xfrm>
            <a:off x="6805917" y="5484146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3CD92FA-6292-EA9C-E743-B1160C25145A}"/>
              </a:ext>
            </a:extLst>
          </p:cNvPr>
          <p:cNvSpPr/>
          <p:nvPr/>
        </p:nvSpPr>
        <p:spPr>
          <a:xfrm>
            <a:off x="7099649" y="5484146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A9985FF-1BA3-74D7-BA58-F1D4BFE39B06}"/>
              </a:ext>
            </a:extLst>
          </p:cNvPr>
          <p:cNvSpPr/>
          <p:nvPr/>
        </p:nvSpPr>
        <p:spPr>
          <a:xfrm>
            <a:off x="7403803" y="5484146"/>
            <a:ext cx="139403" cy="136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00F8B8A-9CF0-2258-4A98-9167E23B08BC}"/>
              </a:ext>
            </a:extLst>
          </p:cNvPr>
          <p:cNvSpPr/>
          <p:nvPr/>
        </p:nvSpPr>
        <p:spPr>
          <a:xfrm>
            <a:off x="3637239" y="4172821"/>
            <a:ext cx="1575570" cy="2513567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F13D577-05D7-4944-AE8F-6EAFE8EFA661}"/>
              </a:ext>
            </a:extLst>
          </p:cNvPr>
          <p:cNvSpPr/>
          <p:nvPr/>
        </p:nvSpPr>
        <p:spPr>
          <a:xfrm>
            <a:off x="3767043" y="4876116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UART0 TX</a:t>
            </a:r>
            <a:endParaRPr lang="ko-KR" altLang="en-US" sz="16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D8CE88F-DC43-3721-B322-2C2E17F0F5FE}"/>
              </a:ext>
            </a:extLst>
          </p:cNvPr>
          <p:cNvSpPr/>
          <p:nvPr/>
        </p:nvSpPr>
        <p:spPr>
          <a:xfrm>
            <a:off x="3767043" y="5218558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EF7EF3F-5736-AAC7-4527-0B187586D2FC}"/>
              </a:ext>
            </a:extLst>
          </p:cNvPr>
          <p:cNvSpPr/>
          <p:nvPr/>
        </p:nvSpPr>
        <p:spPr>
          <a:xfrm>
            <a:off x="3767043" y="5555414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A11B94F-F337-F3BD-45D3-85BD25DE4E10}"/>
              </a:ext>
            </a:extLst>
          </p:cNvPr>
          <p:cNvSpPr/>
          <p:nvPr/>
        </p:nvSpPr>
        <p:spPr>
          <a:xfrm>
            <a:off x="3767043" y="5892269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5CDD5F3-9838-22A3-1027-C018A241DD49}"/>
              </a:ext>
            </a:extLst>
          </p:cNvPr>
          <p:cNvSpPr/>
          <p:nvPr/>
        </p:nvSpPr>
        <p:spPr>
          <a:xfrm>
            <a:off x="3767043" y="4534414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3V3</a:t>
            </a:r>
            <a:endParaRPr lang="ko-KR" altLang="en-US" sz="16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FA5A24-CA85-D134-1B37-3659102E7072}"/>
              </a:ext>
            </a:extLst>
          </p:cNvPr>
          <p:cNvSpPr txBox="1"/>
          <p:nvPr/>
        </p:nvSpPr>
        <p:spPr>
          <a:xfrm>
            <a:off x="3837165" y="5227594"/>
            <a:ext cx="1185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UART0 RX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9BB8C6-3FC8-A273-82EF-F1D3FDCCF7BA}"/>
              </a:ext>
            </a:extLst>
          </p:cNvPr>
          <p:cNvSpPr txBox="1"/>
          <p:nvPr/>
        </p:nvSpPr>
        <p:spPr>
          <a:xfrm>
            <a:off x="4227641" y="4148273"/>
            <a:ext cx="41906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J1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7D85224-DDAD-CD9F-4314-A8EEA29AA6C9}"/>
              </a:ext>
            </a:extLst>
          </p:cNvPr>
          <p:cNvSpPr/>
          <p:nvPr/>
        </p:nvSpPr>
        <p:spPr>
          <a:xfrm>
            <a:off x="3763071" y="6226539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DAE68D-F5DC-0E1F-1B68-3EE21899B387}"/>
              </a:ext>
            </a:extLst>
          </p:cNvPr>
          <p:cNvSpPr txBox="1"/>
          <p:nvPr/>
        </p:nvSpPr>
        <p:spPr>
          <a:xfrm>
            <a:off x="4120418" y="6239539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C7DF83-6562-22B4-9C84-8CB77A36DBA4}"/>
              </a:ext>
            </a:extLst>
          </p:cNvPr>
          <p:cNvSpPr txBox="1"/>
          <p:nvPr/>
        </p:nvSpPr>
        <p:spPr>
          <a:xfrm>
            <a:off x="3990160" y="5557600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SWCLK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FBD51C-82AD-342C-56F7-358FED62BC40}"/>
              </a:ext>
            </a:extLst>
          </p:cNvPr>
          <p:cNvSpPr txBox="1"/>
          <p:nvPr/>
        </p:nvSpPr>
        <p:spPr>
          <a:xfrm>
            <a:off x="3999431" y="5884091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SWDIO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138ECF4-D631-8FE6-1096-0321C2ED9158}"/>
              </a:ext>
            </a:extLst>
          </p:cNvPr>
          <p:cNvCxnSpPr>
            <a:cxnSpLocks/>
            <a:stCxn id="30" idx="2"/>
            <a:endCxn id="43" idx="3"/>
          </p:cNvCxnSpPr>
          <p:nvPr/>
        </p:nvCxnSpPr>
        <p:spPr>
          <a:xfrm rot="10800000">
            <a:off x="5079881" y="4702842"/>
            <a:ext cx="812309" cy="84954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53D434A2-C9E2-59C8-89A5-784EAE338103}"/>
              </a:ext>
            </a:extLst>
          </p:cNvPr>
          <p:cNvCxnSpPr>
            <a:cxnSpLocks/>
            <a:endCxn id="39" idx="3"/>
          </p:cNvCxnSpPr>
          <p:nvPr/>
        </p:nvCxnSpPr>
        <p:spPr>
          <a:xfrm rot="16200000" flipV="1">
            <a:off x="4906364" y="5218061"/>
            <a:ext cx="676271" cy="329237"/>
          </a:xfrm>
          <a:prstGeom prst="bentConnector2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AFB7713-61F5-3D35-3579-E0F832081293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06004" y="5446232"/>
            <a:ext cx="419042" cy="271287"/>
          </a:xfrm>
          <a:prstGeom prst="bentConnector3">
            <a:avLst>
              <a:gd name="adj1" fmla="val 9887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C134803-DCA8-ED5F-43D6-AD14FE569B2B}"/>
              </a:ext>
            </a:extLst>
          </p:cNvPr>
          <p:cNvCxnSpPr>
            <a:cxnSpLocks/>
          </p:cNvCxnSpPr>
          <p:nvPr/>
        </p:nvCxnSpPr>
        <p:spPr>
          <a:xfrm rot="10800000">
            <a:off x="5079884" y="5711769"/>
            <a:ext cx="202582" cy="182192"/>
          </a:xfrm>
          <a:prstGeom prst="bentConnector3">
            <a:avLst>
              <a:gd name="adj1" fmla="val -759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3E705A7D-3BB2-6B98-6F7A-B97A31BD7F9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09976" y="5620627"/>
            <a:ext cx="856069" cy="87565"/>
          </a:xfrm>
          <a:prstGeom prst="bentConnector3">
            <a:avLst>
              <a:gd name="adj1" fmla="val -90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99754B4-4BFD-B2F2-F5F3-A5B078BA59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35177" y="5644661"/>
            <a:ext cx="1243297" cy="140807"/>
          </a:xfrm>
          <a:prstGeom prst="bentConnector3">
            <a:avLst>
              <a:gd name="adj1" fmla="val 141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803F88B0-12E9-CB68-E65D-6ED1B932B6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84116" y="5634436"/>
            <a:ext cx="1609654" cy="269947"/>
          </a:xfrm>
          <a:prstGeom prst="bentConnector3">
            <a:avLst>
              <a:gd name="adj1" fmla="val 688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1AB7ED74-984A-9EFF-FB32-B7BCB28C1B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78235" y="5626478"/>
            <a:ext cx="2100441" cy="412228"/>
          </a:xfrm>
          <a:prstGeom prst="bentConnector3">
            <a:avLst>
              <a:gd name="adj1" fmla="val 72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F46C9644-69C5-B012-72D4-8DD0C7BE9C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78237" y="5637011"/>
            <a:ext cx="2417939" cy="736944"/>
          </a:xfrm>
          <a:prstGeom prst="bentConnector3">
            <a:avLst>
              <a:gd name="adj1" fmla="val 7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33D5E65-38CF-8797-DDAB-41DAFF6A6E6C}"/>
              </a:ext>
            </a:extLst>
          </p:cNvPr>
          <p:cNvSpPr txBox="1"/>
          <p:nvPr/>
        </p:nvSpPr>
        <p:spPr>
          <a:xfrm>
            <a:off x="-391501" y="6053368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WIZ505SR-RP (J1-Pinmap)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30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1200" t="12000" r="5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7CA3CC-26B7-9875-9D4B-CAF0560CA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72" y="861060"/>
            <a:ext cx="9050330" cy="5029517"/>
          </a:xfrm>
          <a:prstGeom prst="rect">
            <a:avLst/>
          </a:prstGeom>
        </p:spPr>
      </p:pic>
      <p:sp useBgFill="1"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DF9AE43-0218-3B00-70B7-477052AEE10B}"/>
              </a:ext>
            </a:extLst>
          </p:cNvPr>
          <p:cNvSpPr/>
          <p:nvPr/>
        </p:nvSpPr>
        <p:spPr>
          <a:xfrm>
            <a:off x="5737860" y="5046784"/>
            <a:ext cx="716280" cy="29893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8E152FD-8B8B-8D9A-0DCE-EF8D8CE8ECB1}"/>
              </a:ext>
            </a:extLst>
          </p:cNvPr>
          <p:cNvSpPr/>
          <p:nvPr/>
        </p:nvSpPr>
        <p:spPr>
          <a:xfrm>
            <a:off x="7125903" y="3809614"/>
            <a:ext cx="1584960" cy="116113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66AEF7-83AE-C448-2F10-4DAF3CBD1959}"/>
              </a:ext>
            </a:extLst>
          </p:cNvPr>
          <p:cNvSpPr txBox="1"/>
          <p:nvPr/>
        </p:nvSpPr>
        <p:spPr>
          <a:xfrm>
            <a:off x="7733031" y="3804287"/>
            <a:ext cx="41906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J3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F7432D3-CDFC-4AC2-F369-D0A76F686B3E}"/>
              </a:ext>
            </a:extLst>
          </p:cNvPr>
          <p:cNvSpPr/>
          <p:nvPr/>
        </p:nvSpPr>
        <p:spPr>
          <a:xfrm>
            <a:off x="7254400" y="4474716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50C46A0-36DE-3C93-9C72-ED6B638FB288}"/>
              </a:ext>
            </a:extLst>
          </p:cNvPr>
          <p:cNvSpPr/>
          <p:nvPr/>
        </p:nvSpPr>
        <p:spPr>
          <a:xfrm>
            <a:off x="7261968" y="4133973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BOOTMODE</a:t>
            </a:r>
            <a:endParaRPr lang="ko-KR" altLang="en-US" b="1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3F646BC-D51A-5A4A-4FE6-1C49ED09205D}"/>
              </a:ext>
            </a:extLst>
          </p:cNvPr>
          <p:cNvSpPr/>
          <p:nvPr/>
        </p:nvSpPr>
        <p:spPr>
          <a:xfrm>
            <a:off x="5892189" y="5170146"/>
            <a:ext cx="139403" cy="1364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82CA2AC-58E6-C127-0453-E208E2BBC66B}"/>
              </a:ext>
            </a:extLst>
          </p:cNvPr>
          <p:cNvSpPr/>
          <p:nvPr/>
        </p:nvSpPr>
        <p:spPr>
          <a:xfrm>
            <a:off x="6196343" y="5170146"/>
            <a:ext cx="139403" cy="1364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C8759ACD-AFC9-A7DA-D0CE-BB9DA0F6C9A9}"/>
              </a:ext>
            </a:extLst>
          </p:cNvPr>
          <p:cNvCxnSpPr>
            <a:cxnSpLocks/>
            <a:stCxn id="64" idx="1"/>
            <a:endCxn id="67" idx="6"/>
          </p:cNvCxnSpPr>
          <p:nvPr/>
        </p:nvCxnSpPr>
        <p:spPr>
          <a:xfrm rot="10800000" flipV="1">
            <a:off x="6335746" y="4643144"/>
            <a:ext cx="918654" cy="595242"/>
          </a:xfrm>
          <a:prstGeom prst="bentConnector3">
            <a:avLst>
              <a:gd name="adj1" fmla="val 10806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FCFD8AA2-971B-EBE0-E8D6-7BE400753412}"/>
              </a:ext>
            </a:extLst>
          </p:cNvPr>
          <p:cNvCxnSpPr>
            <a:cxnSpLocks/>
            <a:stCxn id="65" idx="1"/>
            <a:endCxn id="66" idx="0"/>
          </p:cNvCxnSpPr>
          <p:nvPr/>
        </p:nvCxnSpPr>
        <p:spPr>
          <a:xfrm rot="10800000" flipV="1">
            <a:off x="5961892" y="4302400"/>
            <a:ext cx="1300077" cy="867745"/>
          </a:xfrm>
          <a:prstGeom prst="bentConnector2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8DC027-9C5C-EA98-2739-AE47EFB5C72A}"/>
              </a:ext>
            </a:extLst>
          </p:cNvPr>
          <p:cNvSpPr txBox="1"/>
          <p:nvPr/>
        </p:nvSpPr>
        <p:spPr>
          <a:xfrm>
            <a:off x="-401626" y="5966335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WIZ505SR-RP (J3-Pinmap)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68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1200" t="12000" r="5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7CA3CC-26B7-9875-9D4B-CAF0560CA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72" y="861060"/>
            <a:ext cx="9050330" cy="5029517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68DC027-9C5C-EA98-2739-AE47EFB5C72A}"/>
              </a:ext>
            </a:extLst>
          </p:cNvPr>
          <p:cNvSpPr txBox="1"/>
          <p:nvPr/>
        </p:nvSpPr>
        <p:spPr>
          <a:xfrm>
            <a:off x="8741359" y="6141595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WIZ505SR-RP (J2-Pinmap)</a:t>
            </a:r>
            <a:endParaRPr lang="ko-KR" altLang="en-US" dirty="0"/>
          </a:p>
        </p:txBody>
      </p:sp>
      <p:sp useBgFill="1"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FE49C44-E8D2-6165-E5C3-E694D9D5409D}"/>
              </a:ext>
            </a:extLst>
          </p:cNvPr>
          <p:cNvSpPr/>
          <p:nvPr/>
        </p:nvSpPr>
        <p:spPr>
          <a:xfrm>
            <a:off x="2689860" y="2034540"/>
            <a:ext cx="716280" cy="24613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91906D7-7164-8EC3-B212-7781BF84011A}"/>
              </a:ext>
            </a:extLst>
          </p:cNvPr>
          <p:cNvSpPr/>
          <p:nvPr/>
        </p:nvSpPr>
        <p:spPr>
          <a:xfrm>
            <a:off x="2834604" y="2364248"/>
            <a:ext cx="139403" cy="1364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4B8F7E-F1C7-A67D-66A3-EB4B43A5C889}"/>
              </a:ext>
            </a:extLst>
          </p:cNvPr>
          <p:cNvSpPr/>
          <p:nvPr/>
        </p:nvSpPr>
        <p:spPr>
          <a:xfrm>
            <a:off x="3139552" y="2364248"/>
            <a:ext cx="139403" cy="1364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CB2A48F-DAF8-25E4-D680-AF838F7A7D09}"/>
              </a:ext>
            </a:extLst>
          </p:cNvPr>
          <p:cNvSpPr/>
          <p:nvPr/>
        </p:nvSpPr>
        <p:spPr>
          <a:xfrm>
            <a:off x="2843396" y="2680233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7CC339B-84A6-F45B-9AA3-242697F1D6CC}"/>
              </a:ext>
            </a:extLst>
          </p:cNvPr>
          <p:cNvSpPr/>
          <p:nvPr/>
        </p:nvSpPr>
        <p:spPr>
          <a:xfrm>
            <a:off x="3148344" y="2680233"/>
            <a:ext cx="139403" cy="1364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E4CF9DE-4A05-4B5C-5D51-05C31413E67E}"/>
              </a:ext>
            </a:extLst>
          </p:cNvPr>
          <p:cNvSpPr/>
          <p:nvPr/>
        </p:nvSpPr>
        <p:spPr>
          <a:xfrm>
            <a:off x="2843396" y="2996752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292E1F0-ED72-0A2F-D29F-21FFBBA4F6EA}"/>
              </a:ext>
            </a:extLst>
          </p:cNvPr>
          <p:cNvSpPr/>
          <p:nvPr/>
        </p:nvSpPr>
        <p:spPr>
          <a:xfrm>
            <a:off x="3148344" y="2996752"/>
            <a:ext cx="139403" cy="1364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EB29070-F9FE-D9B3-DBBD-28A4CD27B0F1}"/>
              </a:ext>
            </a:extLst>
          </p:cNvPr>
          <p:cNvSpPr/>
          <p:nvPr/>
        </p:nvSpPr>
        <p:spPr>
          <a:xfrm>
            <a:off x="2843396" y="3310295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94EEB21-0225-CF6D-860D-C33E1F06E1FA}"/>
              </a:ext>
            </a:extLst>
          </p:cNvPr>
          <p:cNvSpPr/>
          <p:nvPr/>
        </p:nvSpPr>
        <p:spPr>
          <a:xfrm>
            <a:off x="3148344" y="3310295"/>
            <a:ext cx="139403" cy="1364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991AD2-A5E2-1DF8-3425-E3BD1D0845B5}"/>
              </a:ext>
            </a:extLst>
          </p:cNvPr>
          <p:cNvSpPr/>
          <p:nvPr/>
        </p:nvSpPr>
        <p:spPr>
          <a:xfrm>
            <a:off x="2843396" y="3633164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006400F-B88C-DAB8-7B07-7D986C9FB26B}"/>
              </a:ext>
            </a:extLst>
          </p:cNvPr>
          <p:cNvSpPr/>
          <p:nvPr/>
        </p:nvSpPr>
        <p:spPr>
          <a:xfrm>
            <a:off x="3148344" y="3633164"/>
            <a:ext cx="139403" cy="1364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E82E42A-171B-9CE8-6FF4-523E4D36D0E0}"/>
              </a:ext>
            </a:extLst>
          </p:cNvPr>
          <p:cNvSpPr/>
          <p:nvPr/>
        </p:nvSpPr>
        <p:spPr>
          <a:xfrm>
            <a:off x="2843396" y="3937182"/>
            <a:ext cx="139403" cy="136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FD73E2-0B93-65DA-9182-FEE03F2CECB8}"/>
              </a:ext>
            </a:extLst>
          </p:cNvPr>
          <p:cNvSpPr/>
          <p:nvPr/>
        </p:nvSpPr>
        <p:spPr>
          <a:xfrm>
            <a:off x="3148344" y="3937182"/>
            <a:ext cx="139403" cy="136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8B8398F-68D1-F58F-5CD4-9EEE35B9E5EA}"/>
              </a:ext>
            </a:extLst>
          </p:cNvPr>
          <p:cNvSpPr/>
          <p:nvPr/>
        </p:nvSpPr>
        <p:spPr>
          <a:xfrm>
            <a:off x="2844189" y="4253701"/>
            <a:ext cx="139403" cy="1364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26C3700-3931-DDC0-35C0-678F92C4BA34}"/>
              </a:ext>
            </a:extLst>
          </p:cNvPr>
          <p:cNvSpPr/>
          <p:nvPr/>
        </p:nvSpPr>
        <p:spPr>
          <a:xfrm>
            <a:off x="3148344" y="4253701"/>
            <a:ext cx="139403" cy="1364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CDC377F-DE15-C18E-991A-AF71C6914FED}"/>
              </a:ext>
            </a:extLst>
          </p:cNvPr>
          <p:cNvSpPr/>
          <p:nvPr/>
        </p:nvSpPr>
        <p:spPr>
          <a:xfrm>
            <a:off x="3750450" y="1743314"/>
            <a:ext cx="2941235" cy="296227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J5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560441-A0EF-200E-26CD-150BFED16AB3}"/>
              </a:ext>
            </a:extLst>
          </p:cNvPr>
          <p:cNvSpPr txBox="1"/>
          <p:nvPr/>
        </p:nvSpPr>
        <p:spPr>
          <a:xfrm>
            <a:off x="5029570" y="1747870"/>
            <a:ext cx="656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J2</a:t>
            </a:r>
            <a:endParaRPr lang="en-US" altLang="ko-KR" sz="1200" b="1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B16A4B0-FD14-6B5F-46B6-07F7D61F82B0}"/>
              </a:ext>
            </a:extLst>
          </p:cNvPr>
          <p:cNvSpPr/>
          <p:nvPr/>
        </p:nvSpPr>
        <p:spPr>
          <a:xfrm>
            <a:off x="5254515" y="2157006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3V3</a:t>
            </a:r>
            <a:endParaRPr lang="ko-KR" altLang="en-US" sz="1600" b="1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2FC557F-6B8D-07D4-63A5-6241443467BE}"/>
              </a:ext>
            </a:extLst>
          </p:cNvPr>
          <p:cNvSpPr/>
          <p:nvPr/>
        </p:nvSpPr>
        <p:spPr>
          <a:xfrm>
            <a:off x="5254515" y="2486896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3V3</a:t>
            </a:r>
            <a:endParaRPr lang="ko-KR" altLang="en-US" sz="1600" b="1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221FB09-6E13-860B-15DC-A075295925EE}"/>
              </a:ext>
            </a:extLst>
          </p:cNvPr>
          <p:cNvSpPr/>
          <p:nvPr/>
        </p:nvSpPr>
        <p:spPr>
          <a:xfrm>
            <a:off x="5254515" y="2828443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FACT RST</a:t>
            </a:r>
            <a:endParaRPr lang="ko-KR" altLang="en-US" sz="160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B4A96F2-8261-0238-7281-E59002D07ED0}"/>
              </a:ext>
            </a:extLst>
          </p:cNvPr>
          <p:cNvSpPr/>
          <p:nvPr/>
        </p:nvSpPr>
        <p:spPr>
          <a:xfrm>
            <a:off x="5254515" y="3161404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HW TRIG</a:t>
            </a:r>
            <a:endParaRPr lang="ko-KR" altLang="en-US" sz="1600" b="1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43E563B-F2C8-87EF-17A5-667F55A738CE}"/>
              </a:ext>
            </a:extLst>
          </p:cNvPr>
          <p:cNvSpPr/>
          <p:nvPr/>
        </p:nvSpPr>
        <p:spPr>
          <a:xfrm>
            <a:off x="5259723" y="3495778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BOOTSEL</a:t>
            </a:r>
            <a:endParaRPr lang="ko-KR" altLang="en-US" sz="16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3BF94EA-07E5-03CB-B38D-0327C233AA9E}"/>
              </a:ext>
            </a:extLst>
          </p:cNvPr>
          <p:cNvSpPr/>
          <p:nvPr/>
        </p:nvSpPr>
        <p:spPr>
          <a:xfrm>
            <a:off x="5254514" y="3837479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9607991-A65D-56BE-2762-1FC683E09CF4}"/>
              </a:ext>
            </a:extLst>
          </p:cNvPr>
          <p:cNvSpPr/>
          <p:nvPr/>
        </p:nvSpPr>
        <p:spPr>
          <a:xfrm>
            <a:off x="5254513" y="4176699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7DD810-3E67-76CF-22DC-7CD17C7C596B}"/>
              </a:ext>
            </a:extLst>
          </p:cNvPr>
          <p:cNvSpPr txBox="1"/>
          <p:nvPr/>
        </p:nvSpPr>
        <p:spPr>
          <a:xfrm>
            <a:off x="5441306" y="4167007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USB_DM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8E58DE5-EDAC-0D71-C031-3003CA4A53F2}"/>
              </a:ext>
            </a:extLst>
          </p:cNvPr>
          <p:cNvSpPr/>
          <p:nvPr/>
        </p:nvSpPr>
        <p:spPr>
          <a:xfrm>
            <a:off x="3910134" y="2161917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RUN</a:t>
            </a:r>
            <a:endParaRPr lang="ko-KR" altLang="en-US" sz="1600" b="1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C096335-4B6E-643C-6BF6-B7824AAD1173}"/>
              </a:ext>
            </a:extLst>
          </p:cNvPr>
          <p:cNvSpPr/>
          <p:nvPr/>
        </p:nvSpPr>
        <p:spPr>
          <a:xfrm>
            <a:off x="3910134" y="2491807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UART1 RX</a:t>
            </a:r>
            <a:endParaRPr lang="ko-KR" altLang="en-US" sz="1600" b="1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4F2FC97-4594-EFD3-E93C-5790B96D573E}"/>
              </a:ext>
            </a:extLst>
          </p:cNvPr>
          <p:cNvSpPr/>
          <p:nvPr/>
        </p:nvSpPr>
        <p:spPr>
          <a:xfrm>
            <a:off x="3910134" y="2833354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UART1 CTS</a:t>
            </a:r>
            <a:endParaRPr lang="ko-KR" altLang="en-US" sz="1600" b="1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2B15DF1C-4DD3-E75E-DBE4-7B871DC7E9DE}"/>
              </a:ext>
            </a:extLst>
          </p:cNvPr>
          <p:cNvSpPr/>
          <p:nvPr/>
        </p:nvSpPr>
        <p:spPr>
          <a:xfrm>
            <a:off x="3910134" y="316631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UART1 TX</a:t>
            </a:r>
            <a:endParaRPr lang="ko-KR" altLang="en-US" sz="1600" b="1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7983C20-032C-5C76-1F6B-000CFEEDCA0A}"/>
              </a:ext>
            </a:extLst>
          </p:cNvPr>
          <p:cNvSpPr/>
          <p:nvPr/>
        </p:nvSpPr>
        <p:spPr>
          <a:xfrm>
            <a:off x="3915342" y="3500689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UART1 RTS</a:t>
            </a:r>
            <a:endParaRPr lang="ko-KR" altLang="en-US" sz="1600" b="1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8FFD160-107B-B71E-B361-A1DD6DAB1B2A}"/>
              </a:ext>
            </a:extLst>
          </p:cNvPr>
          <p:cNvSpPr/>
          <p:nvPr/>
        </p:nvSpPr>
        <p:spPr>
          <a:xfrm>
            <a:off x="3910133" y="3842390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C134FBE-288B-F2A4-4197-4877990FA5B2}"/>
              </a:ext>
            </a:extLst>
          </p:cNvPr>
          <p:cNvSpPr/>
          <p:nvPr/>
        </p:nvSpPr>
        <p:spPr>
          <a:xfrm>
            <a:off x="3910132" y="4181610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F5CF50-E6A3-A2D6-4D32-1268D7298662}"/>
              </a:ext>
            </a:extLst>
          </p:cNvPr>
          <p:cNvSpPr txBox="1"/>
          <p:nvPr/>
        </p:nvSpPr>
        <p:spPr>
          <a:xfrm>
            <a:off x="4096925" y="4171918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USB_DP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C130D6B-D466-E277-3458-159DFD7B7DE6}"/>
              </a:ext>
            </a:extLst>
          </p:cNvPr>
          <p:cNvCxnSpPr>
            <a:cxnSpLocks/>
          </p:cNvCxnSpPr>
          <p:nvPr/>
        </p:nvCxnSpPr>
        <p:spPr>
          <a:xfrm flipH="1">
            <a:off x="3429000" y="3293881"/>
            <a:ext cx="3214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66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1200" t="12000" r="5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7CA3CC-26B7-9875-9D4B-CAF0560CA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72" y="861060"/>
            <a:ext cx="9050330" cy="5029517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790685FA-FA42-B0E2-A474-C1D073940E3A}"/>
              </a:ext>
            </a:extLst>
          </p:cNvPr>
          <p:cNvSpPr txBox="1"/>
          <p:nvPr/>
        </p:nvSpPr>
        <p:spPr>
          <a:xfrm>
            <a:off x="4120418" y="6239539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 useBgFill="1"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A7CB7BE-3602-910B-CEC1-9ABE7720D764}"/>
              </a:ext>
            </a:extLst>
          </p:cNvPr>
          <p:cNvSpPr/>
          <p:nvPr/>
        </p:nvSpPr>
        <p:spPr>
          <a:xfrm>
            <a:off x="4721225" y="5016499"/>
            <a:ext cx="412750" cy="20955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E9AD8D9-98FF-9B7D-4457-65E1014A0629}"/>
              </a:ext>
            </a:extLst>
          </p:cNvPr>
          <p:cNvSpPr/>
          <p:nvPr/>
        </p:nvSpPr>
        <p:spPr>
          <a:xfrm>
            <a:off x="4727575" y="5219699"/>
            <a:ext cx="412750" cy="20955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42E8519-D6E4-720F-ABF3-172FFA8D0622}"/>
              </a:ext>
            </a:extLst>
          </p:cNvPr>
          <p:cNvSpPr/>
          <p:nvPr/>
        </p:nvSpPr>
        <p:spPr>
          <a:xfrm>
            <a:off x="4733925" y="5407024"/>
            <a:ext cx="412750" cy="20955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3288662-7560-283D-DA09-1C25C7158A16}"/>
              </a:ext>
            </a:extLst>
          </p:cNvPr>
          <p:cNvSpPr/>
          <p:nvPr/>
        </p:nvSpPr>
        <p:spPr>
          <a:xfrm>
            <a:off x="4740275" y="5600699"/>
            <a:ext cx="412750" cy="20955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7B3FD00-B0D9-4328-D0B7-4EFDACB171E0}"/>
              </a:ext>
            </a:extLst>
          </p:cNvPr>
          <p:cNvSpPr/>
          <p:nvPr/>
        </p:nvSpPr>
        <p:spPr>
          <a:xfrm>
            <a:off x="4730750" y="5026024"/>
            <a:ext cx="412750" cy="20955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7EF6E9D-6BCD-EBA0-9430-5494CAAE497A}"/>
              </a:ext>
            </a:extLst>
          </p:cNvPr>
          <p:cNvSpPr/>
          <p:nvPr/>
        </p:nvSpPr>
        <p:spPr>
          <a:xfrm>
            <a:off x="4730750" y="5222081"/>
            <a:ext cx="412750" cy="20955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3A466E6-D39B-55B7-DAD0-63D9DAEB23A8}"/>
              </a:ext>
            </a:extLst>
          </p:cNvPr>
          <p:cNvSpPr/>
          <p:nvPr/>
        </p:nvSpPr>
        <p:spPr>
          <a:xfrm>
            <a:off x="4730750" y="5409406"/>
            <a:ext cx="412750" cy="20955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084CC00-6268-24F5-7F81-010AA91B5F56}"/>
              </a:ext>
            </a:extLst>
          </p:cNvPr>
          <p:cNvSpPr/>
          <p:nvPr/>
        </p:nvSpPr>
        <p:spPr>
          <a:xfrm>
            <a:off x="4730750" y="5600700"/>
            <a:ext cx="412750" cy="20955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00D3587-04AD-5DBE-91F7-65B3B001539D}"/>
              </a:ext>
            </a:extLst>
          </p:cNvPr>
          <p:cNvSpPr/>
          <p:nvPr/>
        </p:nvSpPr>
        <p:spPr>
          <a:xfrm>
            <a:off x="2897385" y="5758141"/>
            <a:ext cx="1312837" cy="33685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LD5</a:t>
            </a:r>
            <a:endParaRPr lang="ko-KR" altLang="en-US" sz="1600" b="1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1F892FF-CD81-1B8B-8C48-BCB7029A218C}"/>
              </a:ext>
            </a:extLst>
          </p:cNvPr>
          <p:cNvSpPr/>
          <p:nvPr/>
        </p:nvSpPr>
        <p:spPr>
          <a:xfrm>
            <a:off x="2898951" y="5092396"/>
            <a:ext cx="1312837" cy="33685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LD3</a:t>
            </a:r>
            <a:endParaRPr lang="ko-KR" altLang="en-US" sz="1600" b="1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2FA052D-4272-3A89-09AA-064B26CEE303}"/>
              </a:ext>
            </a:extLst>
          </p:cNvPr>
          <p:cNvSpPr/>
          <p:nvPr/>
        </p:nvSpPr>
        <p:spPr>
          <a:xfrm>
            <a:off x="2898951" y="5429250"/>
            <a:ext cx="1312837" cy="33685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LD4</a:t>
            </a:r>
            <a:endParaRPr lang="ko-KR" altLang="en-US" sz="1600" b="1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4B56AA4-AF68-9987-D7E6-D44030E91D76}"/>
              </a:ext>
            </a:extLst>
          </p:cNvPr>
          <p:cNvSpPr/>
          <p:nvPr/>
        </p:nvSpPr>
        <p:spPr>
          <a:xfrm>
            <a:off x="2897388" y="4765402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LD2</a:t>
            </a:r>
            <a:endParaRPr lang="ko-KR" altLang="en-US" sz="1600" b="1" dirty="0"/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371DA46C-AE9C-941B-3F93-61B18218F8E7}"/>
              </a:ext>
            </a:extLst>
          </p:cNvPr>
          <p:cNvCxnSpPr>
            <a:cxnSpLocks/>
          </p:cNvCxnSpPr>
          <p:nvPr/>
        </p:nvCxnSpPr>
        <p:spPr>
          <a:xfrm rot="10800000">
            <a:off x="4216574" y="4944203"/>
            <a:ext cx="495127" cy="18659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0510C64E-B232-07BF-E88F-358D141D571C}"/>
              </a:ext>
            </a:extLst>
          </p:cNvPr>
          <p:cNvCxnSpPr>
            <a:cxnSpLocks/>
          </p:cNvCxnSpPr>
          <p:nvPr/>
        </p:nvCxnSpPr>
        <p:spPr>
          <a:xfrm rot="10800000">
            <a:off x="4210223" y="5242657"/>
            <a:ext cx="501478" cy="7288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F5AEFBF7-DA02-AF6D-2B78-CD52DCE26860}"/>
              </a:ext>
            </a:extLst>
          </p:cNvPr>
          <p:cNvCxnSpPr>
            <a:cxnSpLocks/>
            <a:stCxn id="80" idx="1"/>
          </p:cNvCxnSpPr>
          <p:nvPr/>
        </p:nvCxnSpPr>
        <p:spPr>
          <a:xfrm rot="10800000" flipV="1">
            <a:off x="4216578" y="5705475"/>
            <a:ext cx="514173" cy="23314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24A0B90-8476-6326-B04B-5D107897A77E}"/>
              </a:ext>
            </a:extLst>
          </p:cNvPr>
          <p:cNvCxnSpPr>
            <a:cxnSpLocks/>
            <a:stCxn id="79" idx="1"/>
          </p:cNvCxnSpPr>
          <p:nvPr/>
        </p:nvCxnSpPr>
        <p:spPr>
          <a:xfrm rot="10800000" flipV="1">
            <a:off x="4211012" y="5514182"/>
            <a:ext cx="519739" cy="8605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5C4EFC2-DD5F-A998-848F-BB32BDFE252E}"/>
              </a:ext>
            </a:extLst>
          </p:cNvPr>
          <p:cNvSpPr txBox="1"/>
          <p:nvPr/>
        </p:nvSpPr>
        <p:spPr>
          <a:xfrm>
            <a:off x="9519286" y="6449842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WIZ505SR-RP LED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2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180</Words>
  <Application>Microsoft Office PowerPoint</Application>
  <PresentationFormat>와이드스크린</PresentationFormat>
  <Paragraphs>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</dc:creator>
  <cp:lastModifiedBy>Jaden</cp:lastModifiedBy>
  <cp:revision>6</cp:revision>
  <dcterms:created xsi:type="dcterms:W3CDTF">2022-05-18T05:32:47Z</dcterms:created>
  <dcterms:modified xsi:type="dcterms:W3CDTF">2022-05-18T09:19:39Z</dcterms:modified>
</cp:coreProperties>
</file>