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400" y="196300"/>
            <a:ext cx="48723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