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614099999999999"/>
          <c:y val="5.4511700000000003E-2"/>
          <c:w val="0.818859"/>
          <c:h val="0.77056400000000003"/>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13D3-9945-9496-2F083054B927}"/>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Seasons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Views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677799999999999"/>
          <c:y val="7.0011799999999999E-2"/>
          <c:w val="0.818222"/>
          <c:h val="0.70887999999999995"/>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Sheet1!$B$1:$D$1</c:f>
              <c:strCache>
                <c:ptCount val="3"/>
                <c:pt idx="0">
                  <c:v>October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A916-1946-AE99-35E27201C7D1}"/>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Books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Books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842199999999999"/>
          <c:y val="7.0011799999999999E-2"/>
          <c:w val="0.82657800000000003"/>
          <c:h val="0.70887999999999995"/>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2A8C-534D-B5CD-2DF717A4F54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sz="3400" b="0" i="0" u="none" strike="noStrike">
                    <a:solidFill>
                      <a:srgbClr val="000000"/>
                    </a:solidFill>
                    <a:latin typeface="Graphik"/>
                  </a:rPr>
                  <a:t>Games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sz="3400" b="0" i="0" u="none" strike="noStrike">
                    <a:solidFill>
                      <a:srgbClr val="000000"/>
                    </a:solidFill>
                    <a:latin typeface="Graphik"/>
                  </a:rPr>
                  <a:t>Sells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t>Show Views</a:t>
            </a:r>
          </a:p>
        </p:txBody>
      </p:sp>
      <p:graphicFrame>
        <p:nvGraphicFramePr>
          <p:cNvPr id="159" name="2D Column Chart"/>
          <p:cNvGraphicFramePr/>
          <p:nvPr/>
        </p:nvGraphicFramePr>
        <p:xfrm>
          <a:off x="537671" y="2566696"/>
          <a:ext cx="11616526" cy="10171801"/>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779298" y="2602349"/>
            <a:ext cx="10388479" cy="9894451"/>
          </a:xfrm>
          <a:prstGeom prst="rect">
            <a:avLst/>
          </a:prstGeom>
        </p:spPr>
        <p:txBody>
          <a:bodyPr/>
          <a:lstStyle/>
          <a:p>
            <a:r>
              <a:rPr dirty="0"/>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t>Book Sales</a:t>
            </a:r>
          </a:p>
        </p:txBody>
      </p:sp>
      <p:graphicFrame>
        <p:nvGraphicFramePr>
          <p:cNvPr id="163" name="2D Column Chart"/>
          <p:cNvGraphicFramePr/>
          <p:nvPr>
            <p:extLst>
              <p:ext uri="{D42A27DB-BD31-4B8C-83A1-F6EECF244321}">
                <p14:modId xmlns:p14="http://schemas.microsoft.com/office/powerpoint/2010/main" val="675852098"/>
              </p:ext>
            </p:extLst>
          </p:nvPr>
        </p:nvGraphicFramePr>
        <p:xfrm>
          <a:off x="403038" y="3977215"/>
          <a:ext cx="9911262" cy="7919839"/>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0626063" y="2989909"/>
            <a:ext cx="12638604" cy="9894452"/>
          </a:xfrm>
          <a:prstGeom prst="rect">
            <a:avLst/>
          </a:prstGeom>
        </p:spPr>
        <p:txBody>
          <a:bodyPr/>
          <a:lstStyle/>
          <a:p>
            <a:r>
              <a:t>The Witcher books were written by a Polish author named Andrzej Sapkowski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t>Games</a:t>
            </a:r>
          </a:p>
        </p:txBody>
      </p:sp>
      <p:graphicFrame>
        <p:nvGraphicFramePr>
          <p:cNvPr id="167" name="2D Column Chart"/>
          <p:cNvGraphicFramePr/>
          <p:nvPr/>
        </p:nvGraphicFramePr>
        <p:xfrm>
          <a:off x="628188" y="5153858"/>
          <a:ext cx="11846409" cy="7919839"/>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Macintosh PowerPoint</Application>
  <PresentationFormat>Custom</PresentationFormat>
  <Paragraphs>16</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2</cp:revision>
  <dcterms:modified xsi:type="dcterms:W3CDTF">2023-08-11T23:51:01Z</dcterms:modified>
</cp:coreProperties>
</file>