
<file path=[Content_Types].xml><?xml version="1.0" encoding="utf-8"?>
<Types xmlns="http://schemas.openxmlformats.org/package/2006/content-types">
  <Default Extension="rels" ContentType="application/vnd.openxmlformats-package.relationships+xml"/>
  <Default Extension="tif" ContentType="image/ti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256" r:id="rId2"/>
    <p:sldId id="257" r:id="rId3"/>
    <p:sldId id="258" r:id="rId4"/>
    <p:sldId id="259" r:id="rId5"/>
    <p:sldId id="260" r:id="rId6"/>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lvl1pPr>
    <a:lvl2pPr marL="0" marR="0" indent="45720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lvl2pPr>
    <a:lvl3pPr marL="0" marR="0" indent="91440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lvl3pPr>
    <a:lvl4pPr marL="0" marR="0" indent="137160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lvl4pPr>
    <a:lvl5pPr marL="0" marR="0" indent="182880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lvl5pPr>
    <a:lvl6pPr marL="0" marR="0" indent="228600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lvl6pPr>
    <a:lvl7pPr marL="0" marR="0" indent="274320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lvl7pPr>
    <a:lvl8pPr marL="0" marR="0" indent="320040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lvl8pPr>
    <a:lvl9pPr marL="0" marR="0" indent="365760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
          <a:latin typeface="Graphik"/>
          <a:ea typeface="Graphik"/>
          <a:cs typeface="Graphik"/>
        </a:font>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
          <a:latin typeface="Graphik"/>
          <a:ea typeface="Graphik"/>
          <a:cs typeface="Graphik"/>
        </a:font>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
          <a:latin typeface="Graphik Semibold"/>
          <a:ea typeface="Graphik Semibold"/>
          <a:cs typeface="Graphik Semibold"/>
        </a:font>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hueOff val="-217956"/>
              <a:satOff val="14368"/>
              <a:lumOff val="17764"/>
            </a:schemeClr>
          </a:solidFill>
        </a:fill>
      </a:tcStyle>
    </a:firstRow>
  </a:tblStyle>
  <a:tblStyle styleId="{EEE7283C-3CF3-47DC-8721-378D4A62B228}" styleName="">
    <a:tblBg/>
    <a:wholeTbl>
      <a:tcTxStyle b="off" i="off">
        <a:font>
          <a:latin typeface="Graphik"/>
          <a:ea typeface="Graphik"/>
          <a:cs typeface="Graphik"/>
        </a:font>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CEEEE"/>
          </a:solidFill>
        </a:fill>
      </a:tcStyle>
    </a:band2H>
    <a:firstCol>
      <a:tcTxStyle b="on" i="off">
        <a:font>
          <a:latin typeface="Graphik Semibold"/>
          <a:ea typeface="Graphik Semibold"/>
          <a:cs typeface="Graphik Semibold"/>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chemeClr val="accent3">
              <a:hueOff val="571091"/>
              <a:satOff val="15926"/>
              <a:lumOff val="22314"/>
            </a:schemeClr>
          </a:solidFill>
        </a:fill>
      </a:tcStyle>
    </a:firstCol>
    <a:lastRow>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45B43B"/>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
          <a:latin typeface="Graphik Semibold"/>
          <a:ea typeface="Graphik Semibold"/>
          <a:cs typeface="Graphik Semibold"/>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45B43B"/>
          </a:solidFill>
        </a:fill>
      </a:tcStyle>
    </a:firstRow>
  </a:tblStyle>
  <a:tblStyle styleId="{CF821DB8-F4EB-4A41-A1BA-3FCAFE7338EE}" styleName="">
    <a:tblBg/>
    <a:wholeTbl>
      <a:tcTxStyle b="off" i="off">
        <a:font>
          <a:latin typeface="Graphik"/>
          <a:ea typeface="Graphik"/>
          <a:cs typeface="Graphik"/>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49036"/>
              <a:lumOff val="17111"/>
            </a:schemeClr>
          </a:solidFill>
        </a:fill>
      </a:tcStyle>
    </a:band2H>
    <a:firstCol>
      <a:tcTxStyle b="on" i="off">
        <a:font>
          <a:latin typeface="Graphik Semibold"/>
          <a:ea typeface="Graphik Semibold"/>
          <a:cs typeface="Graphik Semibold"/>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BD17"/>
          </a:solidFill>
        </a:fill>
      </a:tcStyle>
    </a:firstCol>
    <a:lastRow>
      <a:tcTxStyle b="on" i="off">
        <a:font>
          <a:latin typeface="Graphik Semibold"/>
          <a:ea typeface="Graphik Semibold"/>
          <a:cs typeface="Graphik Semibold"/>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FBD17"/>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n" i="off">
        <a:font>
          <a:latin typeface="Graphik Semibold"/>
          <a:ea typeface="Graphik Semibold"/>
          <a:cs typeface="Graphik Semibold"/>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8A25"/>
          </a:solidFill>
        </a:fill>
      </a:tcStyle>
    </a:firstRow>
  </a:tblStyle>
  <a:tblStyle styleId="{33BA23B1-9221-436E-865A-0063620EA4FD}" styleName="">
    <a:tblBg/>
    <a:wholeTbl>
      <a:tcTxStyle b="off" i="off">
        <a:font>
          <a:latin typeface="Graphik"/>
          <a:ea typeface="Graphik"/>
          <a:cs typeface="Graphik"/>
        </a:font>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12700" cap="flat">
              <a:solidFill>
                <a:srgbClr val="5E5E5E"/>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noFill/>
        </a:fill>
      </a:tcStyle>
    </a:wholeTbl>
    <a:band2H>
      <a:tcTxStyle/>
      <a:tcStyle>
        <a:tcBdr/>
        <a:fill>
          <a:solidFill>
            <a:srgbClr val="ECEEEF"/>
          </a:solidFill>
        </a:fill>
      </a:tcStyle>
    </a:band2H>
    <a:firstCol>
      <a:tcTxStyle b="on" i="off">
        <a:font>
          <a:latin typeface="Graphik Semibold"/>
          <a:ea typeface="Graphik Semibold"/>
          <a:cs typeface="Graphik Semibold"/>
        </a:font>
        <a:srgbClr val="FFFFFF"/>
      </a:tcTxStyle>
      <a:tcStyle>
        <a:tcBdr>
          <a:left>
            <a:ln w="12700" cap="flat">
              <a:solidFill>
                <a:srgbClr val="A6AAA9"/>
              </a:solidFill>
              <a:prstDash val="solid"/>
              <a:miter lim="400000"/>
            </a:ln>
          </a:left>
          <a:right>
            <a:ln w="12700" cap="flat">
              <a:solidFill>
                <a:srgbClr val="5E5E5E"/>
              </a:solidFill>
              <a:prstDash val="solid"/>
              <a:miter lim="400000"/>
            </a:ln>
          </a:right>
          <a:top>
            <a:ln w="12700" cap="flat">
              <a:solidFill>
                <a:srgbClr val="5E5E5E"/>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32C5B9"/>
          </a:solidFill>
        </a:fill>
      </a:tcStyle>
    </a:firstCol>
    <a:lastRow>
      <a:tcTxStyle b="on" i="off">
        <a:font>
          <a:latin typeface="Graphik Semibold"/>
          <a:ea typeface="Graphik Semibold"/>
          <a:cs typeface="Graphik Semibold"/>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38100" cap="flat">
              <a:solidFill>
                <a:schemeClr val="accent2">
                  <a:hueOff val="240640"/>
                  <a:satOff val="2542"/>
                  <a:lumOff val="-13198"/>
                </a:schemeClr>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FFFFFF"/>
          </a:solidFill>
        </a:fill>
      </a:tcStyle>
    </a:lastRow>
    <a:firstRow>
      <a:tcTxStyle b="on" i="off">
        <a:font>
          <a:latin typeface="Graphik Semibold"/>
          <a:ea typeface="Graphik Semibold"/>
          <a:cs typeface="Graphik Semibold"/>
        </a:font>
        <a:srgbClr val="FFFFFF"/>
      </a:tcTxStyle>
      <a:tcStyle>
        <a:tcBdr>
          <a:left>
            <a:ln w="12700" cap="flat">
              <a:solidFill>
                <a:srgbClr val="5E5E5E"/>
              </a:solidFill>
              <a:prstDash val="solid"/>
              <a:miter lim="400000"/>
            </a:ln>
          </a:left>
          <a:right>
            <a:ln w="12700" cap="flat">
              <a:solidFill>
                <a:srgbClr val="5E5E5E"/>
              </a:solidFill>
              <a:prstDash val="solid"/>
              <a:miter lim="400000"/>
            </a:ln>
          </a:right>
          <a:top>
            <a:ln w="12700" cap="flat">
              <a:solidFill>
                <a:srgbClr val="A6AAA9"/>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chemeClr val="accent2">
              <a:hueOff val="240640"/>
              <a:satOff val="2542"/>
              <a:lumOff val="-13198"/>
            </a:schemeClr>
          </a:solidFill>
        </a:fill>
      </a:tcStyle>
    </a:firstRow>
  </a:tblStyle>
  <a:tblStyle styleId="{2708684C-4D16-4618-839F-0558EEFCDFE6}" styleName="">
    <a:tblBg/>
    <a:wholeTbl>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F"/>
          </a:solidFill>
        </a:fill>
      </a:tcStyle>
    </a:band2H>
    <a:firstCol>
      <a:tcTxStyle b="on" i="off">
        <a:font>
          <a:latin typeface="Graphik Semibold"/>
          <a:ea typeface="Graphik Semibold"/>
          <a:cs typeface="Graphik Semibold"/>
        </a:font>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50"/>
  </p:normalViewPr>
  <p:slideViewPr>
    <p:cSldViewPr snapToGrid="0">
      <p:cViewPr varScale="1">
        <p:scale>
          <a:sx n="60" d="100"/>
          <a:sy n="60" d="100"/>
        </p:scale>
        <p:origin x="25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2"/>
  <c:chart>
    <c:autoTitleDeleted val="1"/>
    <c:plotArea>
      <c:layout>
        <c:manualLayout>
          <c:layoutTarget val="inner"/>
          <c:xMode val="edge"/>
          <c:yMode val="edge"/>
          <c:x val="0.112605"/>
          <c:y val="5.9365899999999999E-2"/>
          <c:w val="0.88239500000000004"/>
          <c:h val="0.84029500000000001"/>
        </c:manualLayout>
      </c:layout>
      <c:barChart>
        <c:barDir val="col"/>
        <c:grouping val="clustered"/>
        <c:varyColors val="0"/>
        <c:ser>
          <c:idx val="0"/>
          <c:order val="0"/>
          <c:tx>
            <c:strRef>
              <c:f>Sheet1!$A$2</c:f>
              <c:strCache>
                <c:ptCount val="1"/>
                <c:pt idx="0">
                  <c:v>Region 1</c:v>
                </c:pt>
              </c:strCache>
            </c:strRef>
          </c:tx>
          <c:spPr>
            <a:solidFill>
              <a:srgbClr val="3E73D1"/>
            </a:solidFill>
            <a:ln w="12700" cap="flat">
              <a:noFill/>
              <a:miter lim="400000"/>
            </a:ln>
            <a:effectLst/>
          </c:spPr>
          <c:invertIfNegative val="0"/>
          <c:cat>
            <c:strRef>
              <c:f>Sheet1!$B$1:$E$1</c:f>
              <c:strCache>
                <c:ptCount val="4"/>
                <c:pt idx="0">
                  <c:v>Season 1</c:v>
                </c:pt>
                <c:pt idx="1">
                  <c:v>Season 2</c:v>
                </c:pt>
                <c:pt idx="2">
                  <c:v>Season 3</c:v>
                </c:pt>
              </c:strCache>
            </c:strRef>
          </c:cat>
          <c:val>
            <c:numRef>
              <c:f>Sheet1!$B$2:$E$2</c:f>
              <c:numCache>
                <c:formatCode>General</c:formatCode>
                <c:ptCount val="3"/>
                <c:pt idx="0">
                  <c:v>541.01</c:v>
                </c:pt>
                <c:pt idx="1">
                  <c:v>462.5</c:v>
                </c:pt>
                <c:pt idx="2">
                  <c:v>66.5</c:v>
                </c:pt>
              </c:numCache>
            </c:numRef>
          </c:val>
          <c:extLst>
            <c:ext xmlns:c16="http://schemas.microsoft.com/office/drawing/2014/chart" uri="{C3380CC4-5D6E-409C-BE32-E72D297353CC}">
              <c16:uniqueId val="{00000000-D904-F141-AB8B-C0F9E9533565}"/>
            </c:ext>
          </c:extLst>
        </c:ser>
        <c:dLbls>
          <c:showLegendKey val="0"/>
          <c:showVal val="0"/>
          <c:showCatName val="0"/>
          <c:showSerName val="0"/>
          <c:showPercent val="0"/>
          <c:showBubbleSize val="0"/>
        </c:dLbls>
        <c:gapWidth val="40"/>
        <c:overlap val="-10"/>
        <c:axId val="2094734552"/>
        <c:axId val="2094734553"/>
      </c:barChart>
      <c:catAx>
        <c:axId val="2094734552"/>
        <c:scaling>
          <c:orientation val="minMax"/>
        </c:scaling>
        <c:delete val="0"/>
        <c:axPos val="b"/>
        <c:numFmt formatCode="General" sourceLinked="0"/>
        <c:majorTickMark val="none"/>
        <c:minorTickMark val="none"/>
        <c:tickLblPos val="low"/>
        <c:spPr>
          <a:ln w="12700" cap="flat">
            <a:solidFill>
              <a:srgbClr val="000000"/>
            </a:solidFill>
            <a:prstDash val="solid"/>
            <a:miter lim="400000"/>
          </a:ln>
        </c:spPr>
        <c:txPr>
          <a:bodyPr rot="0"/>
          <a:lstStyle/>
          <a:p>
            <a:pPr>
              <a:defRPr sz="3400" b="0" i="0" u="none" strike="noStrike">
                <a:solidFill>
                  <a:srgbClr val="000000"/>
                </a:solidFill>
                <a:latin typeface="Graphik"/>
              </a:defRPr>
            </a:pPr>
            <a:endParaRPr lang="en-US"/>
          </a:p>
        </c:txPr>
        <c:crossAx val="2094734553"/>
        <c:crosses val="autoZero"/>
        <c:auto val="1"/>
        <c:lblAlgn val="ctr"/>
        <c:lblOffset val="100"/>
        <c:noMultiLvlLbl val="1"/>
      </c:catAx>
      <c:valAx>
        <c:axId val="2094734553"/>
        <c:scaling>
          <c:orientation val="minMax"/>
        </c:scaling>
        <c:delete val="0"/>
        <c:axPos val="l"/>
        <c:majorGridlines>
          <c:spPr>
            <a:ln w="6350" cap="flat">
              <a:solidFill>
                <a:srgbClr val="B8B8B8"/>
              </a:solidFill>
              <a:prstDash val="solid"/>
              <a:miter lim="400000"/>
            </a:ln>
          </c:spPr>
        </c:majorGridlines>
        <c:numFmt formatCode="General" sourceLinked="0"/>
        <c:majorTickMark val="none"/>
        <c:minorTickMark val="none"/>
        <c:tickLblPos val="nextTo"/>
        <c:spPr>
          <a:ln w="12700" cap="flat">
            <a:noFill/>
            <a:prstDash val="solid"/>
            <a:miter lim="400000"/>
          </a:ln>
        </c:spPr>
        <c:txPr>
          <a:bodyPr rot="0"/>
          <a:lstStyle/>
          <a:p>
            <a:pPr>
              <a:defRPr sz="3400" b="0" i="0" u="none" strike="noStrike">
                <a:solidFill>
                  <a:srgbClr val="000000"/>
                </a:solidFill>
                <a:latin typeface="Graphik"/>
              </a:defRPr>
            </a:pPr>
            <a:endParaRPr lang="en-US"/>
          </a:p>
        </c:txPr>
        <c:crossAx val="2094734552"/>
        <c:crosses val="autoZero"/>
        <c:crossBetween val="between"/>
        <c:majorUnit val="150"/>
        <c:minorUnit val="75"/>
      </c:valAx>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2"/>
  <c:chart>
    <c:autoTitleDeleted val="1"/>
    <c:plotArea>
      <c:layout>
        <c:manualLayout>
          <c:layoutTarget val="inner"/>
          <c:xMode val="edge"/>
          <c:yMode val="edge"/>
          <c:x val="0.101367"/>
          <c:y val="7.8227000000000005E-2"/>
          <c:w val="0.89363300000000001"/>
          <c:h val="0.79352699999999998"/>
        </c:manualLayout>
      </c:layout>
      <c:barChart>
        <c:barDir val="col"/>
        <c:grouping val="clustered"/>
        <c:varyColors val="0"/>
        <c:ser>
          <c:idx val="0"/>
          <c:order val="0"/>
          <c:tx>
            <c:strRef>
              <c:f>Sheet1!$A$2</c:f>
              <c:strCache>
                <c:ptCount val="1"/>
                <c:pt idx="0">
                  <c:v>Region 1</c:v>
                </c:pt>
              </c:strCache>
            </c:strRef>
          </c:tx>
          <c:spPr>
            <a:solidFill>
              <a:srgbClr val="3E73D1"/>
            </a:solidFill>
            <a:ln w="12700" cap="flat">
              <a:noFill/>
              <a:miter lim="400000"/>
            </a:ln>
            <a:effectLst/>
          </c:spPr>
          <c:invertIfNegative val="0"/>
          <c:cat>
            <c:strRef>
              <c:f>Sheet1!$B$1:$D$1</c:f>
              <c:strCache>
                <c:ptCount val="3"/>
                <c:pt idx="0">
                  <c:v>October 2013</c:v>
                </c:pt>
                <c:pt idx="1">
                  <c:v>June 2019</c:v>
                </c:pt>
                <c:pt idx="2">
                  <c:v>May 2023</c:v>
                </c:pt>
              </c:strCache>
            </c:strRef>
          </c:cat>
          <c:val>
            <c:numRef>
              <c:f>Sheet1!$B$2:$D$2</c:f>
              <c:numCache>
                <c:formatCode>General</c:formatCode>
                <c:ptCount val="3"/>
                <c:pt idx="0">
                  <c:v>6</c:v>
                </c:pt>
                <c:pt idx="1">
                  <c:v>40</c:v>
                </c:pt>
                <c:pt idx="2">
                  <c:v>75</c:v>
                </c:pt>
              </c:numCache>
            </c:numRef>
          </c:val>
          <c:extLst>
            <c:ext xmlns:c16="http://schemas.microsoft.com/office/drawing/2014/chart" uri="{C3380CC4-5D6E-409C-BE32-E72D297353CC}">
              <c16:uniqueId val="{00000000-7D36-A64D-AD11-63760A9CBAC8}"/>
            </c:ext>
          </c:extLst>
        </c:ser>
        <c:dLbls>
          <c:showLegendKey val="0"/>
          <c:showVal val="0"/>
          <c:showCatName val="0"/>
          <c:showSerName val="0"/>
          <c:showPercent val="0"/>
          <c:showBubbleSize val="0"/>
        </c:dLbls>
        <c:gapWidth val="40"/>
        <c:overlap val="-10"/>
        <c:axId val="2094734552"/>
        <c:axId val="2094734553"/>
      </c:barChart>
      <c:catAx>
        <c:axId val="2094734552"/>
        <c:scaling>
          <c:orientation val="minMax"/>
        </c:scaling>
        <c:delete val="0"/>
        <c:axPos val="b"/>
        <c:numFmt formatCode="General" sourceLinked="0"/>
        <c:majorTickMark val="none"/>
        <c:minorTickMark val="none"/>
        <c:tickLblPos val="low"/>
        <c:spPr>
          <a:ln w="12700" cap="flat">
            <a:solidFill>
              <a:srgbClr val="000000"/>
            </a:solidFill>
            <a:prstDash val="solid"/>
            <a:miter lim="400000"/>
          </a:ln>
        </c:spPr>
        <c:txPr>
          <a:bodyPr rot="0"/>
          <a:lstStyle/>
          <a:p>
            <a:pPr>
              <a:defRPr sz="3400" b="0" i="0" u="none" strike="noStrike">
                <a:solidFill>
                  <a:srgbClr val="000000"/>
                </a:solidFill>
                <a:latin typeface="Graphik"/>
              </a:defRPr>
            </a:pPr>
            <a:endParaRPr lang="en-US"/>
          </a:p>
        </c:txPr>
        <c:crossAx val="2094734553"/>
        <c:crosses val="autoZero"/>
        <c:auto val="1"/>
        <c:lblAlgn val="ctr"/>
        <c:lblOffset val="100"/>
        <c:noMultiLvlLbl val="1"/>
      </c:catAx>
      <c:valAx>
        <c:axId val="2094734553"/>
        <c:scaling>
          <c:orientation val="minMax"/>
        </c:scaling>
        <c:delete val="0"/>
        <c:axPos val="l"/>
        <c:majorGridlines>
          <c:spPr>
            <a:ln w="6350" cap="flat">
              <a:solidFill>
                <a:srgbClr val="B8B8B8"/>
              </a:solidFill>
              <a:prstDash val="solid"/>
              <a:miter lim="400000"/>
            </a:ln>
          </c:spPr>
        </c:majorGridlines>
        <c:numFmt formatCode="General" sourceLinked="0"/>
        <c:majorTickMark val="none"/>
        <c:minorTickMark val="none"/>
        <c:tickLblPos val="nextTo"/>
        <c:spPr>
          <a:ln w="12700" cap="flat">
            <a:noFill/>
            <a:prstDash val="solid"/>
            <a:miter lim="400000"/>
          </a:ln>
        </c:spPr>
        <c:txPr>
          <a:bodyPr rot="0"/>
          <a:lstStyle/>
          <a:p>
            <a:pPr>
              <a:defRPr sz="3400" b="0" i="0" u="none" strike="noStrike">
                <a:solidFill>
                  <a:srgbClr val="000000"/>
                </a:solidFill>
                <a:latin typeface="Graphik"/>
              </a:defRPr>
            </a:pPr>
            <a:endParaRPr lang="en-US"/>
          </a:p>
        </c:txPr>
        <c:crossAx val="2094734552"/>
        <c:crosses val="autoZero"/>
        <c:crossBetween val="between"/>
        <c:majorUnit val="20"/>
        <c:minorUnit val="10"/>
      </c:valAx>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2"/>
  <c:chart>
    <c:autoTitleDeleted val="1"/>
    <c:plotArea>
      <c:layout>
        <c:manualLayout>
          <c:layoutTarget val="inner"/>
          <c:xMode val="edge"/>
          <c:yMode val="edge"/>
          <c:x val="0.105629"/>
          <c:y val="7.8227000000000005E-2"/>
          <c:w val="0.88937100000000002"/>
          <c:h val="0.79352699999999998"/>
        </c:manualLayout>
      </c:layout>
      <c:barChart>
        <c:barDir val="col"/>
        <c:grouping val="clustered"/>
        <c:varyColors val="0"/>
        <c:ser>
          <c:idx val="0"/>
          <c:order val="0"/>
          <c:tx>
            <c:strRef>
              <c:f>Sheet1!$A$2</c:f>
              <c:strCache>
                <c:ptCount val="1"/>
                <c:pt idx="0">
                  <c:v>Region 1</c:v>
                </c:pt>
              </c:strCache>
            </c:strRef>
          </c:tx>
          <c:spPr>
            <a:solidFill>
              <a:srgbClr val="3E73D1"/>
            </a:solidFill>
            <a:ln w="12700" cap="flat">
              <a:noFill/>
              <a:miter lim="400000"/>
            </a:ln>
            <a:effectLst/>
          </c:spPr>
          <c:invertIfNegative val="0"/>
          <c:cat>
            <c:strRef>
              <c:f>Sheet1!$B$1:$E$1</c:f>
              <c:strCache>
                <c:ptCount val="4"/>
                <c:pt idx="0">
                  <c:v>Witcher 1</c:v>
                </c:pt>
                <c:pt idx="1">
                  <c:v>Witcher 2</c:v>
                </c:pt>
                <c:pt idx="2">
                  <c:v>Witcher 3</c:v>
                </c:pt>
              </c:strCache>
            </c:strRef>
          </c:cat>
          <c:val>
            <c:numRef>
              <c:f>Sheet1!$B$2:$E$2</c:f>
              <c:numCache>
                <c:formatCode>General</c:formatCode>
                <c:ptCount val="3"/>
                <c:pt idx="0">
                  <c:v>1</c:v>
                </c:pt>
                <c:pt idx="1">
                  <c:v>1.7</c:v>
                </c:pt>
                <c:pt idx="2">
                  <c:v>50</c:v>
                </c:pt>
              </c:numCache>
            </c:numRef>
          </c:val>
          <c:extLst>
            <c:ext xmlns:c16="http://schemas.microsoft.com/office/drawing/2014/chart" uri="{C3380CC4-5D6E-409C-BE32-E72D297353CC}">
              <c16:uniqueId val="{00000000-1CE2-6F4F-9274-77F9D2092DF0}"/>
            </c:ext>
          </c:extLst>
        </c:ser>
        <c:dLbls>
          <c:showLegendKey val="0"/>
          <c:showVal val="0"/>
          <c:showCatName val="0"/>
          <c:showSerName val="0"/>
          <c:showPercent val="0"/>
          <c:showBubbleSize val="0"/>
        </c:dLbls>
        <c:gapWidth val="40"/>
        <c:overlap val="-10"/>
        <c:axId val="2094734552"/>
        <c:axId val="2094734553"/>
      </c:barChart>
      <c:catAx>
        <c:axId val="2094734552"/>
        <c:scaling>
          <c:orientation val="minMax"/>
        </c:scaling>
        <c:delete val="0"/>
        <c:axPos val="b"/>
        <c:numFmt formatCode="General" sourceLinked="0"/>
        <c:majorTickMark val="none"/>
        <c:minorTickMark val="none"/>
        <c:tickLblPos val="low"/>
        <c:spPr>
          <a:ln w="12700" cap="flat">
            <a:solidFill>
              <a:srgbClr val="000000"/>
            </a:solidFill>
            <a:prstDash val="solid"/>
            <a:miter lim="400000"/>
          </a:ln>
        </c:spPr>
        <c:txPr>
          <a:bodyPr rot="0"/>
          <a:lstStyle/>
          <a:p>
            <a:pPr>
              <a:defRPr sz="3400" b="0" i="0" u="none" strike="noStrike">
                <a:solidFill>
                  <a:srgbClr val="000000"/>
                </a:solidFill>
                <a:latin typeface="Graphik"/>
              </a:defRPr>
            </a:pPr>
            <a:endParaRPr lang="en-US"/>
          </a:p>
        </c:txPr>
        <c:crossAx val="2094734553"/>
        <c:crosses val="autoZero"/>
        <c:auto val="1"/>
        <c:lblAlgn val="ctr"/>
        <c:lblOffset val="100"/>
        <c:noMultiLvlLbl val="1"/>
      </c:catAx>
      <c:valAx>
        <c:axId val="2094734553"/>
        <c:scaling>
          <c:orientation val="minMax"/>
        </c:scaling>
        <c:delete val="0"/>
        <c:axPos val="l"/>
        <c:majorGridlines>
          <c:spPr>
            <a:ln w="6350" cap="flat">
              <a:solidFill>
                <a:srgbClr val="B8B8B8"/>
              </a:solidFill>
              <a:prstDash val="solid"/>
              <a:miter lim="400000"/>
            </a:ln>
          </c:spPr>
        </c:majorGridlines>
        <c:numFmt formatCode="General" sourceLinked="0"/>
        <c:majorTickMark val="none"/>
        <c:minorTickMark val="none"/>
        <c:tickLblPos val="nextTo"/>
        <c:spPr>
          <a:ln w="12700" cap="flat">
            <a:noFill/>
            <a:prstDash val="solid"/>
            <a:miter lim="400000"/>
          </a:ln>
        </c:spPr>
        <c:txPr>
          <a:bodyPr rot="0"/>
          <a:lstStyle/>
          <a:p>
            <a:pPr>
              <a:defRPr sz="3400" b="0" i="0" u="none" strike="noStrike">
                <a:solidFill>
                  <a:srgbClr val="000000"/>
                </a:solidFill>
                <a:latin typeface="Graphik"/>
              </a:defRPr>
            </a:pPr>
            <a:endParaRPr lang="en-US"/>
          </a:p>
        </c:txPr>
        <c:crossAx val="2094734552"/>
        <c:crosses val="autoZero"/>
        <c:crossBetween val="between"/>
        <c:majorUnit val="12.5"/>
        <c:minorUnit val="6.25"/>
      </c:valAx>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8" name="Shape 148"/>
          <p:cNvSpPr>
            <a:spLocks noGrp="1" noRot="1" noChangeAspect="1"/>
          </p:cNvSpPr>
          <p:nvPr>
            <p:ph type="sldImg"/>
          </p:nvPr>
        </p:nvSpPr>
        <p:spPr>
          <a:xfrm>
            <a:off x="1143000" y="685800"/>
            <a:ext cx="4572000" cy="3429000"/>
          </a:xfrm>
          <a:prstGeom prst="rect">
            <a:avLst/>
          </a:prstGeom>
        </p:spPr>
        <p:txBody>
          <a:bodyPr/>
          <a:lstStyle/>
          <a:p>
            <a:endParaRPr/>
          </a:p>
        </p:txBody>
      </p:sp>
      <p:sp>
        <p:nvSpPr>
          <p:cNvPr id="149" name="Shape 14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Author and Date"/>
          <p:cNvSpPr txBox="1">
            <a:spLocks noGrp="1"/>
          </p:cNvSpPr>
          <p:nvPr>
            <p:ph type="body" sz="quarter" idx="21" hasCustomPrompt="1"/>
          </p:nvPr>
        </p:nvSpPr>
        <p:spPr>
          <a:xfrm>
            <a:off x="1219200" y="11986162"/>
            <a:ext cx="21945599" cy="605791"/>
          </a:xfrm>
          <a:prstGeom prst="rect">
            <a:avLst/>
          </a:prstGeom>
        </p:spPr>
        <p:txBody>
          <a:bodyPr/>
          <a:lstStyle>
            <a:lvl1pPr marL="0" indent="0" algn="ctr" defTabSz="825500">
              <a:lnSpc>
                <a:spcPct val="100000"/>
              </a:lnSpc>
              <a:spcBef>
                <a:spcPts val="0"/>
              </a:spcBef>
              <a:buSzTx/>
              <a:buNone/>
              <a:defRPr sz="3000" spc="-29">
                <a:latin typeface="Graphik-Medium"/>
                <a:ea typeface="Graphik-Medium"/>
                <a:cs typeface="Graphik-Medium"/>
                <a:sym typeface="Graphik Medium"/>
              </a:defRPr>
            </a:lvl1pPr>
          </a:lstStyle>
          <a:p>
            <a:r>
              <a:t>Author and Date</a:t>
            </a:r>
          </a:p>
        </p:txBody>
      </p:sp>
      <p:sp>
        <p:nvSpPr>
          <p:cNvPr id="12" name="Presentation Title"/>
          <p:cNvSpPr txBox="1">
            <a:spLocks noGrp="1"/>
          </p:cNvSpPr>
          <p:nvPr>
            <p:ph type="title" hasCustomPrompt="1"/>
          </p:nvPr>
        </p:nvSpPr>
        <p:spPr>
          <a:xfrm>
            <a:off x="1219200" y="3543300"/>
            <a:ext cx="21945600" cy="4267200"/>
          </a:xfrm>
          <a:prstGeom prst="rect">
            <a:avLst/>
          </a:prstGeom>
        </p:spPr>
        <p:txBody>
          <a:bodyPr anchor="b"/>
          <a:lstStyle>
            <a:lvl1pPr>
              <a:defRPr sz="12800" spc="-128"/>
            </a:lvl1pPr>
          </a:lstStyle>
          <a:p>
            <a:r>
              <a:t>Presentation Title</a:t>
            </a:r>
          </a:p>
        </p:txBody>
      </p:sp>
      <p:sp>
        <p:nvSpPr>
          <p:cNvPr id="13" name="Body Level One…"/>
          <p:cNvSpPr txBox="1">
            <a:spLocks noGrp="1"/>
          </p:cNvSpPr>
          <p:nvPr>
            <p:ph type="body" sz="quarter" idx="1" hasCustomPrompt="1"/>
          </p:nvPr>
        </p:nvSpPr>
        <p:spPr>
          <a:xfrm>
            <a:off x="1219200" y="7567579"/>
            <a:ext cx="21945600" cy="2250593"/>
          </a:xfrm>
          <a:prstGeom prst="rect">
            <a:avLst/>
          </a:prstGeom>
        </p:spPr>
        <p:txBody>
          <a:bodyPr/>
          <a:lstStyle>
            <a:lvl1pPr marL="0" indent="0" algn="ctr" defTabSz="825500">
              <a:lnSpc>
                <a:spcPct val="100000"/>
              </a:lnSpc>
              <a:spcBef>
                <a:spcPts val="0"/>
              </a:spcBef>
              <a:buSzTx/>
              <a:buNone/>
              <a:defRPr sz="6000" spc="-59">
                <a:latin typeface="Graphik-SemiboldItalic"/>
                <a:ea typeface="Graphik-SemiboldItalic"/>
                <a:cs typeface="Graphik-SemiboldItalic"/>
                <a:sym typeface="Graphik Semibold"/>
              </a:defRPr>
            </a:lvl1pPr>
            <a:lvl2pPr marL="0" indent="457200" algn="ctr" defTabSz="825500">
              <a:lnSpc>
                <a:spcPct val="100000"/>
              </a:lnSpc>
              <a:spcBef>
                <a:spcPts val="0"/>
              </a:spcBef>
              <a:buSzTx/>
              <a:buNone/>
              <a:defRPr sz="6000" spc="-59">
                <a:latin typeface="Graphik-SemiboldItalic"/>
                <a:ea typeface="Graphik-SemiboldItalic"/>
                <a:cs typeface="Graphik-SemiboldItalic"/>
                <a:sym typeface="Graphik Semibold"/>
              </a:defRPr>
            </a:lvl2pPr>
            <a:lvl3pPr marL="0" indent="914400" algn="ctr" defTabSz="825500">
              <a:lnSpc>
                <a:spcPct val="100000"/>
              </a:lnSpc>
              <a:spcBef>
                <a:spcPts val="0"/>
              </a:spcBef>
              <a:buSzTx/>
              <a:buNone/>
              <a:defRPr sz="6000" spc="-59">
                <a:latin typeface="Graphik-SemiboldItalic"/>
                <a:ea typeface="Graphik-SemiboldItalic"/>
                <a:cs typeface="Graphik-SemiboldItalic"/>
                <a:sym typeface="Graphik Semibold"/>
              </a:defRPr>
            </a:lvl3pPr>
            <a:lvl4pPr marL="0" indent="1371600" algn="ctr" defTabSz="825500">
              <a:lnSpc>
                <a:spcPct val="100000"/>
              </a:lnSpc>
              <a:spcBef>
                <a:spcPts val="0"/>
              </a:spcBef>
              <a:buSzTx/>
              <a:buNone/>
              <a:defRPr sz="6000" spc="-59">
                <a:latin typeface="Graphik-SemiboldItalic"/>
                <a:ea typeface="Graphik-SemiboldItalic"/>
                <a:cs typeface="Graphik-SemiboldItalic"/>
                <a:sym typeface="Graphik Semibold"/>
              </a:defRPr>
            </a:lvl4pPr>
            <a:lvl5pPr marL="0" indent="1828800" algn="ctr" defTabSz="825500">
              <a:lnSpc>
                <a:spcPct val="100000"/>
              </a:lnSpc>
              <a:spcBef>
                <a:spcPts val="0"/>
              </a:spcBef>
              <a:buSzTx/>
              <a:buNone/>
              <a:defRPr sz="6000" spc="-59">
                <a:latin typeface="Graphik-SemiboldItalic"/>
                <a:ea typeface="Graphik-SemiboldItalic"/>
                <a:cs typeface="Graphik-SemiboldItalic"/>
                <a:sym typeface="Graphik Semibold"/>
              </a:defRPr>
            </a:lvl5pPr>
          </a:lstStyle>
          <a:p>
            <a:r>
              <a:t>Presentation Subtitle</a:t>
            </a:r>
          </a:p>
          <a:p>
            <a:pPr lvl="1"/>
            <a:endParaRPr/>
          </a:p>
          <a:p>
            <a:pPr lvl="2"/>
            <a:endParaRPr/>
          </a:p>
          <a:p>
            <a:pPr lvl="3"/>
            <a:endParaRPr/>
          </a:p>
          <a:p>
            <a:pPr lvl="4"/>
            <a:endParaRPr/>
          </a:p>
        </p:txBody>
      </p:sp>
      <p:sp>
        <p:nvSpPr>
          <p:cNvPr id="14" name="Slide Number"/>
          <p:cNvSpPr txBox="1">
            <a:spLocks noGrp="1"/>
          </p:cNvSpPr>
          <p:nvPr>
            <p:ph type="sldNum" sz="quarter" idx="2"/>
          </p:nvPr>
        </p:nvSpPr>
        <p:spPr>
          <a:xfrm>
            <a:off x="12001499"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Statement">
    <p:spTree>
      <p:nvGrpSpPr>
        <p:cNvPr id="1" name=""/>
        <p:cNvGrpSpPr/>
        <p:nvPr/>
      </p:nvGrpSpPr>
      <p:grpSpPr>
        <a:xfrm>
          <a:off x="0" y="0"/>
          <a:ext cx="0" cy="0"/>
          <a:chOff x="0" y="0"/>
          <a:chExt cx="0" cy="0"/>
        </a:xfrm>
      </p:grpSpPr>
      <p:sp>
        <p:nvSpPr>
          <p:cNvPr id="98" name="Body Level One…"/>
          <p:cNvSpPr txBox="1">
            <a:spLocks noGrp="1"/>
          </p:cNvSpPr>
          <p:nvPr>
            <p:ph type="body" idx="1" hasCustomPrompt="1"/>
          </p:nvPr>
        </p:nvSpPr>
        <p:spPr>
          <a:xfrm>
            <a:off x="1219200" y="3251200"/>
            <a:ext cx="21945600" cy="6604000"/>
          </a:xfrm>
          <a:prstGeom prst="rect">
            <a:avLst/>
          </a:prstGeom>
        </p:spPr>
        <p:txBody>
          <a:bodyPr anchor="ctr"/>
          <a:lstStyle>
            <a:lvl1pPr marL="0" indent="0" algn="ctr" defTabSz="2438400">
              <a:lnSpc>
                <a:spcPct val="80000"/>
              </a:lnSpc>
              <a:spcBef>
                <a:spcPts val="0"/>
              </a:spcBef>
              <a:buSzTx/>
              <a:buNone/>
              <a:defRPr sz="12800">
                <a:latin typeface="Canela Regular"/>
                <a:ea typeface="Canela Regular"/>
                <a:cs typeface="Canela Regular"/>
                <a:sym typeface="Canela Regular"/>
              </a:defRPr>
            </a:lvl1pPr>
            <a:lvl2pPr marL="0" indent="457200" algn="ctr" defTabSz="2438400">
              <a:lnSpc>
                <a:spcPct val="80000"/>
              </a:lnSpc>
              <a:spcBef>
                <a:spcPts val="0"/>
              </a:spcBef>
              <a:buSzTx/>
              <a:buNone/>
              <a:defRPr sz="12800">
                <a:latin typeface="Canela Regular"/>
                <a:ea typeface="Canela Regular"/>
                <a:cs typeface="Canela Regular"/>
                <a:sym typeface="Canela Regular"/>
              </a:defRPr>
            </a:lvl2pPr>
            <a:lvl3pPr marL="0" indent="914400" algn="ctr" defTabSz="2438400">
              <a:lnSpc>
                <a:spcPct val="80000"/>
              </a:lnSpc>
              <a:spcBef>
                <a:spcPts val="0"/>
              </a:spcBef>
              <a:buSzTx/>
              <a:buNone/>
              <a:defRPr sz="12800">
                <a:latin typeface="Canela Regular"/>
                <a:ea typeface="Canela Regular"/>
                <a:cs typeface="Canela Regular"/>
                <a:sym typeface="Canela Regular"/>
              </a:defRPr>
            </a:lvl3pPr>
            <a:lvl4pPr marL="0" indent="1371600" algn="ctr" defTabSz="2438400">
              <a:lnSpc>
                <a:spcPct val="80000"/>
              </a:lnSpc>
              <a:spcBef>
                <a:spcPts val="0"/>
              </a:spcBef>
              <a:buSzTx/>
              <a:buNone/>
              <a:defRPr sz="12800">
                <a:latin typeface="Canela Regular"/>
                <a:ea typeface="Canela Regular"/>
                <a:cs typeface="Canela Regular"/>
                <a:sym typeface="Canela Regular"/>
              </a:defRPr>
            </a:lvl4pPr>
            <a:lvl5pPr marL="0" indent="1828800" algn="ctr" defTabSz="2438400">
              <a:lnSpc>
                <a:spcPct val="80000"/>
              </a:lnSpc>
              <a:spcBef>
                <a:spcPts val="0"/>
              </a:spcBef>
              <a:buSzTx/>
              <a:buNone/>
              <a:defRPr sz="12800">
                <a:latin typeface="Canela Regular"/>
                <a:ea typeface="Canela Regular"/>
                <a:cs typeface="Canela Regular"/>
                <a:sym typeface="Canela Regular"/>
              </a:defRPr>
            </a:lvl5pPr>
          </a:lstStyle>
          <a:p>
            <a:r>
              <a:t>Statement</a:t>
            </a:r>
          </a:p>
          <a:p>
            <a:pPr lvl="1"/>
            <a:endParaRPr/>
          </a:p>
          <a:p>
            <a:pPr lvl="2"/>
            <a:endParaRPr/>
          </a:p>
          <a:p>
            <a:pPr lvl="3"/>
            <a:endParaRPr/>
          </a:p>
          <a:p>
            <a:pPr lvl="4"/>
            <a:endParaRPr/>
          </a:p>
        </p:txBody>
      </p:sp>
      <p:sp>
        <p:nvSpPr>
          <p:cNvPr id="9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ig Fact">
    <p:spTree>
      <p:nvGrpSpPr>
        <p:cNvPr id="1" name=""/>
        <p:cNvGrpSpPr/>
        <p:nvPr/>
      </p:nvGrpSpPr>
      <p:grpSpPr>
        <a:xfrm>
          <a:off x="0" y="0"/>
          <a:ext cx="0" cy="0"/>
          <a:chOff x="0" y="0"/>
          <a:chExt cx="0" cy="0"/>
        </a:xfrm>
      </p:grpSpPr>
      <p:sp>
        <p:nvSpPr>
          <p:cNvPr id="106" name="Fact information"/>
          <p:cNvSpPr txBox="1">
            <a:spLocks noGrp="1"/>
          </p:cNvSpPr>
          <p:nvPr>
            <p:ph type="body" sz="quarter" idx="21" hasCustomPrompt="1"/>
          </p:nvPr>
        </p:nvSpPr>
        <p:spPr>
          <a:xfrm>
            <a:off x="1219200" y="8462239"/>
            <a:ext cx="21945602" cy="832613"/>
          </a:xfrm>
          <a:prstGeom prst="rect">
            <a:avLst/>
          </a:prstGeom>
        </p:spPr>
        <p:txBody>
          <a:bodyPr/>
          <a:lstStyle>
            <a:lvl1pPr marL="0" indent="0" algn="ctr" defTabSz="825500">
              <a:lnSpc>
                <a:spcPct val="100000"/>
              </a:lnSpc>
              <a:spcBef>
                <a:spcPts val="0"/>
              </a:spcBef>
              <a:buSzTx/>
              <a:buNone/>
              <a:defRPr spc="-44">
                <a:latin typeface="Graphik-SemiboldItalic"/>
                <a:ea typeface="Graphik-SemiboldItalic"/>
                <a:cs typeface="Graphik-SemiboldItalic"/>
                <a:sym typeface="Graphik Semibold"/>
              </a:defRPr>
            </a:lvl1pPr>
          </a:lstStyle>
          <a:p>
            <a:r>
              <a:t>Fact information</a:t>
            </a:r>
          </a:p>
        </p:txBody>
      </p:sp>
      <p:sp>
        <p:nvSpPr>
          <p:cNvPr id="107" name="Body Level One…"/>
          <p:cNvSpPr txBox="1">
            <a:spLocks noGrp="1"/>
          </p:cNvSpPr>
          <p:nvPr>
            <p:ph type="body" sz="half" idx="1" hasCustomPrompt="1"/>
          </p:nvPr>
        </p:nvSpPr>
        <p:spPr>
          <a:xfrm>
            <a:off x="1219200" y="4214484"/>
            <a:ext cx="21945600" cy="4269708"/>
          </a:xfrm>
          <a:prstGeom prst="rect">
            <a:avLst/>
          </a:prstGeom>
        </p:spPr>
        <p:txBody>
          <a:bodyPr anchor="b"/>
          <a:lstStyle>
            <a:lvl1pPr marL="0" indent="0" algn="ctr" defTabSz="2438400">
              <a:lnSpc>
                <a:spcPct val="80000"/>
              </a:lnSpc>
              <a:spcBef>
                <a:spcPts val="0"/>
              </a:spcBef>
              <a:buSzTx/>
              <a:buNone/>
              <a:defRPr sz="22400">
                <a:latin typeface="+mn-lt"/>
                <a:ea typeface="+mn-ea"/>
                <a:cs typeface="+mn-cs"/>
                <a:sym typeface="Canela Bold"/>
              </a:defRPr>
            </a:lvl1pPr>
            <a:lvl2pPr marL="0" indent="457200" algn="ctr" defTabSz="2438400">
              <a:lnSpc>
                <a:spcPct val="80000"/>
              </a:lnSpc>
              <a:spcBef>
                <a:spcPts val="0"/>
              </a:spcBef>
              <a:buSzTx/>
              <a:buNone/>
              <a:defRPr sz="22400">
                <a:latin typeface="+mn-lt"/>
                <a:ea typeface="+mn-ea"/>
                <a:cs typeface="+mn-cs"/>
                <a:sym typeface="Canela Bold"/>
              </a:defRPr>
            </a:lvl2pPr>
            <a:lvl3pPr marL="0" indent="914400" algn="ctr" defTabSz="2438400">
              <a:lnSpc>
                <a:spcPct val="80000"/>
              </a:lnSpc>
              <a:spcBef>
                <a:spcPts val="0"/>
              </a:spcBef>
              <a:buSzTx/>
              <a:buNone/>
              <a:defRPr sz="22400">
                <a:latin typeface="+mn-lt"/>
                <a:ea typeface="+mn-ea"/>
                <a:cs typeface="+mn-cs"/>
                <a:sym typeface="Canela Bold"/>
              </a:defRPr>
            </a:lvl3pPr>
            <a:lvl4pPr marL="0" indent="1371600" algn="ctr" defTabSz="2438400">
              <a:lnSpc>
                <a:spcPct val="80000"/>
              </a:lnSpc>
              <a:spcBef>
                <a:spcPts val="0"/>
              </a:spcBef>
              <a:buSzTx/>
              <a:buNone/>
              <a:defRPr sz="22400">
                <a:latin typeface="+mn-lt"/>
                <a:ea typeface="+mn-ea"/>
                <a:cs typeface="+mn-cs"/>
                <a:sym typeface="Canela Bold"/>
              </a:defRPr>
            </a:lvl4pPr>
            <a:lvl5pPr marL="0" indent="1828800" algn="ctr" defTabSz="2438400">
              <a:lnSpc>
                <a:spcPct val="80000"/>
              </a:lnSpc>
              <a:spcBef>
                <a:spcPts val="0"/>
              </a:spcBef>
              <a:buSzTx/>
              <a:buNone/>
              <a:defRPr sz="22400">
                <a:latin typeface="+mn-lt"/>
                <a:ea typeface="+mn-ea"/>
                <a:cs typeface="+mn-cs"/>
                <a:sym typeface="Canela Bold"/>
              </a:defRPr>
            </a:lvl5pPr>
          </a:lstStyle>
          <a:p>
            <a:r>
              <a:t>100%</a:t>
            </a:r>
          </a:p>
          <a:p>
            <a:pPr lvl="1"/>
            <a:endParaRPr/>
          </a:p>
          <a:p>
            <a:pPr lvl="2"/>
            <a:endParaRPr/>
          </a:p>
          <a:p>
            <a:pPr lvl="3"/>
            <a:endParaRPr/>
          </a:p>
          <a:p>
            <a:pPr lvl="4"/>
            <a:endParaRPr/>
          </a:p>
        </p:txBody>
      </p:sp>
      <p:sp>
        <p:nvSpPr>
          <p:cNvPr id="10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115" name="Attribution"/>
          <p:cNvSpPr txBox="1">
            <a:spLocks noGrp="1"/>
          </p:cNvSpPr>
          <p:nvPr>
            <p:ph type="body" sz="quarter" idx="21" hasCustomPrompt="1"/>
          </p:nvPr>
        </p:nvSpPr>
        <p:spPr>
          <a:xfrm>
            <a:off x="1219200" y="11100053"/>
            <a:ext cx="21945602" cy="832613"/>
          </a:xfrm>
          <a:prstGeom prst="rect">
            <a:avLst/>
          </a:prstGeom>
        </p:spPr>
        <p:txBody>
          <a:bodyPr anchor="ctr"/>
          <a:lstStyle>
            <a:lvl1pPr marL="0" indent="0" algn="ctr" defTabSz="825500">
              <a:lnSpc>
                <a:spcPct val="100000"/>
              </a:lnSpc>
              <a:spcBef>
                <a:spcPts val="0"/>
              </a:spcBef>
              <a:buSzTx/>
              <a:buNone/>
              <a:defRPr spc="-44">
                <a:latin typeface="Graphik-SemiboldItalic"/>
                <a:ea typeface="Graphik-SemiboldItalic"/>
                <a:cs typeface="Graphik-SemiboldItalic"/>
                <a:sym typeface="Graphik Semibold"/>
              </a:defRPr>
            </a:lvl1pPr>
          </a:lstStyle>
          <a:p>
            <a:r>
              <a:t>Attribution</a:t>
            </a:r>
          </a:p>
        </p:txBody>
      </p:sp>
      <p:sp>
        <p:nvSpPr>
          <p:cNvPr id="116" name="Body Level One…"/>
          <p:cNvSpPr txBox="1">
            <a:spLocks noGrp="1"/>
          </p:cNvSpPr>
          <p:nvPr>
            <p:ph type="body" sz="half" idx="1" hasCustomPrompt="1"/>
          </p:nvPr>
        </p:nvSpPr>
        <p:spPr>
          <a:xfrm>
            <a:off x="1219200" y="4178300"/>
            <a:ext cx="21945600" cy="4416425"/>
          </a:xfrm>
          <a:prstGeom prst="rect">
            <a:avLst/>
          </a:prstGeom>
        </p:spPr>
        <p:txBody>
          <a:bodyPr anchor="ctr"/>
          <a:lstStyle>
            <a:lvl1pPr marL="0" indent="0" algn="ctr" defTabSz="2438400">
              <a:lnSpc>
                <a:spcPct val="80000"/>
              </a:lnSpc>
              <a:spcBef>
                <a:spcPts val="0"/>
              </a:spcBef>
              <a:buSzTx/>
              <a:buNone/>
              <a:defRPr sz="8400">
                <a:latin typeface="+mn-lt"/>
                <a:ea typeface="+mn-ea"/>
                <a:cs typeface="+mn-cs"/>
                <a:sym typeface="Canela Bold"/>
              </a:defRPr>
            </a:lvl1pPr>
            <a:lvl2pPr marL="0" indent="457200" algn="ctr" defTabSz="2438400">
              <a:lnSpc>
                <a:spcPct val="80000"/>
              </a:lnSpc>
              <a:spcBef>
                <a:spcPts val="0"/>
              </a:spcBef>
              <a:buSzTx/>
              <a:buNone/>
              <a:defRPr sz="8400">
                <a:latin typeface="+mn-lt"/>
                <a:ea typeface="+mn-ea"/>
                <a:cs typeface="+mn-cs"/>
                <a:sym typeface="Canela Bold"/>
              </a:defRPr>
            </a:lvl2pPr>
            <a:lvl3pPr marL="0" indent="914400" algn="ctr" defTabSz="2438400">
              <a:lnSpc>
                <a:spcPct val="80000"/>
              </a:lnSpc>
              <a:spcBef>
                <a:spcPts val="0"/>
              </a:spcBef>
              <a:buSzTx/>
              <a:buNone/>
              <a:defRPr sz="8400">
                <a:latin typeface="+mn-lt"/>
                <a:ea typeface="+mn-ea"/>
                <a:cs typeface="+mn-cs"/>
                <a:sym typeface="Canela Bold"/>
              </a:defRPr>
            </a:lvl3pPr>
            <a:lvl4pPr marL="0" indent="1371600" algn="ctr" defTabSz="2438400">
              <a:lnSpc>
                <a:spcPct val="80000"/>
              </a:lnSpc>
              <a:spcBef>
                <a:spcPts val="0"/>
              </a:spcBef>
              <a:buSzTx/>
              <a:buNone/>
              <a:defRPr sz="8400">
                <a:latin typeface="+mn-lt"/>
                <a:ea typeface="+mn-ea"/>
                <a:cs typeface="+mn-cs"/>
                <a:sym typeface="Canela Bold"/>
              </a:defRPr>
            </a:lvl4pPr>
            <a:lvl5pPr marL="0" indent="1828800" algn="ctr" defTabSz="2438400">
              <a:lnSpc>
                <a:spcPct val="80000"/>
              </a:lnSpc>
              <a:spcBef>
                <a:spcPts val="0"/>
              </a:spcBef>
              <a:buSzTx/>
              <a:buNone/>
              <a:defRPr sz="8400">
                <a:latin typeface="+mn-lt"/>
                <a:ea typeface="+mn-ea"/>
                <a:cs typeface="+mn-cs"/>
                <a:sym typeface="Canela Bold"/>
              </a:defRPr>
            </a:lvl5pPr>
          </a:lstStyle>
          <a:p>
            <a:r>
              <a:t>“Notable Quote”</a:t>
            </a:r>
          </a:p>
          <a:p>
            <a:pPr lvl="1"/>
            <a:endParaRPr/>
          </a:p>
          <a:p>
            <a:pPr lvl="2"/>
            <a:endParaRPr/>
          </a:p>
          <a:p>
            <a:pPr lvl="3"/>
            <a:endParaRPr/>
          </a:p>
          <a:p>
            <a:pPr lvl="4"/>
            <a:endParaRPr/>
          </a:p>
        </p:txBody>
      </p:sp>
      <p:sp>
        <p:nvSpPr>
          <p:cNvPr id="117" name="Slide Number"/>
          <p:cNvSpPr txBox="1">
            <a:spLocks noGrp="1"/>
          </p:cNvSpPr>
          <p:nvPr>
            <p:ph type="sldNum" sz="quarter" idx="2"/>
          </p:nvPr>
        </p:nvSpPr>
        <p:spPr>
          <a:xfrm>
            <a:off x="12001499"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124" name="941297804_1296x1457.jpg"/>
          <p:cNvSpPr>
            <a:spLocks noGrp="1"/>
          </p:cNvSpPr>
          <p:nvPr>
            <p:ph type="pic" sz="quarter" idx="21"/>
          </p:nvPr>
        </p:nvSpPr>
        <p:spPr>
          <a:xfrm>
            <a:off x="15744825" y="5581752"/>
            <a:ext cx="7365408" cy="8280401"/>
          </a:xfrm>
          <a:prstGeom prst="rect">
            <a:avLst/>
          </a:prstGeom>
        </p:spPr>
        <p:txBody>
          <a:bodyPr lIns="91439" tIns="45719" rIns="91439" bIns="45719">
            <a:noAutofit/>
          </a:bodyPr>
          <a:lstStyle/>
          <a:p>
            <a:endParaRPr/>
          </a:p>
        </p:txBody>
      </p:sp>
      <p:sp>
        <p:nvSpPr>
          <p:cNvPr id="125" name="915009552_2264x1509.jpg"/>
          <p:cNvSpPr>
            <a:spLocks noGrp="1"/>
          </p:cNvSpPr>
          <p:nvPr>
            <p:ph type="pic" sz="quarter" idx="22"/>
          </p:nvPr>
        </p:nvSpPr>
        <p:spPr>
          <a:xfrm>
            <a:off x="15363825" y="1270000"/>
            <a:ext cx="8115300" cy="5409006"/>
          </a:xfrm>
          <a:prstGeom prst="rect">
            <a:avLst/>
          </a:prstGeom>
        </p:spPr>
        <p:txBody>
          <a:bodyPr lIns="91439" tIns="45719" rIns="91439" bIns="45719">
            <a:noAutofit/>
          </a:bodyPr>
          <a:lstStyle/>
          <a:p>
            <a:endParaRPr/>
          </a:p>
        </p:txBody>
      </p:sp>
      <p:sp>
        <p:nvSpPr>
          <p:cNvPr id="126" name="740519873_3318x2212.jpg"/>
          <p:cNvSpPr>
            <a:spLocks noGrp="1"/>
          </p:cNvSpPr>
          <p:nvPr>
            <p:ph type="pic" idx="23"/>
          </p:nvPr>
        </p:nvSpPr>
        <p:spPr>
          <a:xfrm>
            <a:off x="-63500" y="1270000"/>
            <a:ext cx="16764000" cy="11176000"/>
          </a:xfrm>
          <a:prstGeom prst="rect">
            <a:avLst/>
          </a:prstGeom>
        </p:spPr>
        <p:txBody>
          <a:bodyPr lIns="91439" tIns="45719" rIns="91439" bIns="45719">
            <a:noAutofit/>
          </a:bodyPr>
          <a:lstStyle/>
          <a:p>
            <a:endParaRPr/>
          </a:p>
        </p:txBody>
      </p:sp>
      <p:sp>
        <p:nvSpPr>
          <p:cNvPr id="127" name="Slide Number"/>
          <p:cNvSpPr txBox="1">
            <a:spLocks noGrp="1"/>
          </p:cNvSpPr>
          <p:nvPr>
            <p:ph type="sldNum" sz="quarter" idx="2"/>
          </p:nvPr>
        </p:nvSpPr>
        <p:spPr>
          <a:xfrm>
            <a:off x="12001499"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34" name="740519873_3318x2212.jpg"/>
          <p:cNvSpPr>
            <a:spLocks noGrp="1"/>
          </p:cNvSpPr>
          <p:nvPr>
            <p:ph type="pic" idx="21"/>
          </p:nvPr>
        </p:nvSpPr>
        <p:spPr>
          <a:xfrm>
            <a:off x="1270000" y="-423334"/>
            <a:ext cx="21844000" cy="14562668"/>
          </a:xfrm>
          <a:prstGeom prst="rect">
            <a:avLst/>
          </a:prstGeom>
        </p:spPr>
        <p:txBody>
          <a:bodyPr lIns="91439" tIns="45719" rIns="91439" bIns="45719">
            <a:noAutofit/>
          </a:bodyPr>
          <a:lstStyle/>
          <a:p>
            <a:endParaRPr/>
          </a:p>
        </p:txBody>
      </p:sp>
      <p:sp>
        <p:nvSpPr>
          <p:cNvPr id="135" name="Slide Number"/>
          <p:cNvSpPr txBox="1">
            <a:spLocks noGrp="1"/>
          </p:cNvSpPr>
          <p:nvPr>
            <p:ph type="sldNum" sz="quarter" idx="2"/>
          </p:nvPr>
        </p:nvSpPr>
        <p:spPr>
          <a:xfrm>
            <a:off x="12001499"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42" name="Slide Number"/>
          <p:cNvSpPr txBox="1">
            <a:spLocks noGrp="1"/>
          </p:cNvSpPr>
          <p:nvPr>
            <p:ph type="sldNum" sz="quarter" idx="2"/>
          </p:nvPr>
        </p:nvSpPr>
        <p:spPr>
          <a:xfrm>
            <a:off x="12001499"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mp; Photo">
    <p:spTree>
      <p:nvGrpSpPr>
        <p:cNvPr id="1" name=""/>
        <p:cNvGrpSpPr/>
        <p:nvPr/>
      </p:nvGrpSpPr>
      <p:grpSpPr>
        <a:xfrm>
          <a:off x="0" y="0"/>
          <a:ext cx="0" cy="0"/>
          <a:chOff x="0" y="0"/>
          <a:chExt cx="0" cy="0"/>
        </a:xfrm>
      </p:grpSpPr>
      <p:sp>
        <p:nvSpPr>
          <p:cNvPr id="21" name="740519873_3318x2212.jpg"/>
          <p:cNvSpPr>
            <a:spLocks noGrp="1"/>
          </p:cNvSpPr>
          <p:nvPr>
            <p:ph type="pic" idx="21"/>
          </p:nvPr>
        </p:nvSpPr>
        <p:spPr>
          <a:xfrm>
            <a:off x="0" y="-1270000"/>
            <a:ext cx="24384000" cy="16256000"/>
          </a:xfrm>
          <a:prstGeom prst="rect">
            <a:avLst/>
          </a:prstGeom>
        </p:spPr>
        <p:txBody>
          <a:bodyPr lIns="91439" tIns="45719" rIns="91439" bIns="45719">
            <a:noAutofit/>
          </a:bodyPr>
          <a:lstStyle/>
          <a:p>
            <a:endParaRPr/>
          </a:p>
        </p:txBody>
      </p:sp>
      <p:sp>
        <p:nvSpPr>
          <p:cNvPr id="22" name="Presentation Title"/>
          <p:cNvSpPr txBox="1">
            <a:spLocks noGrp="1"/>
          </p:cNvSpPr>
          <p:nvPr>
            <p:ph type="title" hasCustomPrompt="1"/>
          </p:nvPr>
        </p:nvSpPr>
        <p:spPr>
          <a:xfrm>
            <a:off x="1219200" y="3543300"/>
            <a:ext cx="21945600" cy="4267200"/>
          </a:xfrm>
          <a:prstGeom prst="rect">
            <a:avLst/>
          </a:prstGeom>
        </p:spPr>
        <p:txBody>
          <a:bodyPr anchor="b"/>
          <a:lstStyle>
            <a:lvl1pPr>
              <a:defRPr sz="12800" spc="-128">
                <a:solidFill>
                  <a:srgbClr val="FFFFFF"/>
                </a:solidFill>
              </a:defRPr>
            </a:lvl1pPr>
          </a:lstStyle>
          <a:p>
            <a:r>
              <a:t>Presentation Title</a:t>
            </a:r>
          </a:p>
        </p:txBody>
      </p:sp>
      <p:sp>
        <p:nvSpPr>
          <p:cNvPr id="23" name="Body Level One…"/>
          <p:cNvSpPr txBox="1">
            <a:spLocks noGrp="1"/>
          </p:cNvSpPr>
          <p:nvPr>
            <p:ph type="body" sz="quarter" idx="1" hasCustomPrompt="1"/>
          </p:nvPr>
        </p:nvSpPr>
        <p:spPr>
          <a:xfrm>
            <a:off x="1219200" y="7569200"/>
            <a:ext cx="21945600" cy="2252112"/>
          </a:xfrm>
          <a:prstGeom prst="rect">
            <a:avLst/>
          </a:prstGeom>
        </p:spPr>
        <p:txBody>
          <a:bodyPr/>
          <a:lstStyle>
            <a:lvl1pPr marL="0" indent="0" algn="ctr" defTabSz="825500">
              <a:lnSpc>
                <a:spcPct val="100000"/>
              </a:lnSpc>
              <a:spcBef>
                <a:spcPts val="0"/>
              </a:spcBef>
              <a:buSzTx/>
              <a:buNone/>
              <a:defRPr sz="6000" spc="-59">
                <a:solidFill>
                  <a:srgbClr val="FFFFFF"/>
                </a:solidFill>
                <a:latin typeface="Graphik-SemiboldItalic"/>
                <a:ea typeface="Graphik-SemiboldItalic"/>
                <a:cs typeface="Graphik-SemiboldItalic"/>
                <a:sym typeface="Graphik Semibold"/>
              </a:defRPr>
            </a:lvl1pPr>
            <a:lvl2pPr marL="0" indent="457200" algn="ctr" defTabSz="825500">
              <a:lnSpc>
                <a:spcPct val="100000"/>
              </a:lnSpc>
              <a:spcBef>
                <a:spcPts val="0"/>
              </a:spcBef>
              <a:buSzTx/>
              <a:buNone/>
              <a:defRPr sz="6000" spc="-59">
                <a:solidFill>
                  <a:srgbClr val="FFFFFF"/>
                </a:solidFill>
                <a:latin typeface="Graphik-SemiboldItalic"/>
                <a:ea typeface="Graphik-SemiboldItalic"/>
                <a:cs typeface="Graphik-SemiboldItalic"/>
                <a:sym typeface="Graphik Semibold"/>
              </a:defRPr>
            </a:lvl2pPr>
            <a:lvl3pPr marL="0" indent="914400" algn="ctr" defTabSz="825500">
              <a:lnSpc>
                <a:spcPct val="100000"/>
              </a:lnSpc>
              <a:spcBef>
                <a:spcPts val="0"/>
              </a:spcBef>
              <a:buSzTx/>
              <a:buNone/>
              <a:defRPr sz="6000" spc="-59">
                <a:solidFill>
                  <a:srgbClr val="FFFFFF"/>
                </a:solidFill>
                <a:latin typeface="Graphik-SemiboldItalic"/>
                <a:ea typeface="Graphik-SemiboldItalic"/>
                <a:cs typeface="Graphik-SemiboldItalic"/>
                <a:sym typeface="Graphik Semibold"/>
              </a:defRPr>
            </a:lvl3pPr>
            <a:lvl4pPr marL="0" indent="1371600" algn="ctr" defTabSz="825500">
              <a:lnSpc>
                <a:spcPct val="100000"/>
              </a:lnSpc>
              <a:spcBef>
                <a:spcPts val="0"/>
              </a:spcBef>
              <a:buSzTx/>
              <a:buNone/>
              <a:defRPr sz="6000" spc="-59">
                <a:solidFill>
                  <a:srgbClr val="FFFFFF"/>
                </a:solidFill>
                <a:latin typeface="Graphik-SemiboldItalic"/>
                <a:ea typeface="Graphik-SemiboldItalic"/>
                <a:cs typeface="Graphik-SemiboldItalic"/>
                <a:sym typeface="Graphik Semibold"/>
              </a:defRPr>
            </a:lvl4pPr>
            <a:lvl5pPr marL="0" indent="1828800" algn="ctr" defTabSz="825500">
              <a:lnSpc>
                <a:spcPct val="100000"/>
              </a:lnSpc>
              <a:spcBef>
                <a:spcPts val="0"/>
              </a:spcBef>
              <a:buSzTx/>
              <a:buNone/>
              <a:defRPr sz="6000" spc="-59">
                <a:solidFill>
                  <a:srgbClr val="FFFFFF"/>
                </a:solidFill>
                <a:latin typeface="Graphik-SemiboldItalic"/>
                <a:ea typeface="Graphik-SemiboldItalic"/>
                <a:cs typeface="Graphik-SemiboldItalic"/>
                <a:sym typeface="Graphik Semibold"/>
              </a:defRPr>
            </a:lvl5pPr>
          </a:lstStyle>
          <a:p>
            <a:r>
              <a:t>Presentation Subtitle</a:t>
            </a:r>
          </a:p>
          <a:p>
            <a:pPr lvl="1"/>
            <a:endParaRPr/>
          </a:p>
          <a:p>
            <a:pPr lvl="2"/>
            <a:endParaRPr/>
          </a:p>
          <a:p>
            <a:pPr lvl="3"/>
            <a:endParaRPr/>
          </a:p>
          <a:p>
            <a:pPr lvl="4"/>
            <a:endParaRPr/>
          </a:p>
        </p:txBody>
      </p:sp>
      <p:sp>
        <p:nvSpPr>
          <p:cNvPr id="24" name="Author and Date"/>
          <p:cNvSpPr txBox="1">
            <a:spLocks noGrp="1"/>
          </p:cNvSpPr>
          <p:nvPr>
            <p:ph type="body" sz="quarter" idx="22" hasCustomPrompt="1"/>
          </p:nvPr>
        </p:nvSpPr>
        <p:spPr>
          <a:xfrm>
            <a:off x="1219200" y="11988800"/>
            <a:ext cx="21945602" cy="605791"/>
          </a:xfrm>
          <a:prstGeom prst="rect">
            <a:avLst/>
          </a:prstGeom>
        </p:spPr>
        <p:txBody>
          <a:bodyPr/>
          <a:lstStyle>
            <a:lvl1pPr marL="0" indent="0" algn="ctr" defTabSz="825500">
              <a:lnSpc>
                <a:spcPct val="100000"/>
              </a:lnSpc>
              <a:spcBef>
                <a:spcPts val="0"/>
              </a:spcBef>
              <a:buSzTx/>
              <a:buNone/>
              <a:defRPr sz="3000" spc="-29">
                <a:solidFill>
                  <a:srgbClr val="FFFFFF"/>
                </a:solidFill>
                <a:latin typeface="Graphik-Medium"/>
                <a:ea typeface="Graphik-Medium"/>
                <a:cs typeface="Graphik-Medium"/>
                <a:sym typeface="Graphik Medium"/>
              </a:defRPr>
            </a:lvl1pPr>
          </a:lstStyle>
          <a:p>
            <a:r>
              <a:t>Author and Date</a:t>
            </a:r>
          </a:p>
        </p:txBody>
      </p:sp>
      <p:sp>
        <p:nvSpPr>
          <p:cNvPr id="25"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mp; Photo Alt">
    <p:spTree>
      <p:nvGrpSpPr>
        <p:cNvPr id="1" name=""/>
        <p:cNvGrpSpPr/>
        <p:nvPr/>
      </p:nvGrpSpPr>
      <p:grpSpPr>
        <a:xfrm>
          <a:off x="0" y="0"/>
          <a:ext cx="0" cy="0"/>
          <a:chOff x="0" y="0"/>
          <a:chExt cx="0" cy="0"/>
        </a:xfrm>
      </p:grpSpPr>
      <p:sp>
        <p:nvSpPr>
          <p:cNvPr id="32" name="Slide Title"/>
          <p:cNvSpPr txBox="1">
            <a:spLocks noGrp="1"/>
          </p:cNvSpPr>
          <p:nvPr>
            <p:ph type="title" hasCustomPrompt="1"/>
          </p:nvPr>
        </p:nvSpPr>
        <p:spPr>
          <a:xfrm>
            <a:off x="1215495" y="4585102"/>
            <a:ext cx="9757338" cy="2540001"/>
          </a:xfrm>
          <a:prstGeom prst="rect">
            <a:avLst/>
          </a:prstGeom>
        </p:spPr>
        <p:txBody>
          <a:bodyPr anchor="b"/>
          <a:lstStyle/>
          <a:p>
            <a:r>
              <a:t>Slide Title</a:t>
            </a:r>
          </a:p>
        </p:txBody>
      </p:sp>
      <p:sp>
        <p:nvSpPr>
          <p:cNvPr id="33" name="Image"/>
          <p:cNvSpPr>
            <a:spLocks noGrp="1"/>
          </p:cNvSpPr>
          <p:nvPr>
            <p:ph type="pic" idx="21"/>
          </p:nvPr>
        </p:nvSpPr>
        <p:spPr>
          <a:xfrm>
            <a:off x="9283700" y="1270000"/>
            <a:ext cx="16751300" cy="11176000"/>
          </a:xfrm>
          <a:prstGeom prst="rect">
            <a:avLst/>
          </a:prstGeom>
        </p:spPr>
        <p:txBody>
          <a:bodyPr lIns="91439" tIns="45719" rIns="91439" bIns="45719">
            <a:noAutofit/>
          </a:bodyPr>
          <a:lstStyle/>
          <a:p>
            <a:endParaRPr/>
          </a:p>
        </p:txBody>
      </p:sp>
      <p:sp>
        <p:nvSpPr>
          <p:cNvPr id="34" name="Body Level One…"/>
          <p:cNvSpPr txBox="1">
            <a:spLocks noGrp="1"/>
          </p:cNvSpPr>
          <p:nvPr>
            <p:ph type="body" sz="quarter" idx="1" hasCustomPrompt="1"/>
          </p:nvPr>
        </p:nvSpPr>
        <p:spPr>
          <a:xfrm>
            <a:off x="1219200" y="7016750"/>
            <a:ext cx="9753600" cy="5416550"/>
          </a:xfrm>
          <a:prstGeom prst="rect">
            <a:avLst/>
          </a:prstGeom>
        </p:spPr>
        <p:txBody>
          <a:bodyPr/>
          <a:lstStyle>
            <a:lvl1pPr marL="0" indent="0" algn="ctr" defTabSz="825500">
              <a:lnSpc>
                <a:spcPct val="100000"/>
              </a:lnSpc>
              <a:spcBef>
                <a:spcPts val="0"/>
              </a:spcBef>
              <a:buSzTx/>
              <a:buNone/>
              <a:defRPr spc="-44">
                <a:latin typeface="Graphik-SemiboldItalic"/>
                <a:ea typeface="Graphik-SemiboldItalic"/>
                <a:cs typeface="Graphik-SemiboldItalic"/>
                <a:sym typeface="Graphik Semibold"/>
              </a:defRPr>
            </a:lvl1pPr>
            <a:lvl2pPr marL="0" indent="457200" algn="ctr" defTabSz="825500">
              <a:lnSpc>
                <a:spcPct val="100000"/>
              </a:lnSpc>
              <a:spcBef>
                <a:spcPts val="0"/>
              </a:spcBef>
              <a:buSzTx/>
              <a:buNone/>
              <a:defRPr spc="-44">
                <a:latin typeface="Graphik-SemiboldItalic"/>
                <a:ea typeface="Graphik-SemiboldItalic"/>
                <a:cs typeface="Graphik-SemiboldItalic"/>
                <a:sym typeface="Graphik Semibold"/>
              </a:defRPr>
            </a:lvl2pPr>
            <a:lvl3pPr marL="0" indent="914400" algn="ctr" defTabSz="825500">
              <a:lnSpc>
                <a:spcPct val="100000"/>
              </a:lnSpc>
              <a:spcBef>
                <a:spcPts val="0"/>
              </a:spcBef>
              <a:buSzTx/>
              <a:buNone/>
              <a:defRPr spc="-44">
                <a:latin typeface="Graphik-SemiboldItalic"/>
                <a:ea typeface="Graphik-SemiboldItalic"/>
                <a:cs typeface="Graphik-SemiboldItalic"/>
                <a:sym typeface="Graphik Semibold"/>
              </a:defRPr>
            </a:lvl3pPr>
            <a:lvl4pPr marL="0" indent="1371600" algn="ctr" defTabSz="825500">
              <a:lnSpc>
                <a:spcPct val="100000"/>
              </a:lnSpc>
              <a:spcBef>
                <a:spcPts val="0"/>
              </a:spcBef>
              <a:buSzTx/>
              <a:buNone/>
              <a:defRPr spc="-44">
                <a:latin typeface="Graphik-SemiboldItalic"/>
                <a:ea typeface="Graphik-SemiboldItalic"/>
                <a:cs typeface="Graphik-SemiboldItalic"/>
                <a:sym typeface="Graphik Semibold"/>
              </a:defRPr>
            </a:lvl4pPr>
            <a:lvl5pPr marL="0" indent="1828800" algn="ctr" defTabSz="825500">
              <a:lnSpc>
                <a:spcPct val="100000"/>
              </a:lnSpc>
              <a:spcBef>
                <a:spcPts val="0"/>
              </a:spcBef>
              <a:buSzTx/>
              <a:buNone/>
              <a:defRPr spc="-44">
                <a:latin typeface="Graphik-SemiboldItalic"/>
                <a:ea typeface="Graphik-SemiboldItalic"/>
                <a:cs typeface="Graphik-SemiboldItalic"/>
                <a:sym typeface="Graphik Semibold"/>
              </a:defRPr>
            </a:lvl5pPr>
          </a:lstStyle>
          <a:p>
            <a:r>
              <a:t>Slide Subtitle</a:t>
            </a:r>
          </a:p>
          <a:p>
            <a:pPr lvl="1"/>
            <a:endParaRPr/>
          </a:p>
          <a:p>
            <a:pPr lvl="2"/>
            <a:endParaRPr/>
          </a:p>
          <a:p>
            <a:pPr lvl="3"/>
            <a:endParaRPr/>
          </a:p>
          <a:p>
            <a:pPr lvl="4"/>
            <a:endParaRPr/>
          </a:p>
        </p:txBody>
      </p:sp>
      <p:sp>
        <p:nvSpPr>
          <p:cNvPr id="3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42" name="Slide Title"/>
          <p:cNvSpPr txBox="1">
            <a:spLocks noGrp="1"/>
          </p:cNvSpPr>
          <p:nvPr>
            <p:ph type="title" hasCustomPrompt="1"/>
          </p:nvPr>
        </p:nvSpPr>
        <p:spPr>
          <a:prstGeom prst="rect">
            <a:avLst/>
          </a:prstGeom>
        </p:spPr>
        <p:txBody>
          <a:bodyPr/>
          <a:lstStyle/>
          <a:p>
            <a:r>
              <a:t>Slide Title</a:t>
            </a:r>
          </a:p>
        </p:txBody>
      </p:sp>
      <p:sp>
        <p:nvSpPr>
          <p:cNvPr id="43"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44" name="Slide Subtitle"/>
          <p:cNvSpPr txBox="1">
            <a:spLocks noGrp="1"/>
          </p:cNvSpPr>
          <p:nvPr>
            <p:ph type="body" sz="quarter" idx="21" hasCustomPrompt="1"/>
          </p:nvPr>
        </p:nvSpPr>
        <p:spPr>
          <a:xfrm>
            <a:off x="1219200" y="2384648"/>
            <a:ext cx="21945602" cy="832613"/>
          </a:xfrm>
          <a:prstGeom prst="rect">
            <a:avLst/>
          </a:prstGeom>
        </p:spPr>
        <p:txBody>
          <a:bodyPr/>
          <a:lstStyle>
            <a:lvl1pPr marL="0" indent="0" algn="ctr" defTabSz="825500">
              <a:lnSpc>
                <a:spcPct val="100000"/>
              </a:lnSpc>
              <a:spcBef>
                <a:spcPts val="0"/>
              </a:spcBef>
              <a:buSzTx/>
              <a:buNone/>
              <a:defRPr spc="-44">
                <a:latin typeface="Graphik-SemiboldItalic"/>
                <a:ea typeface="Graphik-SemiboldItalic"/>
                <a:cs typeface="Graphik-SemiboldItalic"/>
                <a:sym typeface="Graphik Semibold"/>
              </a:defRPr>
            </a:lvl1pPr>
          </a:lstStyle>
          <a:p>
            <a:r>
              <a:t>Slide Subtitle</a:t>
            </a:r>
          </a:p>
        </p:txBody>
      </p:sp>
      <p:sp>
        <p:nvSpPr>
          <p:cNvPr id="4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52" name="Body Level One…"/>
          <p:cNvSpPr txBox="1">
            <a:spLocks noGrp="1"/>
          </p:cNvSpPr>
          <p:nvPr>
            <p:ph type="body" idx="1" hasCustomPrompt="1"/>
          </p:nvPr>
        </p:nvSpPr>
        <p:spPr>
          <a:xfrm>
            <a:off x="1219200" y="4013200"/>
            <a:ext cx="21945600" cy="8487148"/>
          </a:xfrm>
          <a:prstGeom prst="rect">
            <a:avLst/>
          </a:prstGeom>
        </p:spPr>
        <p:txBody>
          <a:bodyPr numCol="2" spcCol="2558384"/>
          <a:lstStyle/>
          <a:p>
            <a:r>
              <a:t>Slide bullet text</a:t>
            </a:r>
          </a:p>
          <a:p>
            <a:pPr lvl="1"/>
            <a:endParaRPr/>
          </a:p>
          <a:p>
            <a:pPr lvl="2"/>
            <a:endParaRPr/>
          </a:p>
          <a:p>
            <a:pPr lvl="3"/>
            <a:endParaRPr/>
          </a:p>
          <a:p>
            <a:pPr lvl="4"/>
            <a:endParaRPr/>
          </a:p>
        </p:txBody>
      </p:sp>
      <p:sp>
        <p:nvSpPr>
          <p:cNvPr id="53" name="Slide Number"/>
          <p:cNvSpPr txBox="1">
            <a:spLocks noGrp="1"/>
          </p:cNvSpPr>
          <p:nvPr>
            <p:ph type="sldNum" sz="quarter" idx="2"/>
          </p:nvPr>
        </p:nvSpPr>
        <p:spPr>
          <a:xfrm>
            <a:off x="12001499"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0" name="Slide Title"/>
          <p:cNvSpPr txBox="1">
            <a:spLocks noGrp="1"/>
          </p:cNvSpPr>
          <p:nvPr>
            <p:ph type="title" hasCustomPrompt="1"/>
          </p:nvPr>
        </p:nvSpPr>
        <p:spPr>
          <a:xfrm>
            <a:off x="1219200" y="774700"/>
            <a:ext cx="9753600" cy="1600200"/>
          </a:xfrm>
          <a:prstGeom prst="rect">
            <a:avLst/>
          </a:prstGeom>
        </p:spPr>
        <p:txBody>
          <a:bodyPr/>
          <a:lstStyle/>
          <a:p>
            <a:r>
              <a:t>Slide Title</a:t>
            </a:r>
          </a:p>
        </p:txBody>
      </p:sp>
      <p:sp>
        <p:nvSpPr>
          <p:cNvPr id="61" name="Image"/>
          <p:cNvSpPr>
            <a:spLocks noGrp="1"/>
          </p:cNvSpPr>
          <p:nvPr>
            <p:ph type="pic" idx="21"/>
          </p:nvPr>
        </p:nvSpPr>
        <p:spPr>
          <a:xfrm>
            <a:off x="12192644" y="718588"/>
            <a:ext cx="10972801" cy="12329624"/>
          </a:xfrm>
          <a:prstGeom prst="rect">
            <a:avLst/>
          </a:prstGeom>
        </p:spPr>
        <p:txBody>
          <a:bodyPr lIns="91439" tIns="45719" rIns="91439" bIns="45719">
            <a:noAutofit/>
          </a:bodyPr>
          <a:lstStyle/>
          <a:p>
            <a:endParaRPr/>
          </a:p>
        </p:txBody>
      </p:sp>
      <p:sp>
        <p:nvSpPr>
          <p:cNvPr id="62" name="Slide Subtitle"/>
          <p:cNvSpPr txBox="1">
            <a:spLocks noGrp="1"/>
          </p:cNvSpPr>
          <p:nvPr>
            <p:ph type="body" sz="quarter" idx="22" hasCustomPrompt="1"/>
          </p:nvPr>
        </p:nvSpPr>
        <p:spPr>
          <a:xfrm>
            <a:off x="1219200" y="2387600"/>
            <a:ext cx="9757569" cy="832612"/>
          </a:xfrm>
          <a:prstGeom prst="rect">
            <a:avLst/>
          </a:prstGeom>
        </p:spPr>
        <p:txBody>
          <a:bodyPr/>
          <a:lstStyle>
            <a:lvl1pPr marL="0" indent="0" algn="ctr" defTabSz="825500">
              <a:lnSpc>
                <a:spcPct val="100000"/>
              </a:lnSpc>
              <a:spcBef>
                <a:spcPts val="0"/>
              </a:spcBef>
              <a:buSzTx/>
              <a:buNone/>
              <a:defRPr spc="-44">
                <a:latin typeface="Graphik-SemiboldItalic"/>
                <a:ea typeface="Graphik-SemiboldItalic"/>
                <a:cs typeface="Graphik-SemiboldItalic"/>
                <a:sym typeface="Graphik Semibold"/>
              </a:defRPr>
            </a:lvl1pPr>
          </a:lstStyle>
          <a:p>
            <a:r>
              <a:t>Slide Subtitle</a:t>
            </a:r>
          </a:p>
        </p:txBody>
      </p:sp>
      <p:sp>
        <p:nvSpPr>
          <p:cNvPr id="63" name="Body Level One…"/>
          <p:cNvSpPr txBox="1">
            <a:spLocks noGrp="1"/>
          </p:cNvSpPr>
          <p:nvPr>
            <p:ph type="body" sz="half" idx="1" hasCustomPrompt="1"/>
          </p:nvPr>
        </p:nvSpPr>
        <p:spPr>
          <a:xfrm>
            <a:off x="1219200" y="4023221"/>
            <a:ext cx="9757569" cy="8384679"/>
          </a:xfrm>
          <a:prstGeom prst="rect">
            <a:avLst/>
          </a:prstGeom>
        </p:spPr>
        <p:txBody>
          <a:bodyPr/>
          <a:lstStyle/>
          <a:p>
            <a:r>
              <a:t>Slide bullet text</a:t>
            </a:r>
          </a:p>
          <a:p>
            <a:pPr lvl="1"/>
            <a:endParaRPr/>
          </a:p>
          <a:p>
            <a:pPr lvl="2"/>
            <a:endParaRPr/>
          </a:p>
          <a:p>
            <a:pPr lvl="3"/>
            <a:endParaRPr/>
          </a:p>
          <a:p>
            <a:pPr lvl="4"/>
            <a:endParaRPr/>
          </a:p>
        </p:txBody>
      </p:sp>
      <p:sp>
        <p:nvSpPr>
          <p:cNvPr id="64" name="Slide Number"/>
          <p:cNvSpPr txBox="1">
            <a:spLocks noGrp="1"/>
          </p:cNvSpPr>
          <p:nvPr>
            <p:ph type="sldNum" sz="quarter" idx="2"/>
          </p:nvPr>
        </p:nvSpPr>
        <p:spPr>
          <a:xfrm>
            <a:off x="12004039"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Section">
    <p:spTree>
      <p:nvGrpSpPr>
        <p:cNvPr id="1" name=""/>
        <p:cNvGrpSpPr/>
        <p:nvPr/>
      </p:nvGrpSpPr>
      <p:grpSpPr>
        <a:xfrm>
          <a:off x="0" y="0"/>
          <a:ext cx="0" cy="0"/>
          <a:chOff x="0" y="0"/>
          <a:chExt cx="0" cy="0"/>
        </a:xfrm>
      </p:grpSpPr>
      <p:sp>
        <p:nvSpPr>
          <p:cNvPr id="71" name="Section Title"/>
          <p:cNvSpPr txBox="1">
            <a:spLocks noGrp="1"/>
          </p:cNvSpPr>
          <p:nvPr>
            <p:ph type="title" hasCustomPrompt="1"/>
          </p:nvPr>
        </p:nvSpPr>
        <p:spPr>
          <a:xfrm>
            <a:off x="1219200" y="3242270"/>
            <a:ext cx="21945600" cy="6604001"/>
          </a:xfrm>
          <a:prstGeom prst="rect">
            <a:avLst/>
          </a:prstGeom>
        </p:spPr>
        <p:txBody>
          <a:bodyPr anchor="ctr"/>
          <a:lstStyle>
            <a:lvl1pPr>
              <a:defRPr sz="12800" spc="0"/>
            </a:lvl1pPr>
          </a:lstStyle>
          <a:p>
            <a:r>
              <a:t>Section Title</a:t>
            </a:r>
          </a:p>
        </p:txBody>
      </p:sp>
      <p:sp>
        <p:nvSpPr>
          <p:cNvPr id="72" name="Slide Number"/>
          <p:cNvSpPr txBox="1">
            <a:spLocks noGrp="1"/>
          </p:cNvSpPr>
          <p:nvPr>
            <p:ph type="sldNum" sz="quarter" idx="2"/>
          </p:nvPr>
        </p:nvSpPr>
        <p:spPr>
          <a:xfrm>
            <a:off x="12001499"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79" name="Slide Title"/>
          <p:cNvSpPr txBox="1">
            <a:spLocks noGrp="1"/>
          </p:cNvSpPr>
          <p:nvPr>
            <p:ph type="title" hasCustomPrompt="1"/>
          </p:nvPr>
        </p:nvSpPr>
        <p:spPr>
          <a:prstGeom prst="rect">
            <a:avLst/>
          </a:prstGeom>
        </p:spPr>
        <p:txBody>
          <a:bodyPr/>
          <a:lstStyle/>
          <a:p>
            <a:r>
              <a:t>Slide Title</a:t>
            </a:r>
          </a:p>
        </p:txBody>
      </p:sp>
      <p:sp>
        <p:nvSpPr>
          <p:cNvPr id="80" name="Slide Subtitle"/>
          <p:cNvSpPr txBox="1">
            <a:spLocks noGrp="1"/>
          </p:cNvSpPr>
          <p:nvPr>
            <p:ph type="body" sz="quarter" idx="21" hasCustomPrompt="1"/>
          </p:nvPr>
        </p:nvSpPr>
        <p:spPr>
          <a:xfrm>
            <a:off x="1219200" y="2384648"/>
            <a:ext cx="21945602" cy="832613"/>
          </a:xfrm>
          <a:prstGeom prst="rect">
            <a:avLst/>
          </a:prstGeom>
        </p:spPr>
        <p:txBody>
          <a:bodyPr/>
          <a:lstStyle>
            <a:lvl1pPr marL="0" indent="0" algn="ctr" defTabSz="825500">
              <a:lnSpc>
                <a:spcPct val="100000"/>
              </a:lnSpc>
              <a:spcBef>
                <a:spcPts val="0"/>
              </a:spcBef>
              <a:buSzTx/>
              <a:buNone/>
              <a:defRPr spc="-44">
                <a:latin typeface="Graphik-SemiboldItalic"/>
                <a:ea typeface="Graphik-SemiboldItalic"/>
                <a:cs typeface="Graphik-SemiboldItalic"/>
                <a:sym typeface="Graphik Semibold"/>
              </a:defRPr>
            </a:lvl1pPr>
          </a:lstStyle>
          <a:p>
            <a:r>
              <a:t>Slide Subtitle</a:t>
            </a:r>
          </a:p>
        </p:txBody>
      </p:sp>
      <p:sp>
        <p:nvSpPr>
          <p:cNvPr id="81" name="Slide Number"/>
          <p:cNvSpPr txBox="1">
            <a:spLocks noGrp="1"/>
          </p:cNvSpPr>
          <p:nvPr>
            <p:ph type="sldNum" sz="quarter" idx="2"/>
          </p:nvPr>
        </p:nvSpPr>
        <p:spPr>
          <a:xfrm>
            <a:off x="12001499"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Agenda">
    <p:spTree>
      <p:nvGrpSpPr>
        <p:cNvPr id="1" name=""/>
        <p:cNvGrpSpPr/>
        <p:nvPr/>
      </p:nvGrpSpPr>
      <p:grpSpPr>
        <a:xfrm>
          <a:off x="0" y="0"/>
          <a:ext cx="0" cy="0"/>
          <a:chOff x="0" y="0"/>
          <a:chExt cx="0" cy="0"/>
        </a:xfrm>
      </p:grpSpPr>
      <p:sp>
        <p:nvSpPr>
          <p:cNvPr id="88" name="Agenda Title"/>
          <p:cNvSpPr txBox="1">
            <a:spLocks noGrp="1"/>
          </p:cNvSpPr>
          <p:nvPr>
            <p:ph type="title" hasCustomPrompt="1"/>
          </p:nvPr>
        </p:nvSpPr>
        <p:spPr>
          <a:prstGeom prst="rect">
            <a:avLst/>
          </a:prstGeom>
        </p:spPr>
        <p:txBody>
          <a:bodyPr/>
          <a:lstStyle/>
          <a:p>
            <a:r>
              <a:t>Agenda Title</a:t>
            </a:r>
          </a:p>
        </p:txBody>
      </p:sp>
      <p:sp>
        <p:nvSpPr>
          <p:cNvPr id="89" name="Body Level One…"/>
          <p:cNvSpPr txBox="1">
            <a:spLocks noGrp="1"/>
          </p:cNvSpPr>
          <p:nvPr>
            <p:ph type="body" idx="1" hasCustomPrompt="1"/>
          </p:nvPr>
        </p:nvSpPr>
        <p:spPr>
          <a:xfrm>
            <a:off x="1219200" y="4013200"/>
            <a:ext cx="21945600" cy="8385548"/>
          </a:xfrm>
          <a:prstGeom prst="rect">
            <a:avLst/>
          </a:prstGeom>
        </p:spPr>
        <p:txBody>
          <a:bodyPr/>
          <a:lstStyle>
            <a:lvl1pPr marL="0" indent="0" defTabSz="825500">
              <a:lnSpc>
                <a:spcPct val="100000"/>
              </a:lnSpc>
              <a:buSzTx/>
              <a:buNone/>
              <a:defRPr sz="6800" spc="-136">
                <a:latin typeface="Canela Deck Regular"/>
                <a:ea typeface="Canela Deck Regular"/>
                <a:cs typeface="Canela Deck Regular"/>
                <a:sym typeface="Canela Deck Regular"/>
              </a:defRPr>
            </a:lvl1pPr>
            <a:lvl2pPr marL="0" indent="457200" defTabSz="825500">
              <a:lnSpc>
                <a:spcPct val="100000"/>
              </a:lnSpc>
              <a:buSzTx/>
              <a:buNone/>
              <a:defRPr sz="6800" spc="-136">
                <a:latin typeface="Canela Deck Regular"/>
                <a:ea typeface="Canela Deck Regular"/>
                <a:cs typeface="Canela Deck Regular"/>
                <a:sym typeface="Canela Deck Regular"/>
              </a:defRPr>
            </a:lvl2pPr>
            <a:lvl3pPr marL="0" indent="914400" defTabSz="825500">
              <a:lnSpc>
                <a:spcPct val="100000"/>
              </a:lnSpc>
              <a:buSzTx/>
              <a:buNone/>
              <a:defRPr sz="6800" spc="-136">
                <a:latin typeface="Canela Deck Regular"/>
                <a:ea typeface="Canela Deck Regular"/>
                <a:cs typeface="Canela Deck Regular"/>
                <a:sym typeface="Canela Deck Regular"/>
              </a:defRPr>
            </a:lvl3pPr>
            <a:lvl4pPr marL="0" indent="1371600" defTabSz="825500">
              <a:lnSpc>
                <a:spcPct val="100000"/>
              </a:lnSpc>
              <a:buSzTx/>
              <a:buNone/>
              <a:defRPr sz="6800" spc="-136">
                <a:latin typeface="Canela Deck Regular"/>
                <a:ea typeface="Canela Deck Regular"/>
                <a:cs typeface="Canela Deck Regular"/>
                <a:sym typeface="Canela Deck Regular"/>
              </a:defRPr>
            </a:lvl4pPr>
            <a:lvl5pPr marL="0" indent="1828800" defTabSz="825500">
              <a:lnSpc>
                <a:spcPct val="100000"/>
              </a:lnSpc>
              <a:buSzTx/>
              <a:buNone/>
              <a:defRPr sz="6800" spc="-136">
                <a:latin typeface="Canela Deck Regular"/>
                <a:ea typeface="Canela Deck Regular"/>
                <a:cs typeface="Canela Deck Regular"/>
                <a:sym typeface="Canela Deck Regular"/>
              </a:defRPr>
            </a:lvl5pPr>
          </a:lstStyle>
          <a:p>
            <a:r>
              <a:t>Agenda Topics</a:t>
            </a:r>
          </a:p>
          <a:p>
            <a:pPr lvl="1"/>
            <a:endParaRPr/>
          </a:p>
          <a:p>
            <a:pPr lvl="2"/>
            <a:endParaRPr/>
          </a:p>
          <a:p>
            <a:pPr lvl="3"/>
            <a:endParaRPr/>
          </a:p>
          <a:p>
            <a:pPr lvl="4"/>
            <a:endParaRPr/>
          </a:p>
        </p:txBody>
      </p:sp>
      <p:sp>
        <p:nvSpPr>
          <p:cNvPr id="90" name="Agenda Subtitle"/>
          <p:cNvSpPr txBox="1">
            <a:spLocks noGrp="1"/>
          </p:cNvSpPr>
          <p:nvPr>
            <p:ph type="body" sz="quarter" idx="21" hasCustomPrompt="1"/>
          </p:nvPr>
        </p:nvSpPr>
        <p:spPr>
          <a:xfrm>
            <a:off x="1219200" y="2387115"/>
            <a:ext cx="21945602" cy="832613"/>
          </a:xfrm>
          <a:prstGeom prst="rect">
            <a:avLst/>
          </a:prstGeom>
        </p:spPr>
        <p:txBody>
          <a:bodyPr/>
          <a:lstStyle>
            <a:lvl1pPr marL="0" indent="0" algn="ctr" defTabSz="825500">
              <a:lnSpc>
                <a:spcPct val="100000"/>
              </a:lnSpc>
              <a:spcBef>
                <a:spcPts val="0"/>
              </a:spcBef>
              <a:buSzTx/>
              <a:buNone/>
              <a:defRPr spc="-44">
                <a:latin typeface="Graphik-SemiboldItalic"/>
                <a:ea typeface="Graphik-SemiboldItalic"/>
                <a:cs typeface="Graphik-SemiboldItalic"/>
                <a:sym typeface="Graphik Semibold"/>
              </a:defRPr>
            </a:lvl1pPr>
          </a:lstStyle>
          <a:p>
            <a:r>
              <a:t>Agenda Subtitle</a:t>
            </a:r>
          </a:p>
        </p:txBody>
      </p:sp>
      <p:sp>
        <p:nvSpPr>
          <p:cNvPr id="91" name="Slide Number"/>
          <p:cNvSpPr txBox="1">
            <a:spLocks noGrp="1"/>
          </p:cNvSpPr>
          <p:nvPr>
            <p:ph type="sldNum" sz="quarter" idx="2"/>
          </p:nvPr>
        </p:nvSpPr>
        <p:spPr>
          <a:xfrm>
            <a:off x="12001499"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Title"/>
          <p:cNvSpPr txBox="1">
            <a:spLocks noGrp="1"/>
          </p:cNvSpPr>
          <p:nvPr>
            <p:ph type="title" hasCustomPrompt="1"/>
          </p:nvPr>
        </p:nvSpPr>
        <p:spPr>
          <a:xfrm>
            <a:off x="1219200" y="774700"/>
            <a:ext cx="21945600" cy="17272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Slide Title</a:t>
            </a:r>
          </a:p>
        </p:txBody>
      </p:sp>
      <p:sp>
        <p:nvSpPr>
          <p:cNvPr id="3" name="Body Level One…"/>
          <p:cNvSpPr txBox="1">
            <a:spLocks noGrp="1"/>
          </p:cNvSpPr>
          <p:nvPr>
            <p:ph type="body" idx="1" hasCustomPrompt="1"/>
          </p:nvPr>
        </p:nvSpPr>
        <p:spPr>
          <a:xfrm>
            <a:off x="1219200" y="4013200"/>
            <a:ext cx="21948577" cy="84836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Slide bullet text</a:t>
            </a:r>
          </a:p>
          <a:p>
            <a:pPr lvl="1"/>
            <a:endParaRPr/>
          </a:p>
          <a:p>
            <a:pPr lvl="2"/>
            <a:endParaRPr/>
          </a:p>
          <a:p>
            <a:pPr lvl="3"/>
            <a:endParaRPr/>
          </a:p>
          <a:p>
            <a:pPr lvl="4"/>
            <a:endParaRPr/>
          </a:p>
        </p:txBody>
      </p:sp>
      <p:sp>
        <p:nvSpPr>
          <p:cNvPr id="4" name="Slide Number"/>
          <p:cNvSpPr txBox="1">
            <a:spLocks noGrp="1"/>
          </p:cNvSpPr>
          <p:nvPr>
            <p:ph type="sldNum" sz="quarter" idx="2"/>
          </p:nvPr>
        </p:nvSpPr>
        <p:spPr>
          <a:xfrm>
            <a:off x="11997689" y="12700000"/>
            <a:ext cx="388621" cy="429261"/>
          </a:xfrm>
          <a:prstGeom prst="rect">
            <a:avLst/>
          </a:prstGeom>
          <a:ln w="12700">
            <a:miter lim="400000"/>
          </a:ln>
        </p:spPr>
        <p:txBody>
          <a:bodyPr wrap="none" lIns="50800" tIns="50800" rIns="50800" bIns="50800" anchor="b">
            <a:spAutoFit/>
          </a:bodyPr>
          <a:lstStyle>
            <a:lvl1pPr defTabSz="584200">
              <a:lnSpc>
                <a:spcPct val="100000"/>
              </a:lnSpc>
              <a:defRPr sz="2000">
                <a:solidFill>
                  <a:srgbClr val="5E5E5E"/>
                </a:solidFill>
                <a:latin typeface="Graphik"/>
                <a:ea typeface="Graphik"/>
                <a:cs typeface="Graphik"/>
                <a:sym typeface="Graphik"/>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ransition spd="med"/>
  <p:txStyles>
    <p:titleStyle>
      <a:lvl1pPr marL="0" marR="0" indent="0" algn="ctr" defTabSz="2438400" rtl="0" latinLnBrk="0">
        <a:lnSpc>
          <a:spcPct val="80000"/>
        </a:lnSpc>
        <a:spcBef>
          <a:spcPts val="0"/>
        </a:spcBef>
        <a:spcAft>
          <a:spcPts val="0"/>
        </a:spcAft>
        <a:buClrTx/>
        <a:buSzTx/>
        <a:buFontTx/>
        <a:buNone/>
        <a:tabLst/>
        <a:defRPr sz="8400" b="0" i="0" u="none" strike="noStrike" cap="none" spc="-84" baseline="0">
          <a:solidFill>
            <a:srgbClr val="000000"/>
          </a:solidFill>
          <a:uFillTx/>
          <a:latin typeface="+mn-lt"/>
          <a:ea typeface="+mn-ea"/>
          <a:cs typeface="+mn-cs"/>
          <a:sym typeface="Canela Bold"/>
        </a:defRPr>
      </a:lvl1pPr>
      <a:lvl2pPr marL="0" marR="0" indent="457200" algn="ctr" defTabSz="2438400" rtl="0" latinLnBrk="0">
        <a:lnSpc>
          <a:spcPct val="80000"/>
        </a:lnSpc>
        <a:spcBef>
          <a:spcPts val="0"/>
        </a:spcBef>
        <a:spcAft>
          <a:spcPts val="0"/>
        </a:spcAft>
        <a:buClrTx/>
        <a:buSzTx/>
        <a:buFontTx/>
        <a:buNone/>
        <a:tabLst/>
        <a:defRPr sz="8400" b="0" i="0" u="none" strike="noStrike" cap="none" spc="-84" baseline="0">
          <a:solidFill>
            <a:srgbClr val="000000"/>
          </a:solidFill>
          <a:uFillTx/>
          <a:latin typeface="+mn-lt"/>
          <a:ea typeface="+mn-ea"/>
          <a:cs typeface="+mn-cs"/>
          <a:sym typeface="Canela Bold"/>
        </a:defRPr>
      </a:lvl2pPr>
      <a:lvl3pPr marL="0" marR="0" indent="914400" algn="ctr" defTabSz="2438400" rtl="0" latinLnBrk="0">
        <a:lnSpc>
          <a:spcPct val="80000"/>
        </a:lnSpc>
        <a:spcBef>
          <a:spcPts val="0"/>
        </a:spcBef>
        <a:spcAft>
          <a:spcPts val="0"/>
        </a:spcAft>
        <a:buClrTx/>
        <a:buSzTx/>
        <a:buFontTx/>
        <a:buNone/>
        <a:tabLst/>
        <a:defRPr sz="8400" b="0" i="0" u="none" strike="noStrike" cap="none" spc="-84" baseline="0">
          <a:solidFill>
            <a:srgbClr val="000000"/>
          </a:solidFill>
          <a:uFillTx/>
          <a:latin typeface="+mn-lt"/>
          <a:ea typeface="+mn-ea"/>
          <a:cs typeface="+mn-cs"/>
          <a:sym typeface="Canela Bold"/>
        </a:defRPr>
      </a:lvl3pPr>
      <a:lvl4pPr marL="0" marR="0" indent="1371600" algn="ctr" defTabSz="2438400" rtl="0" latinLnBrk="0">
        <a:lnSpc>
          <a:spcPct val="80000"/>
        </a:lnSpc>
        <a:spcBef>
          <a:spcPts val="0"/>
        </a:spcBef>
        <a:spcAft>
          <a:spcPts val="0"/>
        </a:spcAft>
        <a:buClrTx/>
        <a:buSzTx/>
        <a:buFontTx/>
        <a:buNone/>
        <a:tabLst/>
        <a:defRPr sz="8400" b="0" i="0" u="none" strike="noStrike" cap="none" spc="-84" baseline="0">
          <a:solidFill>
            <a:srgbClr val="000000"/>
          </a:solidFill>
          <a:uFillTx/>
          <a:latin typeface="+mn-lt"/>
          <a:ea typeface="+mn-ea"/>
          <a:cs typeface="+mn-cs"/>
          <a:sym typeface="Canela Bold"/>
        </a:defRPr>
      </a:lvl4pPr>
      <a:lvl5pPr marL="0" marR="0" indent="1828800" algn="ctr" defTabSz="2438400" rtl="0" latinLnBrk="0">
        <a:lnSpc>
          <a:spcPct val="80000"/>
        </a:lnSpc>
        <a:spcBef>
          <a:spcPts val="0"/>
        </a:spcBef>
        <a:spcAft>
          <a:spcPts val="0"/>
        </a:spcAft>
        <a:buClrTx/>
        <a:buSzTx/>
        <a:buFontTx/>
        <a:buNone/>
        <a:tabLst/>
        <a:defRPr sz="8400" b="0" i="0" u="none" strike="noStrike" cap="none" spc="-84" baseline="0">
          <a:solidFill>
            <a:srgbClr val="000000"/>
          </a:solidFill>
          <a:uFillTx/>
          <a:latin typeface="+mn-lt"/>
          <a:ea typeface="+mn-ea"/>
          <a:cs typeface="+mn-cs"/>
          <a:sym typeface="Canela Bold"/>
        </a:defRPr>
      </a:lvl5pPr>
      <a:lvl6pPr marL="0" marR="0" indent="2286000" algn="ctr" defTabSz="2438400" rtl="0" latinLnBrk="0">
        <a:lnSpc>
          <a:spcPct val="80000"/>
        </a:lnSpc>
        <a:spcBef>
          <a:spcPts val="0"/>
        </a:spcBef>
        <a:spcAft>
          <a:spcPts val="0"/>
        </a:spcAft>
        <a:buClrTx/>
        <a:buSzTx/>
        <a:buFontTx/>
        <a:buNone/>
        <a:tabLst/>
        <a:defRPr sz="8400" b="0" i="0" u="none" strike="noStrike" cap="none" spc="-84" baseline="0">
          <a:solidFill>
            <a:srgbClr val="000000"/>
          </a:solidFill>
          <a:uFillTx/>
          <a:latin typeface="+mn-lt"/>
          <a:ea typeface="+mn-ea"/>
          <a:cs typeface="+mn-cs"/>
          <a:sym typeface="Canela Bold"/>
        </a:defRPr>
      </a:lvl6pPr>
      <a:lvl7pPr marL="0" marR="0" indent="2743200" algn="ctr" defTabSz="2438400" rtl="0" latinLnBrk="0">
        <a:lnSpc>
          <a:spcPct val="80000"/>
        </a:lnSpc>
        <a:spcBef>
          <a:spcPts val="0"/>
        </a:spcBef>
        <a:spcAft>
          <a:spcPts val="0"/>
        </a:spcAft>
        <a:buClrTx/>
        <a:buSzTx/>
        <a:buFontTx/>
        <a:buNone/>
        <a:tabLst/>
        <a:defRPr sz="8400" b="0" i="0" u="none" strike="noStrike" cap="none" spc="-84" baseline="0">
          <a:solidFill>
            <a:srgbClr val="000000"/>
          </a:solidFill>
          <a:uFillTx/>
          <a:latin typeface="+mn-lt"/>
          <a:ea typeface="+mn-ea"/>
          <a:cs typeface="+mn-cs"/>
          <a:sym typeface="Canela Bold"/>
        </a:defRPr>
      </a:lvl7pPr>
      <a:lvl8pPr marL="0" marR="0" indent="3200400" algn="ctr" defTabSz="2438400" rtl="0" latinLnBrk="0">
        <a:lnSpc>
          <a:spcPct val="80000"/>
        </a:lnSpc>
        <a:spcBef>
          <a:spcPts val="0"/>
        </a:spcBef>
        <a:spcAft>
          <a:spcPts val="0"/>
        </a:spcAft>
        <a:buClrTx/>
        <a:buSzTx/>
        <a:buFontTx/>
        <a:buNone/>
        <a:tabLst/>
        <a:defRPr sz="8400" b="0" i="0" u="none" strike="noStrike" cap="none" spc="-84" baseline="0">
          <a:solidFill>
            <a:srgbClr val="000000"/>
          </a:solidFill>
          <a:uFillTx/>
          <a:latin typeface="+mn-lt"/>
          <a:ea typeface="+mn-ea"/>
          <a:cs typeface="+mn-cs"/>
          <a:sym typeface="Canela Bold"/>
        </a:defRPr>
      </a:lvl8pPr>
      <a:lvl9pPr marL="0" marR="0" indent="3657600" algn="ctr" defTabSz="2438400" rtl="0" latinLnBrk="0">
        <a:lnSpc>
          <a:spcPct val="80000"/>
        </a:lnSpc>
        <a:spcBef>
          <a:spcPts val="0"/>
        </a:spcBef>
        <a:spcAft>
          <a:spcPts val="0"/>
        </a:spcAft>
        <a:buClrTx/>
        <a:buSzTx/>
        <a:buFontTx/>
        <a:buNone/>
        <a:tabLst/>
        <a:defRPr sz="8400" b="0" i="0" u="none" strike="noStrike" cap="none" spc="-84" baseline="0">
          <a:solidFill>
            <a:srgbClr val="000000"/>
          </a:solidFill>
          <a:uFillTx/>
          <a:latin typeface="+mn-lt"/>
          <a:ea typeface="+mn-ea"/>
          <a:cs typeface="+mn-cs"/>
          <a:sym typeface="Canela Bold"/>
        </a:defRPr>
      </a:lvl9pPr>
    </p:titleStyle>
    <p:bodyStyle>
      <a:lvl1pPr marL="546100" marR="0" indent="-546100" algn="l" defTabSz="2438338" rtl="0" latinLnBrk="0">
        <a:lnSpc>
          <a:spcPct val="90000"/>
        </a:lnSpc>
        <a:spcBef>
          <a:spcPts val="2400"/>
        </a:spcBef>
        <a:spcAft>
          <a:spcPts val="0"/>
        </a:spcAft>
        <a:buClrTx/>
        <a:buSzPct val="150000"/>
        <a:buFontTx/>
        <a:buChar char="•"/>
        <a:tabLst/>
        <a:defRPr sz="4400" b="0" i="0" u="none" strike="noStrike" cap="none" spc="0" baseline="0">
          <a:solidFill>
            <a:srgbClr val="000000"/>
          </a:solidFill>
          <a:uFillTx/>
          <a:latin typeface="Canela Text Regular"/>
          <a:ea typeface="Canela Text Regular"/>
          <a:cs typeface="Canela Text Regular"/>
          <a:sym typeface="Canela Text Regular"/>
        </a:defRPr>
      </a:lvl1pPr>
      <a:lvl2pPr marL="1092200" marR="0" indent="-546100" algn="l" defTabSz="2438338" rtl="0" latinLnBrk="0">
        <a:lnSpc>
          <a:spcPct val="90000"/>
        </a:lnSpc>
        <a:spcBef>
          <a:spcPts val="2400"/>
        </a:spcBef>
        <a:spcAft>
          <a:spcPts val="0"/>
        </a:spcAft>
        <a:buClrTx/>
        <a:buSzPct val="150000"/>
        <a:buFontTx/>
        <a:buChar char="•"/>
        <a:tabLst/>
        <a:defRPr sz="4400" b="0" i="0" u="none" strike="noStrike" cap="none" spc="0" baseline="0">
          <a:solidFill>
            <a:srgbClr val="000000"/>
          </a:solidFill>
          <a:uFillTx/>
          <a:latin typeface="Canela Text Regular"/>
          <a:ea typeface="Canela Text Regular"/>
          <a:cs typeface="Canela Text Regular"/>
          <a:sym typeface="Canela Text Regular"/>
        </a:defRPr>
      </a:lvl2pPr>
      <a:lvl3pPr marL="1638300" marR="0" indent="-546100" algn="l" defTabSz="2438338" rtl="0" latinLnBrk="0">
        <a:lnSpc>
          <a:spcPct val="90000"/>
        </a:lnSpc>
        <a:spcBef>
          <a:spcPts val="2400"/>
        </a:spcBef>
        <a:spcAft>
          <a:spcPts val="0"/>
        </a:spcAft>
        <a:buClrTx/>
        <a:buSzPct val="150000"/>
        <a:buFontTx/>
        <a:buChar char="•"/>
        <a:tabLst/>
        <a:defRPr sz="4400" b="0" i="0" u="none" strike="noStrike" cap="none" spc="0" baseline="0">
          <a:solidFill>
            <a:srgbClr val="000000"/>
          </a:solidFill>
          <a:uFillTx/>
          <a:latin typeface="Canela Text Regular"/>
          <a:ea typeface="Canela Text Regular"/>
          <a:cs typeface="Canela Text Regular"/>
          <a:sym typeface="Canela Text Regular"/>
        </a:defRPr>
      </a:lvl3pPr>
      <a:lvl4pPr marL="2184400" marR="0" indent="-546100" algn="l" defTabSz="2438338" rtl="0" latinLnBrk="0">
        <a:lnSpc>
          <a:spcPct val="90000"/>
        </a:lnSpc>
        <a:spcBef>
          <a:spcPts val="2400"/>
        </a:spcBef>
        <a:spcAft>
          <a:spcPts val="0"/>
        </a:spcAft>
        <a:buClrTx/>
        <a:buSzPct val="150000"/>
        <a:buFontTx/>
        <a:buChar char="•"/>
        <a:tabLst/>
        <a:defRPr sz="4400" b="0" i="0" u="none" strike="noStrike" cap="none" spc="0" baseline="0">
          <a:solidFill>
            <a:srgbClr val="000000"/>
          </a:solidFill>
          <a:uFillTx/>
          <a:latin typeface="Canela Text Regular"/>
          <a:ea typeface="Canela Text Regular"/>
          <a:cs typeface="Canela Text Regular"/>
          <a:sym typeface="Canela Text Regular"/>
        </a:defRPr>
      </a:lvl4pPr>
      <a:lvl5pPr marL="2730500" marR="0" indent="-546100" algn="l" defTabSz="2438338" rtl="0" latinLnBrk="0">
        <a:lnSpc>
          <a:spcPct val="90000"/>
        </a:lnSpc>
        <a:spcBef>
          <a:spcPts val="2400"/>
        </a:spcBef>
        <a:spcAft>
          <a:spcPts val="0"/>
        </a:spcAft>
        <a:buClrTx/>
        <a:buSzPct val="150000"/>
        <a:buFontTx/>
        <a:buChar char="•"/>
        <a:tabLst/>
        <a:defRPr sz="4400" b="0" i="0" u="none" strike="noStrike" cap="none" spc="0" baseline="0">
          <a:solidFill>
            <a:srgbClr val="000000"/>
          </a:solidFill>
          <a:uFillTx/>
          <a:latin typeface="Canela Text Regular"/>
          <a:ea typeface="Canela Text Regular"/>
          <a:cs typeface="Canela Text Regular"/>
          <a:sym typeface="Canela Text Regular"/>
        </a:defRPr>
      </a:lvl5pPr>
      <a:lvl6pPr marL="3276600" marR="0" indent="-546100" algn="l" defTabSz="2438338" rtl="0" latinLnBrk="0">
        <a:lnSpc>
          <a:spcPct val="90000"/>
        </a:lnSpc>
        <a:spcBef>
          <a:spcPts val="2400"/>
        </a:spcBef>
        <a:spcAft>
          <a:spcPts val="0"/>
        </a:spcAft>
        <a:buClrTx/>
        <a:buSzPct val="150000"/>
        <a:buFontTx/>
        <a:buChar char="•"/>
        <a:tabLst/>
        <a:defRPr sz="4400" b="0" i="0" u="none" strike="noStrike" cap="none" spc="0" baseline="0">
          <a:solidFill>
            <a:srgbClr val="000000"/>
          </a:solidFill>
          <a:uFillTx/>
          <a:latin typeface="Canela Text Regular"/>
          <a:ea typeface="Canela Text Regular"/>
          <a:cs typeface="Canela Text Regular"/>
          <a:sym typeface="Canela Text Regular"/>
        </a:defRPr>
      </a:lvl6pPr>
      <a:lvl7pPr marL="3822700" marR="0" indent="-546100" algn="l" defTabSz="2438338" rtl="0" latinLnBrk="0">
        <a:lnSpc>
          <a:spcPct val="90000"/>
        </a:lnSpc>
        <a:spcBef>
          <a:spcPts val="2400"/>
        </a:spcBef>
        <a:spcAft>
          <a:spcPts val="0"/>
        </a:spcAft>
        <a:buClrTx/>
        <a:buSzPct val="150000"/>
        <a:buFontTx/>
        <a:buChar char="•"/>
        <a:tabLst/>
        <a:defRPr sz="4400" b="0" i="0" u="none" strike="noStrike" cap="none" spc="0" baseline="0">
          <a:solidFill>
            <a:srgbClr val="000000"/>
          </a:solidFill>
          <a:uFillTx/>
          <a:latin typeface="Canela Text Regular"/>
          <a:ea typeface="Canela Text Regular"/>
          <a:cs typeface="Canela Text Regular"/>
          <a:sym typeface="Canela Text Regular"/>
        </a:defRPr>
      </a:lvl7pPr>
      <a:lvl8pPr marL="4368800" marR="0" indent="-546100" algn="l" defTabSz="2438338" rtl="0" latinLnBrk="0">
        <a:lnSpc>
          <a:spcPct val="90000"/>
        </a:lnSpc>
        <a:spcBef>
          <a:spcPts val="2400"/>
        </a:spcBef>
        <a:spcAft>
          <a:spcPts val="0"/>
        </a:spcAft>
        <a:buClrTx/>
        <a:buSzPct val="150000"/>
        <a:buFontTx/>
        <a:buChar char="•"/>
        <a:tabLst/>
        <a:defRPr sz="4400" b="0" i="0" u="none" strike="noStrike" cap="none" spc="0" baseline="0">
          <a:solidFill>
            <a:srgbClr val="000000"/>
          </a:solidFill>
          <a:uFillTx/>
          <a:latin typeface="Canela Text Regular"/>
          <a:ea typeface="Canela Text Regular"/>
          <a:cs typeface="Canela Text Regular"/>
          <a:sym typeface="Canela Text Regular"/>
        </a:defRPr>
      </a:lvl8pPr>
      <a:lvl9pPr marL="4914900" marR="0" indent="-546100" algn="l" defTabSz="2438338" rtl="0" latinLnBrk="0">
        <a:lnSpc>
          <a:spcPct val="90000"/>
        </a:lnSpc>
        <a:spcBef>
          <a:spcPts val="2400"/>
        </a:spcBef>
        <a:spcAft>
          <a:spcPts val="0"/>
        </a:spcAft>
        <a:buClrTx/>
        <a:buSzPct val="150000"/>
        <a:buFontTx/>
        <a:buChar char="•"/>
        <a:tabLst/>
        <a:defRPr sz="4400" b="0" i="0" u="none" strike="noStrike" cap="none" spc="0" baseline="0">
          <a:solidFill>
            <a:srgbClr val="000000"/>
          </a:solidFill>
          <a:uFillTx/>
          <a:latin typeface="Canela Text Regular"/>
          <a:ea typeface="Canela Text Regular"/>
          <a:cs typeface="Canela Text Regular"/>
          <a:sym typeface="Canela Text Regular"/>
        </a:defRPr>
      </a:lvl9pPr>
    </p:bodyStyle>
    <p:otherStyle>
      <a:lvl1pPr marL="0" marR="0" indent="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1pPr>
      <a:lvl2pPr marL="0" marR="0" indent="45720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2pPr>
      <a:lvl3pPr marL="0" marR="0" indent="91440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3pPr>
      <a:lvl4pPr marL="0" marR="0" indent="137160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4pPr>
      <a:lvl5pPr marL="0" marR="0" indent="182880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5pPr>
      <a:lvl6pPr marL="0" marR="0" indent="228600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6pPr>
      <a:lvl7pPr marL="0" marR="0" indent="274320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7pPr>
      <a:lvl8pPr marL="0" marR="0" indent="320040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8pPr>
      <a:lvl9pPr marL="0" marR="0" indent="365760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tif"/><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The Witcher"/>
          <p:cNvSpPr txBox="1">
            <a:spLocks noGrp="1"/>
          </p:cNvSpPr>
          <p:nvPr>
            <p:ph type="ctrTitle"/>
          </p:nvPr>
        </p:nvSpPr>
        <p:spPr>
          <a:prstGeom prst="rect">
            <a:avLst/>
          </a:prstGeom>
        </p:spPr>
        <p:txBody>
          <a:bodyPr/>
          <a:lstStyle/>
          <a:p>
            <a:r>
              <a:t>The Witcher</a:t>
            </a:r>
          </a:p>
        </p:txBody>
      </p:sp>
      <p:sp>
        <p:nvSpPr>
          <p:cNvPr id="152" name="Jake Guerrero"/>
          <p:cNvSpPr txBox="1">
            <a:spLocks noGrp="1"/>
          </p:cNvSpPr>
          <p:nvPr>
            <p:ph type="subTitle" sz="quarter" idx="1"/>
          </p:nvPr>
        </p:nvSpPr>
        <p:spPr>
          <a:prstGeom prst="rect">
            <a:avLst/>
          </a:prstGeom>
        </p:spPr>
        <p:txBody>
          <a:bodyPr/>
          <a:lstStyle/>
          <a:p>
            <a:r>
              <a:t>Jake Guerrero</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What is the Witcher?"/>
          <p:cNvSpPr txBox="1">
            <a:spLocks noGrp="1"/>
          </p:cNvSpPr>
          <p:nvPr>
            <p:ph type="title"/>
          </p:nvPr>
        </p:nvSpPr>
        <p:spPr>
          <a:prstGeom prst="rect">
            <a:avLst/>
          </a:prstGeom>
        </p:spPr>
        <p:txBody>
          <a:bodyPr/>
          <a:lstStyle/>
          <a:p>
            <a:r>
              <a:t>What is the Witcher?</a:t>
            </a:r>
          </a:p>
        </p:txBody>
      </p:sp>
      <p:sp>
        <p:nvSpPr>
          <p:cNvPr id="155" name="“The Witcher” is a book, game, and Netflix tv series. A Witcher is mainly work of men, who were either orphaned or given to a school, to train to kill monsters from a young age. The training is rigorous, studying to kill monsters, even humans, elves, and"/>
          <p:cNvSpPr txBox="1">
            <a:spLocks noGrp="1"/>
          </p:cNvSpPr>
          <p:nvPr>
            <p:ph type="body" sz="half" idx="1"/>
          </p:nvPr>
        </p:nvSpPr>
        <p:spPr>
          <a:xfrm>
            <a:off x="1219200" y="4013200"/>
            <a:ext cx="14148169" cy="8483600"/>
          </a:xfrm>
          <a:prstGeom prst="rect">
            <a:avLst/>
          </a:prstGeom>
        </p:spPr>
        <p:txBody>
          <a:bodyPr/>
          <a:lstStyle>
            <a:lvl1pPr marL="529717" indent="-529717" defTabSz="2365188">
              <a:spcBef>
                <a:spcPts val="2300"/>
              </a:spcBef>
              <a:defRPr sz="4268"/>
            </a:lvl1pPr>
          </a:lstStyle>
          <a:p>
            <a:r>
              <a:t>“The Witcher” is a book, game, and Netflix tv series. A Witcher is mainly work of men, who were either orphaned or given to a school, to train to kill monsters from a young age. The training is rigorous, studying to kill monsters, even humans, elves, and dwarves. The training of these Witchers leaves only 3 out of 10 people to live through the training. The books, games, and Netflix show follows four characters: a mage named Yennifer of Vengerberg, a princess Ciri of Cintra, a bard named Dandelion or Jaskier depending on the source, and a Witcher named Gerald of Rivia.</a:t>
            </a:r>
          </a:p>
        </p:txBody>
      </p:sp>
      <p:pic>
        <p:nvPicPr>
          <p:cNvPr id="156" name="Image" descr="Image"/>
          <p:cNvPicPr>
            <a:picLocks noChangeAspect="1"/>
          </p:cNvPicPr>
          <p:nvPr/>
        </p:nvPicPr>
        <p:blipFill>
          <a:blip r:embed="rId2"/>
          <a:stretch>
            <a:fillRect/>
          </a:stretch>
        </p:blipFill>
        <p:spPr>
          <a:xfrm>
            <a:off x="16559034" y="2869351"/>
            <a:ext cx="6752749" cy="10277537"/>
          </a:xfrm>
          <a:prstGeom prst="rect">
            <a:avLst/>
          </a:prstGeom>
          <a:ln w="12700">
            <a:miter lim="400000"/>
          </a:ln>
        </p:spPr>
      </p:pic>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Show Views"/>
          <p:cNvSpPr txBox="1">
            <a:spLocks noGrp="1"/>
          </p:cNvSpPr>
          <p:nvPr>
            <p:ph type="title"/>
          </p:nvPr>
        </p:nvSpPr>
        <p:spPr>
          <a:prstGeom prst="rect">
            <a:avLst/>
          </a:prstGeom>
        </p:spPr>
        <p:txBody>
          <a:bodyPr/>
          <a:lstStyle/>
          <a:p>
            <a:r>
              <a:t>Show Views</a:t>
            </a:r>
          </a:p>
        </p:txBody>
      </p:sp>
      <p:graphicFrame>
        <p:nvGraphicFramePr>
          <p:cNvPr id="159" name="2D Column Chart"/>
          <p:cNvGraphicFramePr/>
          <p:nvPr/>
        </p:nvGraphicFramePr>
        <p:xfrm>
          <a:off x="1369394" y="2566696"/>
          <a:ext cx="10784803" cy="9340078"/>
        </p:xfrm>
        <a:graphic>
          <a:graphicData uri="http://schemas.openxmlformats.org/drawingml/2006/chart">
            <c:chart xmlns:c="http://schemas.openxmlformats.org/drawingml/2006/chart" xmlns:r="http://schemas.openxmlformats.org/officeDocument/2006/relationships" r:id="rId2"/>
          </a:graphicData>
        </a:graphic>
      </p:graphicFrame>
      <p:sp>
        <p:nvSpPr>
          <p:cNvPr id="160" name="The show, in millions, brought a lot of attention when Netflix adapted the books and video games. Season 1 of the show brought over 501 million views during December holidays of 2019. When season 2 dropped during the December holidays 2021, the show 462."/>
          <p:cNvSpPr txBox="1">
            <a:spLocks noGrp="1"/>
          </p:cNvSpPr>
          <p:nvPr>
            <p:ph type="body" sz="half" idx="4294967295"/>
          </p:nvPr>
        </p:nvSpPr>
        <p:spPr>
          <a:xfrm>
            <a:off x="12383204" y="2602349"/>
            <a:ext cx="10784573" cy="9894451"/>
          </a:xfrm>
          <a:prstGeom prst="rect">
            <a:avLst/>
          </a:prstGeom>
        </p:spPr>
        <p:txBody>
          <a:bodyPr/>
          <a:lstStyle/>
          <a:p>
            <a:r>
              <a:t>The show, in millions, brought a lot of attention when Netflix adapted the books and video games. Season 1 of the show brought over 501 million views during December holidays of 2019. When season 2 dropped during the December holidays 2021, the show 462.5 million after release. In the span of three to four days with season 3 coming out of June 2023, the Witcher brought about 66.5 million views.</a:t>
            </a:r>
          </a:p>
        </p:txBody>
      </p:sp>
      <p:sp>
        <p:nvSpPr>
          <p:cNvPr id="2" name="TextBox 1">
            <a:extLst>
              <a:ext uri="{FF2B5EF4-FFF2-40B4-BE49-F238E27FC236}">
                <a16:creationId xmlns:a16="http://schemas.microsoft.com/office/drawing/2014/main" id="{ACF43763-52C2-E96D-46A6-C2E1B63E46B1}"/>
              </a:ext>
            </a:extLst>
          </p:cNvPr>
          <p:cNvSpPr txBox="1"/>
          <p:nvPr/>
        </p:nvSpPr>
        <p:spPr>
          <a:xfrm>
            <a:off x="94061" y="5576506"/>
            <a:ext cx="1275334" cy="176458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400" rtl="0" fontAlgn="auto" latinLnBrk="0" hangingPunct="0">
              <a:lnSpc>
                <a:spcPct val="90000"/>
              </a:lnSpc>
              <a:spcBef>
                <a:spcPts val="0"/>
              </a:spcBef>
              <a:spcAft>
                <a:spcPts val="0"/>
              </a:spcAft>
              <a:buClrTx/>
              <a:buSzTx/>
              <a:buFontTx/>
              <a:buNone/>
              <a:tabLst/>
            </a:pPr>
            <a:r>
              <a:rPr kumimoji="0" lang="en-US" sz="24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rPr>
              <a:t>Views by Season in millions</a:t>
            </a:r>
          </a:p>
        </p:txBody>
      </p:sp>
      <p:sp>
        <p:nvSpPr>
          <p:cNvPr id="3" name="TextBox 2">
            <a:extLst>
              <a:ext uri="{FF2B5EF4-FFF2-40B4-BE49-F238E27FC236}">
                <a16:creationId xmlns:a16="http://schemas.microsoft.com/office/drawing/2014/main" id="{503CEB93-F906-4584-EA8A-01DFF1C9A7E9}"/>
              </a:ext>
            </a:extLst>
          </p:cNvPr>
          <p:cNvSpPr txBox="1"/>
          <p:nvPr/>
        </p:nvSpPr>
        <p:spPr>
          <a:xfrm>
            <a:off x="4673657" y="11971570"/>
            <a:ext cx="5464098" cy="43499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400" rtl="0" fontAlgn="auto" latinLnBrk="0" hangingPunct="0">
              <a:lnSpc>
                <a:spcPct val="90000"/>
              </a:lnSpc>
              <a:spcBef>
                <a:spcPts val="0"/>
              </a:spcBef>
              <a:spcAft>
                <a:spcPts val="0"/>
              </a:spcAft>
              <a:buClrTx/>
              <a:buSzTx/>
              <a:buFontTx/>
              <a:buNone/>
              <a:tabLst/>
            </a:pPr>
            <a:r>
              <a:rPr kumimoji="0" lang="en-US" sz="24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rPr>
              <a:t>Seasons</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Book Sales"/>
          <p:cNvSpPr txBox="1">
            <a:spLocks noGrp="1"/>
          </p:cNvSpPr>
          <p:nvPr>
            <p:ph type="title"/>
          </p:nvPr>
        </p:nvSpPr>
        <p:spPr>
          <a:prstGeom prst="rect">
            <a:avLst/>
          </a:prstGeom>
        </p:spPr>
        <p:txBody>
          <a:bodyPr/>
          <a:lstStyle/>
          <a:p>
            <a:r>
              <a:t>Book Sales</a:t>
            </a:r>
          </a:p>
        </p:txBody>
      </p:sp>
      <p:graphicFrame>
        <p:nvGraphicFramePr>
          <p:cNvPr id="163" name="2D Column Chart"/>
          <p:cNvGraphicFramePr/>
          <p:nvPr>
            <p:extLst>
              <p:ext uri="{D42A27DB-BD31-4B8C-83A1-F6EECF244321}">
                <p14:modId xmlns:p14="http://schemas.microsoft.com/office/powerpoint/2010/main" val="2143955087"/>
              </p:ext>
            </p:extLst>
          </p:nvPr>
        </p:nvGraphicFramePr>
        <p:xfrm>
          <a:off x="2845782" y="4055771"/>
          <a:ext cx="9079539" cy="7088116"/>
        </p:xfrm>
        <a:graphic>
          <a:graphicData uri="http://schemas.openxmlformats.org/drawingml/2006/chart">
            <c:chart xmlns:c="http://schemas.openxmlformats.org/drawingml/2006/chart" xmlns:r="http://schemas.openxmlformats.org/officeDocument/2006/relationships" r:id="rId2"/>
          </a:graphicData>
        </a:graphic>
      </p:graphicFrame>
      <p:sp>
        <p:nvSpPr>
          <p:cNvPr id="164" name="The Witcher books were written by a Polish author named Andrzej Sapkowski and was first published, through a magazine competition, in 1986. Because of the popularity then, 14 books were published. Around October of 2013, over 6 million copies of the book"/>
          <p:cNvSpPr txBox="1">
            <a:spLocks noGrp="1"/>
          </p:cNvSpPr>
          <p:nvPr>
            <p:ph type="body" sz="half" idx="4294967295"/>
          </p:nvPr>
        </p:nvSpPr>
        <p:spPr>
          <a:xfrm>
            <a:off x="15353413" y="2989909"/>
            <a:ext cx="7911253" cy="9894452"/>
          </a:xfrm>
          <a:prstGeom prst="rect">
            <a:avLst/>
          </a:prstGeom>
        </p:spPr>
        <p:txBody>
          <a:bodyPr>
            <a:normAutofit fontScale="92500" lnSpcReduction="20000"/>
          </a:bodyPr>
          <a:lstStyle/>
          <a:p>
            <a:r>
              <a:rPr dirty="0"/>
              <a:t>The Witcher books were written by a Polish author named Andrzej </a:t>
            </a:r>
            <a:r>
              <a:rPr dirty="0" err="1"/>
              <a:t>Sapkowski</a:t>
            </a:r>
            <a:r>
              <a:rPr dirty="0"/>
              <a:t> and was first published, through a magazine competition, in 1986. Because of the popularity then, 14 books were published. Around October of 2013, over 6 million copies of the books were sold. Once the games were released, more books were sold. When Netflix came out with the show in 2019, over 40 million books were sold world wide. As of 2023, more than 75 million copies were sold, making the series very popular among show and game fanatics.</a:t>
            </a:r>
          </a:p>
        </p:txBody>
      </p:sp>
      <p:sp>
        <p:nvSpPr>
          <p:cNvPr id="2" name="TextBox 1">
            <a:extLst>
              <a:ext uri="{FF2B5EF4-FFF2-40B4-BE49-F238E27FC236}">
                <a16:creationId xmlns:a16="http://schemas.microsoft.com/office/drawing/2014/main" id="{38DD119F-7E3A-8976-7543-E6220A9F24F8}"/>
              </a:ext>
            </a:extLst>
          </p:cNvPr>
          <p:cNvSpPr txBox="1"/>
          <p:nvPr/>
        </p:nvSpPr>
        <p:spPr>
          <a:xfrm>
            <a:off x="5244704" y="11123588"/>
            <a:ext cx="5464098" cy="43499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400" rtl="0" fontAlgn="auto" latinLnBrk="0" hangingPunct="0">
              <a:lnSpc>
                <a:spcPct val="90000"/>
              </a:lnSpc>
              <a:spcBef>
                <a:spcPts val="0"/>
              </a:spcBef>
              <a:spcAft>
                <a:spcPts val="0"/>
              </a:spcAft>
              <a:buClrTx/>
              <a:buSzTx/>
              <a:buFontTx/>
              <a:buNone/>
              <a:tabLst/>
            </a:pPr>
            <a:r>
              <a:rPr lang="en-US" dirty="0"/>
              <a:t>Sales</a:t>
            </a:r>
            <a:endParaRPr kumimoji="0" lang="en-US" sz="24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endParaRPr>
          </a:p>
        </p:txBody>
      </p:sp>
      <p:sp>
        <p:nvSpPr>
          <p:cNvPr id="3" name="TextBox 2">
            <a:extLst>
              <a:ext uri="{FF2B5EF4-FFF2-40B4-BE49-F238E27FC236}">
                <a16:creationId xmlns:a16="http://schemas.microsoft.com/office/drawing/2014/main" id="{3340EB92-E56D-CD98-B4B7-3FD6FB9BCD3A}"/>
              </a:ext>
            </a:extLst>
          </p:cNvPr>
          <p:cNvSpPr txBox="1"/>
          <p:nvPr/>
        </p:nvSpPr>
        <p:spPr>
          <a:xfrm>
            <a:off x="1492707" y="5975707"/>
            <a:ext cx="1030123" cy="176458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400" rtl="0" fontAlgn="auto" latinLnBrk="0" hangingPunct="0">
              <a:lnSpc>
                <a:spcPct val="90000"/>
              </a:lnSpc>
              <a:spcBef>
                <a:spcPts val="0"/>
              </a:spcBef>
              <a:spcAft>
                <a:spcPts val="0"/>
              </a:spcAft>
              <a:buClrTx/>
              <a:buSzTx/>
              <a:buFontTx/>
              <a:buNone/>
              <a:tabLst/>
            </a:pPr>
            <a:r>
              <a:rPr lang="en-US" dirty="0"/>
              <a:t>Books by unit in millions</a:t>
            </a:r>
            <a:endParaRPr kumimoji="0" lang="en-US" sz="24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endParaRP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Games"/>
          <p:cNvSpPr txBox="1">
            <a:spLocks noGrp="1"/>
          </p:cNvSpPr>
          <p:nvPr>
            <p:ph type="title"/>
          </p:nvPr>
        </p:nvSpPr>
        <p:spPr>
          <a:prstGeom prst="rect">
            <a:avLst/>
          </a:prstGeom>
        </p:spPr>
        <p:txBody>
          <a:bodyPr/>
          <a:lstStyle/>
          <a:p>
            <a:r>
              <a:t>Games</a:t>
            </a:r>
          </a:p>
        </p:txBody>
      </p:sp>
      <p:graphicFrame>
        <p:nvGraphicFramePr>
          <p:cNvPr id="167" name="2D Column Chart"/>
          <p:cNvGraphicFramePr/>
          <p:nvPr/>
        </p:nvGraphicFramePr>
        <p:xfrm>
          <a:off x="1459911" y="5153858"/>
          <a:ext cx="11014686" cy="7088116"/>
        </p:xfrm>
        <a:graphic>
          <a:graphicData uri="http://schemas.openxmlformats.org/drawingml/2006/chart">
            <c:chart xmlns:c="http://schemas.openxmlformats.org/drawingml/2006/chart" xmlns:r="http://schemas.openxmlformats.org/officeDocument/2006/relationships" r:id="rId2"/>
          </a:graphicData>
        </a:graphic>
      </p:graphicFrame>
      <p:sp>
        <p:nvSpPr>
          <p:cNvPr id="168" name="The games were a massive hit since 2007, when the first game hit shelves. CD Projekt, the company to develop the games, brought the games to life through xbox, were released through pc, playstation and the xbox, with each game following Geralt and compan"/>
          <p:cNvSpPr txBox="1">
            <a:spLocks noGrp="1"/>
          </p:cNvSpPr>
          <p:nvPr>
            <p:ph type="body" sz="half" idx="4294967295"/>
          </p:nvPr>
        </p:nvSpPr>
        <p:spPr>
          <a:xfrm>
            <a:off x="12383204" y="2602349"/>
            <a:ext cx="10784573" cy="9894451"/>
          </a:xfrm>
          <a:prstGeom prst="rect">
            <a:avLst/>
          </a:prstGeom>
        </p:spPr>
        <p:txBody>
          <a:bodyPr/>
          <a:lstStyle>
            <a:lvl1pPr marL="496951" indent="-496951" defTabSz="2218888">
              <a:spcBef>
                <a:spcPts val="2100"/>
              </a:spcBef>
              <a:defRPr sz="4004"/>
            </a:lvl1pPr>
          </a:lstStyle>
          <a:p>
            <a:r>
              <a:t>The games were a massive hit since 2007, when the first game hit shelves. CD Projekt, the company to develop the games, brought the games to life through xbox, were released through pc, playstation and the xbox, with each game following Geralt and companies adventures through the Continent. The first game, after release, sold around 1 million copies through pc. A couple years later, the Witcher 2: Assassins of Kings sold over 1.7 million, while the Witcher 3: Wild hunt sold over 50 million copies in 2014 and after it’s release years later. </a:t>
            </a:r>
          </a:p>
        </p:txBody>
      </p:sp>
    </p:spTree>
  </p:cSld>
  <p:clrMapOvr>
    <a:masterClrMapping/>
  </p:clrMapOvr>
  <p:transition spd="med"/>
</p:sld>
</file>

<file path=ppt/theme/theme1.xml><?xml version="1.0" encoding="utf-8"?>
<a:theme xmlns:a="http://schemas.openxmlformats.org/drawingml/2006/main" name="23_ClassicWhite">
  <a:themeElements>
    <a:clrScheme name="23_ClassicWhite">
      <a:dk1>
        <a:srgbClr val="000000"/>
      </a:dk1>
      <a:lt1>
        <a:srgbClr val="FFFFFF"/>
      </a:lt1>
      <a:dk2>
        <a:srgbClr val="5E5E5E"/>
      </a:dk2>
      <a:lt2>
        <a:srgbClr val="D5D5D5"/>
      </a:lt2>
      <a:accent1>
        <a:srgbClr val="3E74D1"/>
      </a:accent1>
      <a:accent2>
        <a:srgbClr val="33C5B9"/>
      </a:accent2>
      <a:accent3>
        <a:srgbClr val="45B53C"/>
      </a:accent3>
      <a:accent4>
        <a:srgbClr val="FFBD16"/>
      </a:accent4>
      <a:accent5>
        <a:srgbClr val="E22146"/>
      </a:accent5>
      <a:accent6>
        <a:srgbClr val="836BB7"/>
      </a:accent6>
      <a:hlink>
        <a:srgbClr val="0000FF"/>
      </a:hlink>
      <a:folHlink>
        <a:srgbClr val="FF00FF"/>
      </a:folHlink>
    </a:clrScheme>
    <a:fontScheme name="23_ClassicWhite">
      <a:majorFont>
        <a:latin typeface="Canela Bold"/>
        <a:ea typeface="Canela Bold"/>
        <a:cs typeface="Canela Bold"/>
      </a:majorFont>
      <a:minorFont>
        <a:latin typeface="Canela Bold"/>
        <a:ea typeface="Canela Bold"/>
        <a:cs typeface="Canela Bold"/>
      </a:minorFont>
    </a:fontScheme>
    <a:fmtScheme name="23_Clas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11303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Graphik"/>
            <a:ea typeface="Graphik"/>
            <a:cs typeface="Graphik"/>
            <a:sym typeface="Graphik"/>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23_ClassicWhite">
  <a:themeElements>
    <a:clrScheme name="23_ClassicWhite">
      <a:dk1>
        <a:srgbClr val="000000"/>
      </a:dk1>
      <a:lt1>
        <a:srgbClr val="FFFFFF"/>
      </a:lt1>
      <a:dk2>
        <a:srgbClr val="5E5E5E"/>
      </a:dk2>
      <a:lt2>
        <a:srgbClr val="D5D5D5"/>
      </a:lt2>
      <a:accent1>
        <a:srgbClr val="3E74D1"/>
      </a:accent1>
      <a:accent2>
        <a:srgbClr val="33C5B9"/>
      </a:accent2>
      <a:accent3>
        <a:srgbClr val="45B53C"/>
      </a:accent3>
      <a:accent4>
        <a:srgbClr val="FFBD16"/>
      </a:accent4>
      <a:accent5>
        <a:srgbClr val="E22146"/>
      </a:accent5>
      <a:accent6>
        <a:srgbClr val="836BB7"/>
      </a:accent6>
      <a:hlink>
        <a:srgbClr val="0000FF"/>
      </a:hlink>
      <a:folHlink>
        <a:srgbClr val="FF00FF"/>
      </a:folHlink>
    </a:clrScheme>
    <a:fontScheme name="23_ClassicWhite">
      <a:majorFont>
        <a:latin typeface="Canela Bold"/>
        <a:ea typeface="Canela Bold"/>
        <a:cs typeface="Canela Bold"/>
      </a:majorFont>
      <a:minorFont>
        <a:latin typeface="Canela Bold"/>
        <a:ea typeface="Canela Bold"/>
        <a:cs typeface="Canela Bold"/>
      </a:minorFont>
    </a:fontScheme>
    <a:fmtScheme name="23_Clas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11303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Graphik"/>
            <a:ea typeface="Graphik"/>
            <a:cs typeface="Graphik"/>
            <a:sym typeface="Graphik"/>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TotalTime>
  <Words>440</Words>
  <Application>Microsoft Macintosh PowerPoint</Application>
  <PresentationFormat>Custom</PresentationFormat>
  <Paragraphs>14</Paragraphs>
  <Slides>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vt:i4>
      </vt:variant>
    </vt:vector>
  </HeadingPairs>
  <TitlesOfParts>
    <vt:vector size="14" baseType="lpstr">
      <vt:lpstr>Canela Bold</vt:lpstr>
      <vt:lpstr>Canela Deck Regular</vt:lpstr>
      <vt:lpstr>Canela Regular</vt:lpstr>
      <vt:lpstr>Canela Text Regular</vt:lpstr>
      <vt:lpstr>Graphik</vt:lpstr>
      <vt:lpstr>Graphik-Medium</vt:lpstr>
      <vt:lpstr>Graphik-SemiboldItalic</vt:lpstr>
      <vt:lpstr>Helvetica Neue</vt:lpstr>
      <vt:lpstr>23_ClassicWhite</vt:lpstr>
      <vt:lpstr>The Witcher</vt:lpstr>
      <vt:lpstr>What is the Witcher?</vt:lpstr>
      <vt:lpstr>Show Views</vt:lpstr>
      <vt:lpstr>Book Sales</vt:lpstr>
      <vt:lpstr>Games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Witcher</dc:title>
  <cp:lastModifiedBy>Guerrero, Jake (Jefferson Student)</cp:lastModifiedBy>
  <cp:revision>3</cp:revision>
  <dcterms:modified xsi:type="dcterms:W3CDTF">2023-08-06T18:49:49Z</dcterms:modified>
</cp:coreProperties>
</file>