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9" r:id="rId4"/>
    <p:sldId id="290" r:id="rId5"/>
    <p:sldId id="292" r:id="rId6"/>
    <p:sldId id="293" r:id="rId7"/>
    <p:sldId id="274" r:id="rId8"/>
    <p:sldId id="288" r:id="rId9"/>
    <p:sldId id="287" r:id="rId10"/>
    <p:sldId id="291" r:id="rId11"/>
    <p:sldId id="283" r:id="rId12"/>
    <p:sldId id="284" r:id="rId13"/>
    <p:sldId id="285" r:id="rId14"/>
    <p:sldId id="276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30BB8-CEEA-4830-90A4-174D78D6071E}" v="22" dt="2023-02-02T03:10:46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4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8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2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3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9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3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9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6712-EE5A-40E2-B50A-D269AD97083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CFC4-5366-4D0E-AC04-7F1CBF91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1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9186" y="75660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ea typeface="맑은 고딕"/>
              </a:rPr>
              <a:t>FitMake</a:t>
            </a:r>
            <a:endParaRPr lang="ko-KR" altLang="en-US" dirty="0" err="1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2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9091" y="1163782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다이어트에 중요한 요소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 https://brunch.co.kr/@khl9805/112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24" y="522144"/>
            <a:ext cx="5691794" cy="572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95" y="1438102"/>
            <a:ext cx="7581900" cy="51170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 https://www.index.go.kr/unify/idx-info.do?idxCd=5068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9091" y="1163782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운동에 관심을 갖는 인구의 증가</a:t>
            </a:r>
          </a:p>
        </p:txBody>
      </p:sp>
    </p:spTree>
    <p:extLst>
      <p:ext uri="{BB962C8B-B14F-4D97-AF65-F5344CB8AC3E}">
        <p14:creationId xmlns:p14="http://schemas.microsoft.com/office/powerpoint/2010/main" val="261667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 https://www.mk.co.kr/news/business/view/2021/02/131092/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9091" y="1163782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식단 시장</a:t>
            </a:r>
            <a:r>
              <a:rPr lang="en-US" altLang="ko-KR" dirty="0"/>
              <a:t>(</a:t>
            </a:r>
            <a:r>
              <a:rPr lang="ko-KR" altLang="en-US" dirty="0"/>
              <a:t>다이어트 식품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성장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05" y="1604356"/>
            <a:ext cx="7015770" cy="498446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98406" y="1604356"/>
            <a:ext cx="4635646" cy="374017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60707" y="3503913"/>
            <a:ext cx="6817780" cy="685702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2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680186" y="485710"/>
            <a:ext cx="5017683" cy="5285892"/>
            <a:chOff x="2706226" y="1533114"/>
            <a:chExt cx="5017683" cy="528589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6226" y="1533114"/>
              <a:ext cx="5017683" cy="528589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069771" y="4772875"/>
              <a:ext cx="4133462" cy="1807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/>
              <a:t>논문 </a:t>
            </a:r>
            <a:r>
              <a:rPr lang="en-US" altLang="ko-KR" sz="1200" dirty="0"/>
              <a:t>[</a:t>
            </a:r>
            <a:r>
              <a:rPr lang="ko-KR" altLang="en-US" sz="1200" dirty="0"/>
              <a:t>한국여성의 다이어트 제품 유형별 사용현황 및 선호도에 관한 연구</a:t>
            </a:r>
            <a:r>
              <a:rPr lang="en-US" altLang="ko-KR" sz="1200" dirty="0"/>
              <a:t>] </a:t>
            </a:r>
            <a:r>
              <a:rPr lang="ko-KR" altLang="en-US" sz="1200" dirty="0"/>
              <a:t>저 </a:t>
            </a:r>
            <a:r>
              <a:rPr lang="ko-KR" altLang="en-US" sz="1200" dirty="0" err="1"/>
              <a:t>정근영</a:t>
            </a: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39091" y="1163782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식단 시장</a:t>
            </a:r>
            <a:r>
              <a:rPr lang="en-US" altLang="ko-KR" dirty="0"/>
              <a:t>(</a:t>
            </a:r>
            <a:r>
              <a:rPr lang="ko-KR" altLang="en-US" dirty="0"/>
              <a:t>다이어트 식품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성장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9091" y="2111433"/>
            <a:ext cx="5137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다이어트 시장은 그 의의와 목적까지 성장하여 </a:t>
            </a:r>
            <a:endParaRPr lang="en-US" altLang="ko-KR" dirty="0"/>
          </a:p>
          <a:p>
            <a:r>
              <a:rPr lang="ko-KR" altLang="en-US" dirty="0"/>
              <a:t>이제는 무조건적으로 비만을 제어하고 체중을 감량하는 것이 아니라 건강과 외면의 아름다움까지 포함하는 시장으로 성장하였다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5968538" y="2169622"/>
            <a:ext cx="1155469" cy="1555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88720" y="3233651"/>
            <a:ext cx="5855011" cy="2299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7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000" dirty="0"/>
              <a:t>프로젝트 업무 분석 보고서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4153" y="1690688"/>
            <a:ext cx="9975272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⊙ 개발 팀 이름 </a:t>
            </a:r>
            <a:r>
              <a:rPr lang="en-US" altLang="ko-KR" dirty="0"/>
              <a:t>: FM</a:t>
            </a:r>
          </a:p>
          <a:p>
            <a:endParaRPr lang="en-US" altLang="ko-KR" sz="1000" dirty="0"/>
          </a:p>
          <a:p>
            <a:r>
              <a:rPr lang="ko-KR" altLang="en-US" dirty="0"/>
              <a:t>⊙ 개발 분야 </a:t>
            </a:r>
            <a:r>
              <a:rPr lang="en-US" altLang="ko-KR" dirty="0"/>
              <a:t>: </a:t>
            </a:r>
            <a:r>
              <a:rPr lang="ko-KR" altLang="en-US" dirty="0"/>
              <a:t>웹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⊙ 팀 구성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조장 </a:t>
            </a:r>
            <a:r>
              <a:rPr lang="en-US" altLang="ko-KR" dirty="0"/>
              <a:t>: </a:t>
            </a:r>
            <a:r>
              <a:rPr lang="ko-KR" altLang="en-US" dirty="0"/>
              <a:t>김태훈</a:t>
            </a:r>
            <a:endParaRPr lang="en-US" altLang="ko-KR" dirty="0"/>
          </a:p>
          <a:p>
            <a:endParaRPr lang="en-US" altLang="ko-KR" sz="500" dirty="0"/>
          </a:p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안병규</a:t>
            </a:r>
            <a:r>
              <a:rPr lang="en-US" altLang="ko-KR" dirty="0"/>
              <a:t>, </a:t>
            </a:r>
            <a:r>
              <a:rPr lang="ko-KR" altLang="en-US" dirty="0" err="1"/>
              <a:t>남기형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⊙ 개요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회원가입페이지를 통해 연동된 </a:t>
            </a:r>
            <a:r>
              <a:rPr lang="en-US" altLang="ko-KR" dirty="0"/>
              <a:t>DB</a:t>
            </a:r>
            <a:r>
              <a:rPr lang="ko-KR" altLang="en-US" dirty="0"/>
              <a:t>에 정보를 전송할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배너 클릭 시 페이지 이동을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판매 웹 페이지에 식단 판매 물품을 등록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장바구니 기능을 이용해 원하는 물품을 임시로 저장할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주문 및 주문취소를 통해 </a:t>
            </a:r>
            <a:r>
              <a:rPr lang="en-US" altLang="ko-KR" dirty="0"/>
              <a:t>DB</a:t>
            </a:r>
            <a:r>
              <a:rPr lang="ko-KR" altLang="en-US" dirty="0"/>
              <a:t>에 저장된 재고를 변화시킬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59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04917"/>
              </p:ext>
            </p:extLst>
          </p:nvPr>
        </p:nvGraphicFramePr>
        <p:xfrm>
          <a:off x="361142" y="237528"/>
          <a:ext cx="11575935" cy="29628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15187">
                  <a:extLst>
                    <a:ext uri="{9D8B030D-6E8A-4147-A177-3AD203B41FA5}">
                      <a16:colId xmlns:a16="http://schemas.microsoft.com/office/drawing/2014/main" val="137541080"/>
                    </a:ext>
                  </a:extLst>
                </a:gridCol>
                <a:gridCol w="2315187">
                  <a:extLst>
                    <a:ext uri="{9D8B030D-6E8A-4147-A177-3AD203B41FA5}">
                      <a16:colId xmlns:a16="http://schemas.microsoft.com/office/drawing/2014/main" val="3489235509"/>
                    </a:ext>
                  </a:extLst>
                </a:gridCol>
                <a:gridCol w="4036106">
                  <a:extLst>
                    <a:ext uri="{9D8B030D-6E8A-4147-A177-3AD203B41FA5}">
                      <a16:colId xmlns:a16="http://schemas.microsoft.com/office/drawing/2014/main" val="389771637"/>
                    </a:ext>
                  </a:extLst>
                </a:gridCol>
                <a:gridCol w="1687483">
                  <a:extLst>
                    <a:ext uri="{9D8B030D-6E8A-4147-A177-3AD203B41FA5}">
                      <a16:colId xmlns:a16="http://schemas.microsoft.com/office/drawing/2014/main" val="3618895906"/>
                    </a:ext>
                  </a:extLst>
                </a:gridCol>
                <a:gridCol w="1221972">
                  <a:extLst>
                    <a:ext uri="{9D8B030D-6E8A-4147-A177-3AD203B41FA5}">
                      <a16:colId xmlns:a16="http://schemas.microsoft.com/office/drawing/2014/main" val="1861018881"/>
                    </a:ext>
                  </a:extLst>
                </a:gridCol>
              </a:tblGrid>
              <a:tr h="37035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프로젝트 기획서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948014"/>
                  </a:ext>
                </a:extLst>
              </a:tr>
              <a:tr h="370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과정명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AWS </a:t>
                      </a:r>
                      <a:r>
                        <a:rPr lang="ko-KR" altLang="en-US" dirty="0" err="1"/>
                        <a:t>풀스택</a:t>
                      </a:r>
                      <a:r>
                        <a:rPr lang="ko-KR" altLang="en-US" dirty="0"/>
                        <a:t> 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지도강사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박성욱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4778"/>
                  </a:ext>
                </a:extLst>
              </a:tr>
              <a:tr h="37035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참여인원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09102"/>
                  </a:ext>
                </a:extLst>
              </a:tr>
              <a:tr h="370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팀명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350408"/>
                  </a:ext>
                </a:extLst>
              </a:tr>
              <a:tr h="37035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67908"/>
                  </a:ext>
                </a:extLst>
              </a:tr>
              <a:tr h="3703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남기형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서기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 err="1"/>
                        <a:t>깃허브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주관리자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회의록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02049"/>
                  </a:ext>
                </a:extLst>
              </a:tr>
              <a:tr h="3703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안병규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자료수집 주 담당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회의록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97620"/>
                  </a:ext>
                </a:extLst>
              </a:tr>
              <a:tr h="3703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김태훈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Ppt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작성 주 담당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0158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350574"/>
              </p:ext>
            </p:extLst>
          </p:nvPr>
        </p:nvGraphicFramePr>
        <p:xfrm>
          <a:off x="361142" y="3449011"/>
          <a:ext cx="11575934" cy="31762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11418">
                  <a:extLst>
                    <a:ext uri="{9D8B030D-6E8A-4147-A177-3AD203B41FA5}">
                      <a16:colId xmlns:a16="http://schemas.microsoft.com/office/drawing/2014/main" val="137541080"/>
                    </a:ext>
                  </a:extLst>
                </a:gridCol>
                <a:gridCol w="1930261">
                  <a:extLst>
                    <a:ext uri="{9D8B030D-6E8A-4147-A177-3AD203B41FA5}">
                      <a16:colId xmlns:a16="http://schemas.microsoft.com/office/drawing/2014/main" val="3489235509"/>
                    </a:ext>
                  </a:extLst>
                </a:gridCol>
                <a:gridCol w="1205709">
                  <a:extLst>
                    <a:ext uri="{9D8B030D-6E8A-4147-A177-3AD203B41FA5}">
                      <a16:colId xmlns:a16="http://schemas.microsoft.com/office/drawing/2014/main" val="389771637"/>
                    </a:ext>
                  </a:extLst>
                </a:gridCol>
                <a:gridCol w="3014273">
                  <a:extLst>
                    <a:ext uri="{9D8B030D-6E8A-4147-A177-3AD203B41FA5}">
                      <a16:colId xmlns:a16="http://schemas.microsoft.com/office/drawing/2014/main" val="2194157209"/>
                    </a:ext>
                  </a:extLst>
                </a:gridCol>
                <a:gridCol w="3014273">
                  <a:extLst>
                    <a:ext uri="{9D8B030D-6E8A-4147-A177-3AD203B41FA5}">
                      <a16:colId xmlns:a16="http://schemas.microsoft.com/office/drawing/2014/main" val="3014977347"/>
                    </a:ext>
                  </a:extLst>
                </a:gridCol>
              </a:tblGrid>
              <a:tr h="39702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프로젝트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948014"/>
                  </a:ext>
                </a:extLst>
              </a:tr>
              <a:tr h="397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baseline="0" dirty="0"/>
                        <a:t>다이어트 식단 판매 웹 페이지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54778"/>
                  </a:ext>
                </a:extLst>
              </a:tr>
              <a:tr h="397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관련 분야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Healthcare Food Sales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2022.08.26 ~ 2022.12.01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09102"/>
                  </a:ext>
                </a:extLst>
              </a:tr>
              <a:tr h="397029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</a:t>
                      </a:r>
                      <a:r>
                        <a:rPr lang="en-US" altLang="ko-KR" baseline="0" dirty="0"/>
                        <a:t> 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67908"/>
                  </a:ext>
                </a:extLst>
              </a:tr>
              <a:tr h="3970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Oracle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02049"/>
                  </a:ext>
                </a:extLst>
              </a:tr>
              <a:tr h="3970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사용기술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HTML, CSS,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Spring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97620"/>
                  </a:ext>
                </a:extLst>
              </a:tr>
              <a:tr h="3970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Eclipse Installer 2021‑12 Release , Apache</a:t>
                      </a:r>
                      <a:r>
                        <a:rPr lang="en-US" altLang="ko-K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Tomcat 8.0.9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01581"/>
                  </a:ext>
                </a:extLst>
              </a:tr>
              <a:tr h="3970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Oracle Database 11g Express Edition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505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팀 소개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팀이름</a:t>
            </a:r>
            <a:r>
              <a:rPr lang="ko-KR" altLang="en-US" sz="1400" dirty="0"/>
              <a:t> 소개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팀원 소개</a:t>
            </a:r>
            <a:endParaRPr lang="en-US" altLang="ko-KR" sz="1400" dirty="0"/>
          </a:p>
          <a:p>
            <a:r>
              <a:rPr lang="ko-KR" altLang="en-US" sz="1800" dirty="0"/>
              <a:t>프로젝트 배경</a:t>
            </a:r>
            <a:endParaRPr lang="en-US" altLang="ko-KR" sz="1800" dirty="0"/>
          </a:p>
          <a:p>
            <a:r>
              <a:rPr lang="ko-KR" altLang="en-US" sz="1800" dirty="0"/>
              <a:t>프로젝트 업무 분석 보고서</a:t>
            </a:r>
            <a:endParaRPr lang="en-US" altLang="ko-KR" sz="1800" dirty="0"/>
          </a:p>
          <a:p>
            <a:r>
              <a:rPr lang="ko-KR" altLang="en-US" sz="1800" dirty="0"/>
              <a:t>프로젝트 기획서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9449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팀명</a:t>
            </a:r>
            <a:r>
              <a:rPr lang="ko-KR" altLang="en-US" dirty="0">
                <a:ea typeface="맑은 고딕"/>
              </a:rPr>
              <a:t> 후보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: </a:t>
            </a:r>
            <a:r>
              <a:rPr lang="en-US" altLang="ko-KR" dirty="0" err="1">
                <a:ea typeface="맑은 고딕"/>
              </a:rPr>
              <a:t>FitMake</a:t>
            </a:r>
            <a:r>
              <a:rPr lang="en-US" altLang="ko-KR" dirty="0">
                <a:ea typeface="맑은 고딕"/>
              </a:rPr>
              <a:t> -&gt; </a:t>
            </a:r>
            <a:r>
              <a:rPr lang="ko-KR" altLang="en-US" dirty="0">
                <a:ea typeface="맑은 고딕"/>
              </a:rPr>
              <a:t>당첨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팀명</a:t>
            </a:r>
            <a:r>
              <a:rPr lang="ko-KR" altLang="en-US" dirty="0">
                <a:ea typeface="맑은 고딕"/>
              </a:rPr>
              <a:t> 후보</a:t>
            </a:r>
            <a:r>
              <a:rPr lang="en-US" altLang="ko-KR" dirty="0">
                <a:ea typeface="맑은 고딕"/>
              </a:rPr>
              <a:t>2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살살해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살빼기살빼기해보자</a:t>
            </a:r>
            <a:r>
              <a:rPr lang="en-US" altLang="ko-KR" dirty="0">
                <a:ea typeface="맑은 고딕"/>
              </a:rPr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팀명</a:t>
            </a:r>
            <a:r>
              <a:rPr lang="ko-KR" altLang="en-US" dirty="0"/>
              <a:t> 후보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: MENU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팀명</a:t>
            </a:r>
            <a:r>
              <a:rPr lang="ko-KR" altLang="en-US" dirty="0"/>
              <a:t> 후보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: SIZE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팀명</a:t>
            </a:r>
            <a:r>
              <a:rPr lang="ko-KR" altLang="en-US" dirty="0"/>
              <a:t> 후보</a:t>
            </a:r>
            <a:r>
              <a:rPr lang="en-US" altLang="ko-KR" dirty="0"/>
              <a:t>5 : </a:t>
            </a:r>
            <a:r>
              <a:rPr lang="ko-KR" altLang="en-US" dirty="0" err="1"/>
              <a:t>이다해</a:t>
            </a:r>
            <a:r>
              <a:rPr lang="en-US" altLang="ko-KR" dirty="0"/>
              <a:t>(</a:t>
            </a:r>
            <a:r>
              <a:rPr lang="ko-KR" altLang="en-US" dirty="0" err="1"/>
              <a:t>이젠다이어트해보자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팀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9091" y="1163782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명 후보</a:t>
            </a:r>
          </a:p>
        </p:txBody>
      </p:sp>
    </p:spTree>
    <p:extLst>
      <p:ext uri="{BB962C8B-B14F-4D97-AF65-F5344CB8AC3E}">
        <p14:creationId xmlns:p14="http://schemas.microsoft.com/office/powerpoint/2010/main" val="56057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FM : Fit make</a:t>
            </a:r>
          </a:p>
          <a:p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팀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9091" y="1163782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1" y="2481401"/>
            <a:ext cx="53625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8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팀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9091" y="1163782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507" y="399011"/>
            <a:ext cx="4505299" cy="34248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866" t="9813" r="51536" b="41529"/>
          <a:stretch/>
        </p:blipFill>
        <p:spPr>
          <a:xfrm>
            <a:off x="1039091" y="1824643"/>
            <a:ext cx="5037156" cy="39984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391226" y="712524"/>
            <a:ext cx="2068657" cy="1689854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6" idx="2"/>
          </p:cNvCxnSpPr>
          <p:nvPr/>
        </p:nvCxnSpPr>
        <p:spPr>
          <a:xfrm flipV="1">
            <a:off x="4156364" y="712524"/>
            <a:ext cx="3234862" cy="820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076247" y="2402378"/>
            <a:ext cx="1314979" cy="3341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/>
              <a:t>논문 </a:t>
            </a:r>
            <a:r>
              <a:rPr lang="en-US" altLang="ko-KR" sz="1200" dirty="0"/>
              <a:t>[Technical Fitting Management] </a:t>
            </a:r>
            <a:r>
              <a:rPr lang="ko-KR" altLang="en-US" sz="1200" dirty="0"/>
              <a:t>저 윤미경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6767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 https://www.index.go.kr/potal/main/EachDtlPageDetail.do?idx_cd=2705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9091" y="1163782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비만 유병률 추이</a:t>
            </a:r>
            <a:r>
              <a:rPr lang="en-US" altLang="ko-KR" dirty="0"/>
              <a:t>(BMI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7" y="1447454"/>
            <a:ext cx="6375862" cy="46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1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742" y="502256"/>
            <a:ext cx="5659756" cy="59276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9091" y="1163782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높아지는 만성질환 유병률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 http://www.cdpnews.co.kr/renewal/cdpnews_read.asp?menuID=3&amp;idx=35832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03742" y="549797"/>
            <a:ext cx="4545851" cy="624779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6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37" y="349135"/>
            <a:ext cx="5679407" cy="58649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9091" y="1163782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다이어트에 관심을 갖는 인구의 증가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 https://magazine.hankyung.com/job-joy/article/202003020003b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584337" y="720334"/>
            <a:ext cx="5371838" cy="51539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93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079" y="575278"/>
            <a:ext cx="5538354" cy="55345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8" y="2154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배경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9091" y="1163782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다이어트에 중요한 요소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8490" y="6588819"/>
            <a:ext cx="10515600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출처</a:t>
            </a:r>
            <a:r>
              <a:rPr lang="en-US" altLang="ko-KR" sz="1200" dirty="0"/>
              <a:t>: https://www.etnews.com/20140811000116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501079" y="611835"/>
            <a:ext cx="4665386" cy="793016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1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501</Words>
  <Application>Microsoft Office PowerPoint</Application>
  <PresentationFormat>와이드스크린</PresentationFormat>
  <Paragraphs>123</Paragraphs>
  <Slides>15</Slides>
  <Notes>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FitMake</vt:lpstr>
      <vt:lpstr>목차</vt:lpstr>
      <vt:lpstr>팀 소개</vt:lpstr>
      <vt:lpstr>팀 소개</vt:lpstr>
      <vt:lpstr>팀 소개</vt:lpstr>
      <vt:lpstr>프로젝트 배경</vt:lpstr>
      <vt:lpstr>프로젝트 배경</vt:lpstr>
      <vt:lpstr>프로젝트 배경</vt:lpstr>
      <vt:lpstr>프로젝트 배경</vt:lpstr>
      <vt:lpstr>프로젝트 배경</vt:lpstr>
      <vt:lpstr>프로젝트 배경</vt:lpstr>
      <vt:lpstr>프로젝트 배경</vt:lpstr>
      <vt:lpstr>프로젝트 배경</vt:lpstr>
      <vt:lpstr>프로젝트 업무 분석 보고서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조졌조</dc:title>
  <dc:creator>EZEN-130</dc:creator>
  <cp:lastModifiedBy>EZEN-132</cp:lastModifiedBy>
  <cp:revision>121</cp:revision>
  <dcterms:created xsi:type="dcterms:W3CDTF">2022-09-02T05:56:44Z</dcterms:created>
  <dcterms:modified xsi:type="dcterms:W3CDTF">2023-02-02T03:11:14Z</dcterms:modified>
</cp:coreProperties>
</file>